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5" r:id="rId9"/>
    <p:sldId id="266" r:id="rId10"/>
    <p:sldId id="267" r:id="rId11"/>
    <p:sldId id="268" r:id="rId12"/>
    <p:sldId id="269" r:id="rId13"/>
  </p:sldIdLst>
  <p:sldSz cx="6300788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891"/>
    <a:srgbClr val="00A249"/>
    <a:srgbClr val="A9D18E"/>
    <a:srgbClr val="92D050"/>
    <a:srgbClr val="FF0000"/>
    <a:srgbClr val="FFCC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228" y="-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968845c74cc8d4c/Documents/maste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968845c74cc8d4c/Documents/maste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968845c74cc8d4c/Documents/maste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968845c74cc8d4c/Documents/master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968845c74cc8d4c/Documents/master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968845c74cc8d4c/Documents/master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final!$H$1</c:f>
              <c:strCache>
                <c:ptCount val="1"/>
                <c:pt idx="0">
                  <c:v>F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trendline>
            <c:spPr>
              <a:ln w="12700" cap="rnd">
                <a:solidFill>
                  <a:schemeClr val="tx1"/>
                </a:solidFill>
                <a:prstDash val="solid"/>
              </a:ln>
              <a:effectLst/>
            </c:spPr>
            <c:trendlineType val="exp"/>
            <c:dispRSqr val="0"/>
            <c:dispEq val="0"/>
          </c:trendline>
          <c:cat>
            <c:numRef>
              <c:f>final!$G$2:$G$159</c:f>
              <c:numCache>
                <c:formatCode>General</c:formatCode>
                <c:ptCount val="158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  <c:pt idx="13">
                  <c:v>0.26</c:v>
                </c:pt>
                <c:pt idx="14">
                  <c:v>0.28000000000000003</c:v>
                </c:pt>
                <c:pt idx="15">
                  <c:v>0.3</c:v>
                </c:pt>
                <c:pt idx="16">
                  <c:v>0.32</c:v>
                </c:pt>
                <c:pt idx="17">
                  <c:v>0.34</c:v>
                </c:pt>
                <c:pt idx="18">
                  <c:v>0.36</c:v>
                </c:pt>
                <c:pt idx="19">
                  <c:v>0.38</c:v>
                </c:pt>
                <c:pt idx="20">
                  <c:v>0.4</c:v>
                </c:pt>
                <c:pt idx="21">
                  <c:v>0.42</c:v>
                </c:pt>
                <c:pt idx="22">
                  <c:v>0.44</c:v>
                </c:pt>
                <c:pt idx="23">
                  <c:v>0.46</c:v>
                </c:pt>
                <c:pt idx="24">
                  <c:v>0.48</c:v>
                </c:pt>
                <c:pt idx="25">
                  <c:v>0.5</c:v>
                </c:pt>
                <c:pt idx="26">
                  <c:v>0.52</c:v>
                </c:pt>
                <c:pt idx="27">
                  <c:v>0.54</c:v>
                </c:pt>
                <c:pt idx="28">
                  <c:v>0.56000000000000005</c:v>
                </c:pt>
                <c:pt idx="29">
                  <c:v>0.57999999999999996</c:v>
                </c:pt>
                <c:pt idx="30">
                  <c:v>0.6</c:v>
                </c:pt>
                <c:pt idx="31">
                  <c:v>0.62</c:v>
                </c:pt>
                <c:pt idx="32">
                  <c:v>0.64</c:v>
                </c:pt>
                <c:pt idx="33">
                  <c:v>0.66</c:v>
                </c:pt>
                <c:pt idx="34">
                  <c:v>0.68</c:v>
                </c:pt>
                <c:pt idx="35">
                  <c:v>0.7</c:v>
                </c:pt>
                <c:pt idx="36">
                  <c:v>0.72</c:v>
                </c:pt>
                <c:pt idx="37">
                  <c:v>0.74</c:v>
                </c:pt>
                <c:pt idx="38">
                  <c:v>0.76</c:v>
                </c:pt>
                <c:pt idx="39">
                  <c:v>0.78</c:v>
                </c:pt>
                <c:pt idx="40">
                  <c:v>0.8</c:v>
                </c:pt>
                <c:pt idx="41">
                  <c:v>0.82</c:v>
                </c:pt>
                <c:pt idx="42">
                  <c:v>0.84</c:v>
                </c:pt>
                <c:pt idx="43">
                  <c:v>0.86</c:v>
                </c:pt>
                <c:pt idx="44">
                  <c:v>0.88</c:v>
                </c:pt>
                <c:pt idx="45">
                  <c:v>0.9</c:v>
                </c:pt>
                <c:pt idx="46">
                  <c:v>0.92</c:v>
                </c:pt>
                <c:pt idx="47">
                  <c:v>0.94</c:v>
                </c:pt>
                <c:pt idx="48">
                  <c:v>0.96</c:v>
                </c:pt>
                <c:pt idx="49">
                  <c:v>0.98</c:v>
                </c:pt>
                <c:pt idx="50">
                  <c:v>1</c:v>
                </c:pt>
                <c:pt idx="51">
                  <c:v>1.02</c:v>
                </c:pt>
                <c:pt idx="52">
                  <c:v>1.04</c:v>
                </c:pt>
                <c:pt idx="53">
                  <c:v>1.06</c:v>
                </c:pt>
                <c:pt idx="54">
                  <c:v>1.08</c:v>
                </c:pt>
                <c:pt idx="55">
                  <c:v>1.1000000000000001</c:v>
                </c:pt>
                <c:pt idx="56">
                  <c:v>1.1200000000000001</c:v>
                </c:pt>
                <c:pt idx="57">
                  <c:v>1.1399999999999999</c:v>
                </c:pt>
                <c:pt idx="58">
                  <c:v>1.1599999999999999</c:v>
                </c:pt>
                <c:pt idx="59">
                  <c:v>1.18</c:v>
                </c:pt>
                <c:pt idx="60">
                  <c:v>1.2</c:v>
                </c:pt>
                <c:pt idx="61">
                  <c:v>1.22</c:v>
                </c:pt>
                <c:pt idx="62">
                  <c:v>1.24</c:v>
                </c:pt>
                <c:pt idx="63">
                  <c:v>1.26</c:v>
                </c:pt>
                <c:pt idx="64">
                  <c:v>1.28</c:v>
                </c:pt>
                <c:pt idx="65">
                  <c:v>1.3</c:v>
                </c:pt>
                <c:pt idx="66">
                  <c:v>1.32</c:v>
                </c:pt>
                <c:pt idx="67">
                  <c:v>1.34</c:v>
                </c:pt>
                <c:pt idx="68">
                  <c:v>1.36</c:v>
                </c:pt>
                <c:pt idx="69">
                  <c:v>1.38</c:v>
                </c:pt>
                <c:pt idx="70">
                  <c:v>1.4</c:v>
                </c:pt>
                <c:pt idx="71">
                  <c:v>1.42</c:v>
                </c:pt>
                <c:pt idx="72">
                  <c:v>1.44</c:v>
                </c:pt>
                <c:pt idx="73">
                  <c:v>1.46</c:v>
                </c:pt>
                <c:pt idx="74">
                  <c:v>1.48</c:v>
                </c:pt>
                <c:pt idx="75">
                  <c:v>1.5</c:v>
                </c:pt>
                <c:pt idx="76">
                  <c:v>1.52</c:v>
                </c:pt>
                <c:pt idx="77">
                  <c:v>1.54</c:v>
                </c:pt>
                <c:pt idx="78">
                  <c:v>1.56</c:v>
                </c:pt>
                <c:pt idx="79">
                  <c:v>1.58</c:v>
                </c:pt>
                <c:pt idx="80">
                  <c:v>1.6</c:v>
                </c:pt>
                <c:pt idx="81">
                  <c:v>1.62</c:v>
                </c:pt>
                <c:pt idx="82">
                  <c:v>1.64</c:v>
                </c:pt>
                <c:pt idx="83">
                  <c:v>1.66</c:v>
                </c:pt>
                <c:pt idx="84">
                  <c:v>1.68</c:v>
                </c:pt>
                <c:pt idx="85">
                  <c:v>1.7</c:v>
                </c:pt>
                <c:pt idx="86">
                  <c:v>1.72</c:v>
                </c:pt>
                <c:pt idx="87">
                  <c:v>1.74</c:v>
                </c:pt>
                <c:pt idx="88">
                  <c:v>1.76</c:v>
                </c:pt>
                <c:pt idx="89">
                  <c:v>1.78</c:v>
                </c:pt>
                <c:pt idx="90">
                  <c:v>1.8</c:v>
                </c:pt>
                <c:pt idx="91">
                  <c:v>1.82</c:v>
                </c:pt>
                <c:pt idx="92">
                  <c:v>1.84</c:v>
                </c:pt>
                <c:pt idx="93">
                  <c:v>1.86</c:v>
                </c:pt>
                <c:pt idx="94">
                  <c:v>1.88</c:v>
                </c:pt>
                <c:pt idx="95">
                  <c:v>1.9</c:v>
                </c:pt>
                <c:pt idx="96">
                  <c:v>1.92</c:v>
                </c:pt>
                <c:pt idx="97">
                  <c:v>1.94</c:v>
                </c:pt>
                <c:pt idx="98">
                  <c:v>1.96</c:v>
                </c:pt>
                <c:pt idx="99">
                  <c:v>1.98</c:v>
                </c:pt>
                <c:pt idx="100">
                  <c:v>2</c:v>
                </c:pt>
                <c:pt idx="101">
                  <c:v>2.02</c:v>
                </c:pt>
                <c:pt idx="102">
                  <c:v>2.04</c:v>
                </c:pt>
                <c:pt idx="103">
                  <c:v>2.06</c:v>
                </c:pt>
                <c:pt idx="104">
                  <c:v>2.08</c:v>
                </c:pt>
                <c:pt idx="105">
                  <c:v>2.1</c:v>
                </c:pt>
                <c:pt idx="106">
                  <c:v>2.12</c:v>
                </c:pt>
                <c:pt idx="107">
                  <c:v>2.14</c:v>
                </c:pt>
                <c:pt idx="108">
                  <c:v>2.16</c:v>
                </c:pt>
                <c:pt idx="109">
                  <c:v>2.1800000000000002</c:v>
                </c:pt>
                <c:pt idx="110">
                  <c:v>2.2000000000000002</c:v>
                </c:pt>
                <c:pt idx="111">
                  <c:v>2.2200000000000002</c:v>
                </c:pt>
                <c:pt idx="112">
                  <c:v>2.2400000000000002</c:v>
                </c:pt>
                <c:pt idx="113">
                  <c:v>2.2599999999999998</c:v>
                </c:pt>
                <c:pt idx="114">
                  <c:v>2.2799999999999998</c:v>
                </c:pt>
                <c:pt idx="115">
                  <c:v>2.2999999999999998</c:v>
                </c:pt>
                <c:pt idx="116">
                  <c:v>2.3199999999999998</c:v>
                </c:pt>
                <c:pt idx="117">
                  <c:v>2.34</c:v>
                </c:pt>
                <c:pt idx="118">
                  <c:v>2.36</c:v>
                </c:pt>
                <c:pt idx="119">
                  <c:v>2.38</c:v>
                </c:pt>
                <c:pt idx="120">
                  <c:v>2.4</c:v>
                </c:pt>
                <c:pt idx="121">
                  <c:v>2.42</c:v>
                </c:pt>
                <c:pt idx="122">
                  <c:v>2.44</c:v>
                </c:pt>
                <c:pt idx="123">
                  <c:v>2.46</c:v>
                </c:pt>
                <c:pt idx="124">
                  <c:v>2.48</c:v>
                </c:pt>
                <c:pt idx="125">
                  <c:v>2.5</c:v>
                </c:pt>
                <c:pt idx="126">
                  <c:v>2.52</c:v>
                </c:pt>
                <c:pt idx="127">
                  <c:v>2.54</c:v>
                </c:pt>
                <c:pt idx="128">
                  <c:v>2.56</c:v>
                </c:pt>
                <c:pt idx="129">
                  <c:v>2.58</c:v>
                </c:pt>
                <c:pt idx="130">
                  <c:v>2.6</c:v>
                </c:pt>
                <c:pt idx="131">
                  <c:v>2.62</c:v>
                </c:pt>
                <c:pt idx="132">
                  <c:v>2.64</c:v>
                </c:pt>
                <c:pt idx="133">
                  <c:v>2.66</c:v>
                </c:pt>
                <c:pt idx="134">
                  <c:v>2.68</c:v>
                </c:pt>
                <c:pt idx="135">
                  <c:v>2.7</c:v>
                </c:pt>
                <c:pt idx="136">
                  <c:v>2.72</c:v>
                </c:pt>
                <c:pt idx="137">
                  <c:v>2.74</c:v>
                </c:pt>
                <c:pt idx="138">
                  <c:v>2.76</c:v>
                </c:pt>
                <c:pt idx="139">
                  <c:v>2.78</c:v>
                </c:pt>
                <c:pt idx="140">
                  <c:v>2.8</c:v>
                </c:pt>
                <c:pt idx="141">
                  <c:v>2.82</c:v>
                </c:pt>
                <c:pt idx="142">
                  <c:v>2.84</c:v>
                </c:pt>
                <c:pt idx="143">
                  <c:v>2.86</c:v>
                </c:pt>
                <c:pt idx="144">
                  <c:v>2.88</c:v>
                </c:pt>
                <c:pt idx="145">
                  <c:v>2.9</c:v>
                </c:pt>
                <c:pt idx="146">
                  <c:v>2.92</c:v>
                </c:pt>
                <c:pt idx="147">
                  <c:v>2.94</c:v>
                </c:pt>
                <c:pt idx="148">
                  <c:v>2.96</c:v>
                </c:pt>
                <c:pt idx="149">
                  <c:v>2.98</c:v>
                </c:pt>
                <c:pt idx="150">
                  <c:v>3</c:v>
                </c:pt>
                <c:pt idx="151">
                  <c:v>3.02</c:v>
                </c:pt>
                <c:pt idx="152">
                  <c:v>3.04</c:v>
                </c:pt>
                <c:pt idx="153">
                  <c:v>3.06</c:v>
                </c:pt>
                <c:pt idx="154">
                  <c:v>3.08</c:v>
                </c:pt>
                <c:pt idx="155">
                  <c:v>3.1</c:v>
                </c:pt>
                <c:pt idx="156">
                  <c:v>3.12</c:v>
                </c:pt>
                <c:pt idx="157">
                  <c:v>3.14</c:v>
                </c:pt>
              </c:numCache>
            </c:numRef>
          </c:cat>
          <c:val>
            <c:numRef>
              <c:f>final!$H$2:$H$159</c:f>
              <c:numCache>
                <c:formatCode>General</c:formatCode>
                <c:ptCount val="158"/>
                <c:pt idx="0">
                  <c:v>8</c:v>
                </c:pt>
                <c:pt idx="1">
                  <c:v>7.9441955434658809</c:v>
                </c:pt>
                <c:pt idx="2">
                  <c:v>7.8887803541028951</c:v>
                </c:pt>
                <c:pt idx="3">
                  <c:v>7.8337517165556765</c:v>
                </c:pt>
                <c:pt idx="4">
                  <c:v>7.7791069344099748</c:v>
                </c:pt>
                <c:pt idx="5">
                  <c:v>7.7248433300605317</c:v>
                </c:pt>
                <c:pt idx="6">
                  <c:v>7.6709582445798761</c:v>
                </c:pt>
                <c:pt idx="7">
                  <c:v>7.617449037588039</c:v>
                </c:pt>
                <c:pt idx="8">
                  <c:v>7.5643130871231703</c:v>
                </c:pt>
                <c:pt idx="9">
                  <c:v>7.5115477895130658</c:v>
                </c:pt>
                <c:pt idx="10">
                  <c:v>7.4591505592475862</c:v>
                </c:pt>
                <c:pt idx="11">
                  <c:v>7.4071188288519627</c:v>
                </c:pt>
                <c:pt idx="12">
                  <c:v>7.3554500487609973</c:v>
                </c:pt>
                <c:pt idx="13">
                  <c:v>7.304141687194126</c:v>
                </c:pt>
                <c:pt idx="14">
                  <c:v>7.2531912300313675</c:v>
                </c:pt>
                <c:pt idx="15">
                  <c:v>7.2025961806901249</c:v>
                </c:pt>
                <c:pt idx="16">
                  <c:v>7.1523540600028586</c:v>
                </c:pt>
                <c:pt idx="17">
                  <c:v>7.1024624060956008</c:v>
                </c:pt>
                <c:pt idx="18">
                  <c:v>7.0529187742673285</c:v>
                </c:pt>
                <c:pt idx="19">
                  <c:v>7.0037207368701688</c:v>
                </c:pt>
                <c:pt idx="20">
                  <c:v>6.9548658831904469</c:v>
                </c:pt>
                <c:pt idx="21">
                  <c:v>6.9063518193305553</c:v>
                </c:pt>
                <c:pt idx="22">
                  <c:v>6.85817616809166</c:v>
                </c:pt>
                <c:pt idx="23">
                  <c:v>6.8103365688572088</c:v>
                </c:pt>
                <c:pt idx="24">
                  <c:v>6.76283067747727</c:v>
                </c:pt>
                <c:pt idx="25">
                  <c:v>6.7156561661536589</c:v>
                </c:pt>
                <c:pt idx="26">
                  <c:v>6.6688107233258824</c:v>
                </c:pt>
                <c:pt idx="27">
                  <c:v>6.6222920535578691</c:v>
                </c:pt>
                <c:pt idx="28">
                  <c:v>6.5760978774254921</c:v>
                </c:pt>
                <c:pt idx="29">
                  <c:v>6.5302259314048792</c:v>
                </c:pt>
                <c:pt idx="30">
                  <c:v>6.4846739677614966</c:v>
                </c:pt>
                <c:pt idx="31">
                  <c:v>6.4394397544400119</c:v>
                </c:pt>
                <c:pt idx="32">
                  <c:v>6.3945210749549215</c:v>
                </c:pt>
                <c:pt idx="33">
                  <c:v>6.3499157282819425</c:v>
                </c:pt>
                <c:pt idx="34">
                  <c:v>6.3056215287501631</c:v>
                </c:pt>
                <c:pt idx="35">
                  <c:v>6.2616363059349451</c:v>
                </c:pt>
                <c:pt idx="36">
                  <c:v>6.2179579045515689</c:v>
                </c:pt>
                <c:pt idx="37">
                  <c:v>6.1745841843496274</c:v>
                </c:pt>
                <c:pt idx="38">
                  <c:v>6.1315130200081533</c:v>
                </c:pt>
                <c:pt idx="39">
                  <c:v>6.0887423010314743</c:v>
                </c:pt>
                <c:pt idx="40">
                  <c:v>6.0462699316458037</c:v>
                </c:pt>
                <c:pt idx="41">
                  <c:v>6.0040938306965437</c:v>
                </c:pt>
                <c:pt idx="42">
                  <c:v>5.9622119315463094</c:v>
                </c:pt>
                <c:pt idx="43">
                  <c:v>5.9206221819736609</c:v>
                </c:pt>
                <c:pt idx="44">
                  <c:v>5.8793225440725498</c:v>
                </c:pt>
                <c:pt idx="45">
                  <c:v>5.8383109941524545</c:v>
                </c:pt>
                <c:pt idx="46">
                  <c:v>5.7975855226392232</c:v>
                </c:pt>
                <c:pt idx="47">
                  <c:v>5.7571441339766034</c:v>
                </c:pt>
                <c:pt idx="48">
                  <c:v>5.716984846528459</c:v>
                </c:pt>
                <c:pt idx="49">
                  <c:v>5.6771056924816694</c:v>
                </c:pt>
                <c:pt idx="50">
                  <c:v>5.6375047177497075</c:v>
                </c:pt>
                <c:pt idx="51">
                  <c:v>5.5981799818768883</c:v>
                </c:pt>
                <c:pt idx="52">
                  <c:v>5.5591295579432849</c:v>
                </c:pt>
                <c:pt idx="53">
                  <c:v>5.5203515324703121</c:v>
                </c:pt>
                <c:pt idx="54">
                  <c:v>5.4818440053269626</c:v>
                </c:pt>
                <c:pt idx="55">
                  <c:v>5.4436050896367014</c:v>
                </c:pt>
                <c:pt idx="56">
                  <c:v>5.4056329116850081</c:v>
                </c:pt>
                <c:pt idx="57">
                  <c:v>5.3679256108275677</c:v>
                </c:pt>
                <c:pt idx="58">
                  <c:v>5.3304813393990909</c:v>
                </c:pt>
                <c:pt idx="59">
                  <c:v>5.2932982626227867</c:v>
                </c:pt>
                <c:pt idx="60">
                  <c:v>5.256374558520454</c:v>
                </c:pt>
                <c:pt idx="61">
                  <c:v>5.2197084178232034</c:v>
                </c:pt>
                <c:pt idx="62">
                  <c:v>5.1832980438828047</c:v>
                </c:pt>
                <c:pt idx="63">
                  <c:v>5.1471416525836498</c:v>
                </c:pt>
                <c:pt idx="64">
                  <c:v>5.11123747225533</c:v>
                </c:pt>
                <c:pt idx="65">
                  <c:v>5.0755837435858258</c:v>
                </c:pt>
                <c:pt idx="66">
                  <c:v>5.0401787195352981</c:v>
                </c:pt>
                <c:pt idx="67">
                  <c:v>5.0050206652504858</c:v>
                </c:pt>
                <c:pt idx="68">
                  <c:v>4.970107857979694</c:v>
                </c:pt>
                <c:pt idx="69">
                  <c:v>4.9354385869883801</c:v>
                </c:pt>
                <c:pt idx="70">
                  <c:v>4.9010111534753289</c:v>
                </c:pt>
                <c:pt idx="71">
                  <c:v>4.8668238704894105</c:v>
                </c:pt>
                <c:pt idx="72">
                  <c:v>4.8328750628469175</c:v>
                </c:pt>
                <c:pt idx="73">
                  <c:v>4.7991630670494843</c:v>
                </c:pt>
                <c:pt idx="74">
                  <c:v>4.7656862312025696</c:v>
                </c:pt>
                <c:pt idx="75">
                  <c:v>4.7324429149345209</c:v>
                </c:pt>
                <c:pt idx="76">
                  <c:v>4.6994314893161881</c:v>
                </c:pt>
                <c:pt idx="77">
                  <c:v>4.6666503367811112</c:v>
                </c:pt>
                <c:pt idx="78">
                  <c:v>4.6340978510462572</c:v>
                </c:pt>
                <c:pt idx="79">
                  <c:v>4.6017724370333113</c:v>
                </c:pt>
                <c:pt idx="80">
                  <c:v>4.5696725107905189</c:v>
                </c:pt>
                <c:pt idx="81">
                  <c:v>4.537796499415073</c:v>
                </c:pt>
                <c:pt idx="82">
                  <c:v>4.5061428409760378</c:v>
                </c:pt>
                <c:pt idx="83">
                  <c:v>4.4747099844378146</c:v>
                </c:pt>
                <c:pt idx="84">
                  <c:v>4.4434963895841459</c:v>
                </c:pt>
                <c:pt idx="85">
                  <c:v>4.4125005269426385</c:v>
                </c:pt>
                <c:pt idx="86">
                  <c:v>4.38172087770982</c:v>
                </c:pt>
                <c:pt idx="87">
                  <c:v>4.3511559336767194</c:v>
                </c:pt>
                <c:pt idx="88">
                  <c:v>4.3208041971549651</c:v>
                </c:pt>
                <c:pt idx="89">
                  <c:v>4.2906641809033932</c:v>
                </c:pt>
                <c:pt idx="90">
                  <c:v>4.2607344080551774</c:v>
                </c:pt>
                <c:pt idx="91">
                  <c:v>4.2310134120454599</c:v>
                </c:pt>
                <c:pt idx="92">
                  <c:v>4.201499736539489</c:v>
                </c:pt>
                <c:pt idx="93">
                  <c:v>4.1721919353612602</c:v>
                </c:pt>
                <c:pt idx="94">
                  <c:v>4.143088572422652</c:v>
                </c:pt>
                <c:pt idx="95">
                  <c:v>4.1141882216530563</c:v>
                </c:pt>
                <c:pt idx="96">
                  <c:v>4.085489466929503</c:v>
                </c:pt>
                <c:pt idx="97">
                  <c:v>4.0569909020072696</c:v>
                </c:pt>
                <c:pt idx="98">
                  <c:v>4.028691130450972</c:v>
                </c:pt>
                <c:pt idx="99">
                  <c:v>4.0005887655661416</c:v>
                </c:pt>
                <c:pt idx="100">
                  <c:v>3.9726824303312762</c:v>
                </c:pt>
                <c:pt idx="101">
                  <c:v>3.9449707573303661</c:v>
                </c:pt>
                <c:pt idx="102">
                  <c:v>3.9174523886858896</c:v>
                </c:pt>
                <c:pt idx="103">
                  <c:v>3.8901259759922766</c:v>
                </c:pt>
                <c:pt idx="104">
                  <c:v>3.8629901802498381</c:v>
                </c:pt>
                <c:pt idx="105">
                  <c:v>3.8360436717991528</c:v>
                </c:pt>
                <c:pt idx="106">
                  <c:v>3.8092851302559154</c:v>
                </c:pt>
                <c:pt idx="107">
                  <c:v>3.7827132444462364</c:v>
                </c:pt>
                <c:pt idx="108">
                  <c:v>3.756326712342394</c:v>
                </c:pt>
                <c:pt idx="109">
                  <c:v>3.7301242409990363</c:v>
                </c:pt>
                <c:pt idx="110">
                  <c:v>3.7041045464898246</c:v>
                </c:pt>
                <c:pt idx="111">
                  <c:v>3.6782663538445215</c:v>
                </c:pt>
                <c:pt idx="112">
                  <c:v>3.6526083969865177</c:v>
                </c:pt>
                <c:pt idx="113">
                  <c:v>3.6271294186707941</c:v>
                </c:pt>
                <c:pt idx="114">
                  <c:v>3.6018281704223138</c:v>
                </c:pt>
                <c:pt idx="115">
                  <c:v>3.5767034124748518</c:v>
                </c:pt>
                <c:pt idx="116">
                  <c:v>3.5517539137102405</c:v>
                </c:pt>
                <c:pt idx="117">
                  <c:v>3.5269784515980493</c:v>
                </c:pt>
                <c:pt idx="118">
                  <c:v>3.5023758121356772</c:v>
                </c:pt>
                <c:pt idx="119">
                  <c:v>3.4779447897888676</c:v>
                </c:pt>
                <c:pt idx="120">
                  <c:v>3.4536841874326378</c:v>
                </c:pt>
                <c:pt idx="121">
                  <c:v>3.4295928162926179</c:v>
                </c:pt>
                <c:pt idx="122">
                  <c:v>3.4056694958868015</c:v>
                </c:pt>
                <c:pt idx="123">
                  <c:v>3.3819130539677027</c:v>
                </c:pt>
                <c:pt idx="124">
                  <c:v>3.358322326464914</c:v>
                </c:pt>
                <c:pt idx="125">
                  <c:v>3.3348961574280671</c:v>
                </c:pt>
                <c:pt idx="126">
                  <c:v>3.3116333989701929</c:v>
                </c:pt>
                <c:pt idx="127">
                  <c:v>3.2885329112114721</c:v>
                </c:pt>
                <c:pt idx="128">
                  <c:v>3.2655935622233816</c:v>
                </c:pt>
                <c:pt idx="129">
                  <c:v>3.2428142279732324</c:v>
                </c:pt>
                <c:pt idx="130">
                  <c:v>3.2201937922690882</c:v>
                </c:pt>
                <c:pt idx="131">
                  <c:v>3.1977311467050731</c:v>
                </c:pt>
                <c:pt idx="132">
                  <c:v>3.1754251906070601</c:v>
                </c:pt>
                <c:pt idx="133">
                  <c:v>3.153274830978738</c:v>
                </c:pt>
                <c:pt idx="134">
                  <c:v>3.1312789824480523</c:v>
                </c:pt>
                <c:pt idx="135">
                  <c:v>3.1094365672140243</c:v>
                </c:pt>
                <c:pt idx="136">
                  <c:v>3.0877465149939374</c:v>
                </c:pt>
                <c:pt idx="137">
                  <c:v>3.0662077629708926</c:v>
                </c:pt>
                <c:pt idx="138">
                  <c:v>3.0448192557417317</c:v>
                </c:pt>
                <c:pt idx="139">
                  <c:v>3.0235799452653209</c:v>
                </c:pt>
                <c:pt idx="140">
                  <c:v>3.0024887908111966</c:v>
                </c:pt>
                <c:pt idx="141">
                  <c:v>2.9815447589085711</c:v>
                </c:pt>
                <c:pt idx="142">
                  <c:v>2.9607468232956906</c:v>
                </c:pt>
                <c:pt idx="143">
                  <c:v>2.9400939648695488</c:v>
                </c:pt>
                <c:pt idx="144">
                  <c:v>2.91958517163595</c:v>
                </c:pt>
                <c:pt idx="145">
                  <c:v>2.899219438659923</c:v>
                </c:pt>
                <c:pt idx="146">
                  <c:v>2.8789957680164764</c:v>
                </c:pt>
                <c:pt idx="147">
                  <c:v>2.8589131687417031</c:v>
                </c:pt>
                <c:pt idx="148">
                  <c:v>2.8389706567842192</c:v>
                </c:pt>
                <c:pt idx="149">
                  <c:v>2.81916725495695</c:v>
                </c:pt>
                <c:pt idx="150">
                  <c:v>2.7995019928892435</c:v>
                </c:pt>
                <c:pt idx="151">
                  <c:v>2.7799739069793219</c:v>
                </c:pt>
                <c:pt idx="152">
                  <c:v>2.7605820403470709</c:v>
                </c:pt>
                <c:pt idx="153">
                  <c:v>2.7413254427871432</c:v>
                </c:pt>
                <c:pt idx="154">
                  <c:v>2.7222031707224073</c:v>
                </c:pt>
                <c:pt idx="155">
                  <c:v>2.7032142871577043</c:v>
                </c:pt>
                <c:pt idx="156">
                  <c:v>2.6843578616339419</c:v>
                </c:pt>
                <c:pt idx="157">
                  <c:v>2.6656329701824948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85-4F49-8E60-1FEFA78ABA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43003504"/>
        <c:axId val="2043001008"/>
      </c:lineChart>
      <c:catAx>
        <c:axId val="20430035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LM Roman 10" panose="00000500000000000000" pitchFamily="50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pPr>
                <a:r>
                  <a:rPr lang="en-GB" dirty="0"/>
                  <a:t>Wrap angle / radians</a:t>
                </a:r>
              </a:p>
            </c:rich>
          </c:tx>
          <c:layout>
            <c:manualLayout>
              <c:xMode val="edge"/>
              <c:yMode val="edge"/>
              <c:x val="0.432771950279915"/>
              <c:y val="0.863127192449756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LM Roman 10" panose="00000500000000000000" pitchFamily="50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LM Roman 10" panose="00000500000000000000" pitchFamily="50" charset="0"/>
                <a:ea typeface="CMU Sans Serif" panose="02000603000000000000" pitchFamily="2" charset="0"/>
                <a:cs typeface="CMU Sans Serif" panose="02000603000000000000" pitchFamily="2" charset="0"/>
              </a:defRPr>
            </a:pPr>
            <a:endParaRPr lang="en-US"/>
          </a:p>
        </c:txPr>
        <c:crossAx val="2043001008"/>
        <c:crosses val="autoZero"/>
        <c:auto val="1"/>
        <c:lblAlgn val="ctr"/>
        <c:lblOffset val="100"/>
        <c:tickLblSkip val="25"/>
        <c:tickMarkSkip val="25"/>
        <c:noMultiLvlLbl val="0"/>
      </c:catAx>
      <c:valAx>
        <c:axId val="2043001008"/>
        <c:scaling>
          <c:orientation val="minMax"/>
          <c:max val="8.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LM Roman 10" panose="00000500000000000000" pitchFamily="50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pPr>
                <a:r>
                  <a:rPr lang="en-GB" dirty="0"/>
                  <a:t>Holding Force / N</a:t>
                </a:r>
              </a:p>
            </c:rich>
          </c:tx>
          <c:layout>
            <c:manualLayout>
              <c:xMode val="edge"/>
              <c:yMode val="edge"/>
              <c:x val="1.6568640204802556E-2"/>
              <c:y val="0.232830483892861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LM Roman 10" panose="00000500000000000000" pitchFamily="50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LM Roman 10" panose="00000500000000000000" pitchFamily="50" charset="0"/>
                <a:ea typeface="CMU Sans Serif" panose="02000603000000000000" pitchFamily="2" charset="0"/>
                <a:cs typeface="CMU Sans Serif" panose="02000603000000000000" pitchFamily="2" charset="0"/>
              </a:defRPr>
            </a:pPr>
            <a:endParaRPr lang="en-US"/>
          </a:p>
        </c:txPr>
        <c:crossAx val="2043003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95000"/>
              <a:lumOff val="5000"/>
            </a:schemeClr>
          </a:solidFill>
          <a:latin typeface="LM Roman 10" panose="00000500000000000000" pitchFamily="50" charset="0"/>
          <a:ea typeface="CMU Sans Serif" panose="02000603000000000000" pitchFamily="2" charset="0"/>
          <a:cs typeface="CMU Sans Serif" panose="02000603000000000000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2700" cap="rnd">
              <a:solidFill>
                <a:schemeClr val="tx1"/>
              </a:solidFill>
              <a:round/>
              <a:headEnd type="none"/>
            </a:ln>
            <a:effectLst/>
          </c:spPr>
          <c:marker>
            <c:symbol val="none"/>
          </c:marker>
          <c:xVal>
            <c:numRef>
              <c:f>final!$J$3:$J$1002</c:f>
              <c:numCache>
                <c:formatCode>General</c:formatCode>
                <c:ptCount val="1000"/>
                <c:pt idx="0">
                  <c:v>0.05</c:v>
                </c:pt>
                <c:pt idx="1">
                  <c:v>0.1</c:v>
                </c:pt>
                <c:pt idx="2">
                  <c:v>0.15</c:v>
                </c:pt>
                <c:pt idx="3">
                  <c:v>0.2</c:v>
                </c:pt>
                <c:pt idx="4">
                  <c:v>0.25</c:v>
                </c:pt>
                <c:pt idx="5">
                  <c:v>0.3</c:v>
                </c:pt>
                <c:pt idx="6">
                  <c:v>0.35</c:v>
                </c:pt>
                <c:pt idx="7">
                  <c:v>0.4</c:v>
                </c:pt>
                <c:pt idx="8">
                  <c:v>0.45</c:v>
                </c:pt>
                <c:pt idx="9">
                  <c:v>0.5</c:v>
                </c:pt>
                <c:pt idx="10">
                  <c:v>0.55000000000000004</c:v>
                </c:pt>
                <c:pt idx="11">
                  <c:v>0.6</c:v>
                </c:pt>
                <c:pt idx="12">
                  <c:v>0.65</c:v>
                </c:pt>
                <c:pt idx="13">
                  <c:v>0.7</c:v>
                </c:pt>
                <c:pt idx="14">
                  <c:v>0.75</c:v>
                </c:pt>
                <c:pt idx="15">
                  <c:v>0.8</c:v>
                </c:pt>
                <c:pt idx="16">
                  <c:v>0.85</c:v>
                </c:pt>
                <c:pt idx="17">
                  <c:v>0.9</c:v>
                </c:pt>
                <c:pt idx="18">
                  <c:v>0.95</c:v>
                </c:pt>
                <c:pt idx="19">
                  <c:v>1</c:v>
                </c:pt>
                <c:pt idx="20">
                  <c:v>1.05</c:v>
                </c:pt>
                <c:pt idx="21">
                  <c:v>1.1000000000000001</c:v>
                </c:pt>
                <c:pt idx="22">
                  <c:v>1.1499999999999999</c:v>
                </c:pt>
                <c:pt idx="23">
                  <c:v>1.2</c:v>
                </c:pt>
                <c:pt idx="24">
                  <c:v>1.25</c:v>
                </c:pt>
                <c:pt idx="25">
                  <c:v>1.3</c:v>
                </c:pt>
                <c:pt idx="26">
                  <c:v>1.35</c:v>
                </c:pt>
                <c:pt idx="27">
                  <c:v>1.4</c:v>
                </c:pt>
                <c:pt idx="28">
                  <c:v>1.45</c:v>
                </c:pt>
                <c:pt idx="29">
                  <c:v>1.5</c:v>
                </c:pt>
                <c:pt idx="30">
                  <c:v>1.55</c:v>
                </c:pt>
                <c:pt idx="31">
                  <c:v>1.6</c:v>
                </c:pt>
                <c:pt idx="32">
                  <c:v>1.65</c:v>
                </c:pt>
                <c:pt idx="33">
                  <c:v>1.7</c:v>
                </c:pt>
                <c:pt idx="34">
                  <c:v>1.75</c:v>
                </c:pt>
                <c:pt idx="35">
                  <c:v>1.8</c:v>
                </c:pt>
                <c:pt idx="36">
                  <c:v>1.85</c:v>
                </c:pt>
                <c:pt idx="37">
                  <c:v>1.9</c:v>
                </c:pt>
                <c:pt idx="38">
                  <c:v>1.95</c:v>
                </c:pt>
                <c:pt idx="39">
                  <c:v>2</c:v>
                </c:pt>
                <c:pt idx="40">
                  <c:v>2.0499999999999998</c:v>
                </c:pt>
                <c:pt idx="41">
                  <c:v>2.1</c:v>
                </c:pt>
                <c:pt idx="42">
                  <c:v>2.15</c:v>
                </c:pt>
                <c:pt idx="43">
                  <c:v>2.2000000000000002</c:v>
                </c:pt>
                <c:pt idx="44">
                  <c:v>2.25</c:v>
                </c:pt>
                <c:pt idx="45">
                  <c:v>2.2999999999999998</c:v>
                </c:pt>
                <c:pt idx="46">
                  <c:v>2.35</c:v>
                </c:pt>
                <c:pt idx="47">
                  <c:v>2.4</c:v>
                </c:pt>
                <c:pt idx="48">
                  <c:v>2.4500000000000002</c:v>
                </c:pt>
                <c:pt idx="49">
                  <c:v>2.5</c:v>
                </c:pt>
                <c:pt idx="50">
                  <c:v>2.5499999999999998</c:v>
                </c:pt>
                <c:pt idx="51">
                  <c:v>2.6</c:v>
                </c:pt>
                <c:pt idx="52">
                  <c:v>2.65</c:v>
                </c:pt>
                <c:pt idx="53">
                  <c:v>2.7</c:v>
                </c:pt>
                <c:pt idx="54">
                  <c:v>2.75</c:v>
                </c:pt>
                <c:pt idx="55">
                  <c:v>2.8</c:v>
                </c:pt>
                <c:pt idx="56">
                  <c:v>2.85</c:v>
                </c:pt>
                <c:pt idx="57">
                  <c:v>2.9</c:v>
                </c:pt>
                <c:pt idx="58">
                  <c:v>2.95</c:v>
                </c:pt>
                <c:pt idx="59">
                  <c:v>3</c:v>
                </c:pt>
                <c:pt idx="60">
                  <c:v>3.05</c:v>
                </c:pt>
                <c:pt idx="61">
                  <c:v>3.1</c:v>
                </c:pt>
                <c:pt idx="62">
                  <c:v>3.15</c:v>
                </c:pt>
                <c:pt idx="63">
                  <c:v>3.2</c:v>
                </c:pt>
                <c:pt idx="64">
                  <c:v>3.25</c:v>
                </c:pt>
                <c:pt idx="65">
                  <c:v>3.3</c:v>
                </c:pt>
                <c:pt idx="66">
                  <c:v>3.35</c:v>
                </c:pt>
                <c:pt idx="67">
                  <c:v>3.4</c:v>
                </c:pt>
                <c:pt idx="68">
                  <c:v>3.45</c:v>
                </c:pt>
                <c:pt idx="69">
                  <c:v>3.5</c:v>
                </c:pt>
                <c:pt idx="70">
                  <c:v>3.55</c:v>
                </c:pt>
                <c:pt idx="71">
                  <c:v>3.6</c:v>
                </c:pt>
                <c:pt idx="72">
                  <c:v>3.65</c:v>
                </c:pt>
                <c:pt idx="73">
                  <c:v>3.7</c:v>
                </c:pt>
                <c:pt idx="74">
                  <c:v>3.75</c:v>
                </c:pt>
                <c:pt idx="75">
                  <c:v>3.8</c:v>
                </c:pt>
                <c:pt idx="76">
                  <c:v>3.85</c:v>
                </c:pt>
                <c:pt idx="77">
                  <c:v>3.9</c:v>
                </c:pt>
                <c:pt idx="78">
                  <c:v>3.95</c:v>
                </c:pt>
                <c:pt idx="79">
                  <c:v>4</c:v>
                </c:pt>
                <c:pt idx="80">
                  <c:v>4.05</c:v>
                </c:pt>
                <c:pt idx="81">
                  <c:v>4.0999999999999996</c:v>
                </c:pt>
                <c:pt idx="82">
                  <c:v>4.1500000000000004</c:v>
                </c:pt>
                <c:pt idx="83">
                  <c:v>4.2</c:v>
                </c:pt>
                <c:pt idx="84">
                  <c:v>4.25</c:v>
                </c:pt>
                <c:pt idx="85">
                  <c:v>4.3</c:v>
                </c:pt>
                <c:pt idx="86">
                  <c:v>4.3499999999999996</c:v>
                </c:pt>
                <c:pt idx="87">
                  <c:v>4.4000000000000004</c:v>
                </c:pt>
                <c:pt idx="88">
                  <c:v>4.45</c:v>
                </c:pt>
                <c:pt idx="89">
                  <c:v>4.5</c:v>
                </c:pt>
                <c:pt idx="90">
                  <c:v>4.55</c:v>
                </c:pt>
                <c:pt idx="91">
                  <c:v>4.5999999999999996</c:v>
                </c:pt>
                <c:pt idx="92">
                  <c:v>4.6500000000000004</c:v>
                </c:pt>
                <c:pt idx="93">
                  <c:v>4.7</c:v>
                </c:pt>
                <c:pt idx="94">
                  <c:v>4.75</c:v>
                </c:pt>
                <c:pt idx="95">
                  <c:v>4.8</c:v>
                </c:pt>
                <c:pt idx="96">
                  <c:v>4.8499999999999996</c:v>
                </c:pt>
                <c:pt idx="97">
                  <c:v>4.9000000000000004</c:v>
                </c:pt>
                <c:pt idx="98">
                  <c:v>4.95</c:v>
                </c:pt>
                <c:pt idx="99">
                  <c:v>5</c:v>
                </c:pt>
                <c:pt idx="100">
                  <c:v>5.05</c:v>
                </c:pt>
                <c:pt idx="101">
                  <c:v>5.0999999999999996</c:v>
                </c:pt>
                <c:pt idx="102">
                  <c:v>5.15</c:v>
                </c:pt>
                <c:pt idx="103">
                  <c:v>5.2</c:v>
                </c:pt>
                <c:pt idx="104">
                  <c:v>5.25</c:v>
                </c:pt>
                <c:pt idx="105">
                  <c:v>5.3</c:v>
                </c:pt>
                <c:pt idx="106">
                  <c:v>5.35</c:v>
                </c:pt>
                <c:pt idx="107">
                  <c:v>5.4</c:v>
                </c:pt>
                <c:pt idx="108">
                  <c:v>5.45</c:v>
                </c:pt>
                <c:pt idx="109">
                  <c:v>5.5</c:v>
                </c:pt>
                <c:pt idx="110">
                  <c:v>5.55</c:v>
                </c:pt>
                <c:pt idx="111">
                  <c:v>5.6</c:v>
                </c:pt>
                <c:pt idx="112">
                  <c:v>5.65</c:v>
                </c:pt>
                <c:pt idx="113">
                  <c:v>5.7</c:v>
                </c:pt>
                <c:pt idx="114">
                  <c:v>5.75</c:v>
                </c:pt>
                <c:pt idx="115">
                  <c:v>5.8</c:v>
                </c:pt>
                <c:pt idx="116">
                  <c:v>5.85</c:v>
                </c:pt>
                <c:pt idx="117">
                  <c:v>5.9</c:v>
                </c:pt>
                <c:pt idx="118">
                  <c:v>5.95</c:v>
                </c:pt>
                <c:pt idx="119">
                  <c:v>6</c:v>
                </c:pt>
                <c:pt idx="120">
                  <c:v>6.05</c:v>
                </c:pt>
                <c:pt idx="121">
                  <c:v>6.1</c:v>
                </c:pt>
                <c:pt idx="122">
                  <c:v>6.15</c:v>
                </c:pt>
                <c:pt idx="123">
                  <c:v>6.2</c:v>
                </c:pt>
                <c:pt idx="124">
                  <c:v>6.25</c:v>
                </c:pt>
                <c:pt idx="125">
                  <c:v>6.3</c:v>
                </c:pt>
                <c:pt idx="126">
                  <c:v>6.35</c:v>
                </c:pt>
                <c:pt idx="127">
                  <c:v>6.4</c:v>
                </c:pt>
                <c:pt idx="128">
                  <c:v>6.45</c:v>
                </c:pt>
                <c:pt idx="129">
                  <c:v>6.5</c:v>
                </c:pt>
                <c:pt idx="130">
                  <c:v>6.55</c:v>
                </c:pt>
                <c:pt idx="131">
                  <c:v>6.6</c:v>
                </c:pt>
                <c:pt idx="132">
                  <c:v>6.65</c:v>
                </c:pt>
                <c:pt idx="133">
                  <c:v>6.7</c:v>
                </c:pt>
                <c:pt idx="134">
                  <c:v>6.75</c:v>
                </c:pt>
                <c:pt idx="135">
                  <c:v>6.8</c:v>
                </c:pt>
                <c:pt idx="136">
                  <c:v>6.85</c:v>
                </c:pt>
                <c:pt idx="137">
                  <c:v>6.9</c:v>
                </c:pt>
                <c:pt idx="138">
                  <c:v>6.95</c:v>
                </c:pt>
                <c:pt idx="139">
                  <c:v>7</c:v>
                </c:pt>
                <c:pt idx="140">
                  <c:v>7.05</c:v>
                </c:pt>
                <c:pt idx="141">
                  <c:v>7.1</c:v>
                </c:pt>
                <c:pt idx="142">
                  <c:v>7.15</c:v>
                </c:pt>
                <c:pt idx="143">
                  <c:v>7.2</c:v>
                </c:pt>
                <c:pt idx="144">
                  <c:v>7.25</c:v>
                </c:pt>
                <c:pt idx="145">
                  <c:v>7.3</c:v>
                </c:pt>
                <c:pt idx="146">
                  <c:v>7.35</c:v>
                </c:pt>
                <c:pt idx="147">
                  <c:v>7.4</c:v>
                </c:pt>
                <c:pt idx="148">
                  <c:v>7.45</c:v>
                </c:pt>
                <c:pt idx="149">
                  <c:v>7.5</c:v>
                </c:pt>
                <c:pt idx="150">
                  <c:v>7.55</c:v>
                </c:pt>
                <c:pt idx="151">
                  <c:v>7.6</c:v>
                </c:pt>
                <c:pt idx="152">
                  <c:v>7.65</c:v>
                </c:pt>
                <c:pt idx="153">
                  <c:v>7.7</c:v>
                </c:pt>
                <c:pt idx="154">
                  <c:v>7.75</c:v>
                </c:pt>
                <c:pt idx="155">
                  <c:v>7.8</c:v>
                </c:pt>
                <c:pt idx="156">
                  <c:v>7.85</c:v>
                </c:pt>
                <c:pt idx="157">
                  <c:v>7.9</c:v>
                </c:pt>
                <c:pt idx="158">
                  <c:v>7.95</c:v>
                </c:pt>
                <c:pt idx="159">
                  <c:v>8</c:v>
                </c:pt>
                <c:pt idx="160">
                  <c:v>8.0500000000000007</c:v>
                </c:pt>
                <c:pt idx="161">
                  <c:v>8.1</c:v>
                </c:pt>
                <c:pt idx="162">
                  <c:v>8.15</c:v>
                </c:pt>
                <c:pt idx="163">
                  <c:v>8.1999999999999993</c:v>
                </c:pt>
                <c:pt idx="164">
                  <c:v>8.25</c:v>
                </c:pt>
                <c:pt idx="165">
                  <c:v>8.3000000000000007</c:v>
                </c:pt>
                <c:pt idx="166">
                  <c:v>8.35</c:v>
                </c:pt>
                <c:pt idx="167">
                  <c:v>8.4</c:v>
                </c:pt>
                <c:pt idx="168">
                  <c:v>8.4499999999999993</c:v>
                </c:pt>
                <c:pt idx="169">
                  <c:v>8.5</c:v>
                </c:pt>
                <c:pt idx="170">
                  <c:v>8.5500000000000007</c:v>
                </c:pt>
                <c:pt idx="171">
                  <c:v>8.6</c:v>
                </c:pt>
                <c:pt idx="172">
                  <c:v>8.65</c:v>
                </c:pt>
                <c:pt idx="173">
                  <c:v>8.6999999999999993</c:v>
                </c:pt>
                <c:pt idx="174">
                  <c:v>8.75</c:v>
                </c:pt>
                <c:pt idx="175">
                  <c:v>8.8000000000000007</c:v>
                </c:pt>
                <c:pt idx="176">
                  <c:v>8.85</c:v>
                </c:pt>
                <c:pt idx="177">
                  <c:v>8.9</c:v>
                </c:pt>
                <c:pt idx="178">
                  <c:v>8.9499999999999993</c:v>
                </c:pt>
                <c:pt idx="179">
                  <c:v>9</c:v>
                </c:pt>
                <c:pt idx="180">
                  <c:v>9.0500000000000007</c:v>
                </c:pt>
                <c:pt idx="181">
                  <c:v>9.1</c:v>
                </c:pt>
                <c:pt idx="182">
                  <c:v>9.15</c:v>
                </c:pt>
                <c:pt idx="183">
                  <c:v>9.1999999999999993</c:v>
                </c:pt>
                <c:pt idx="184">
                  <c:v>9.25</c:v>
                </c:pt>
                <c:pt idx="185">
                  <c:v>9.3000000000000007</c:v>
                </c:pt>
                <c:pt idx="186">
                  <c:v>9.35</c:v>
                </c:pt>
                <c:pt idx="187">
                  <c:v>9.4</c:v>
                </c:pt>
                <c:pt idx="188">
                  <c:v>9.4499999999999993</c:v>
                </c:pt>
                <c:pt idx="189">
                  <c:v>9.5</c:v>
                </c:pt>
                <c:pt idx="190">
                  <c:v>9.5500000000000007</c:v>
                </c:pt>
                <c:pt idx="191">
                  <c:v>9.6</c:v>
                </c:pt>
                <c:pt idx="192">
                  <c:v>9.65</c:v>
                </c:pt>
                <c:pt idx="193">
                  <c:v>9.6999999999999993</c:v>
                </c:pt>
                <c:pt idx="194">
                  <c:v>9.75</c:v>
                </c:pt>
                <c:pt idx="195">
                  <c:v>9.8000000000000007</c:v>
                </c:pt>
                <c:pt idx="196">
                  <c:v>9.85</c:v>
                </c:pt>
                <c:pt idx="197">
                  <c:v>9.9</c:v>
                </c:pt>
                <c:pt idx="198">
                  <c:v>9.9499999999999993</c:v>
                </c:pt>
                <c:pt idx="199">
                  <c:v>10</c:v>
                </c:pt>
                <c:pt idx="200">
                  <c:v>10.050000000000001</c:v>
                </c:pt>
                <c:pt idx="201">
                  <c:v>10.1</c:v>
                </c:pt>
                <c:pt idx="202">
                  <c:v>10.15</c:v>
                </c:pt>
                <c:pt idx="203">
                  <c:v>10.199999999999999</c:v>
                </c:pt>
                <c:pt idx="204">
                  <c:v>10.25</c:v>
                </c:pt>
                <c:pt idx="205">
                  <c:v>10.3</c:v>
                </c:pt>
                <c:pt idx="206">
                  <c:v>10.35</c:v>
                </c:pt>
                <c:pt idx="207">
                  <c:v>10.4</c:v>
                </c:pt>
                <c:pt idx="208">
                  <c:v>10.45</c:v>
                </c:pt>
                <c:pt idx="209">
                  <c:v>10.5</c:v>
                </c:pt>
                <c:pt idx="210">
                  <c:v>10.55</c:v>
                </c:pt>
                <c:pt idx="211">
                  <c:v>10.6</c:v>
                </c:pt>
                <c:pt idx="212">
                  <c:v>10.65</c:v>
                </c:pt>
                <c:pt idx="213">
                  <c:v>10.7</c:v>
                </c:pt>
                <c:pt idx="214">
                  <c:v>10.75</c:v>
                </c:pt>
                <c:pt idx="215">
                  <c:v>10.8</c:v>
                </c:pt>
                <c:pt idx="216">
                  <c:v>10.85</c:v>
                </c:pt>
                <c:pt idx="217">
                  <c:v>10.9</c:v>
                </c:pt>
                <c:pt idx="218">
                  <c:v>10.95</c:v>
                </c:pt>
                <c:pt idx="219">
                  <c:v>11</c:v>
                </c:pt>
                <c:pt idx="220">
                  <c:v>11.05</c:v>
                </c:pt>
                <c:pt idx="221">
                  <c:v>11.1</c:v>
                </c:pt>
                <c:pt idx="222">
                  <c:v>11.15</c:v>
                </c:pt>
                <c:pt idx="223">
                  <c:v>11.2</c:v>
                </c:pt>
                <c:pt idx="224">
                  <c:v>11.25</c:v>
                </c:pt>
                <c:pt idx="225">
                  <c:v>11.3</c:v>
                </c:pt>
                <c:pt idx="226">
                  <c:v>11.35</c:v>
                </c:pt>
                <c:pt idx="227">
                  <c:v>11.4</c:v>
                </c:pt>
                <c:pt idx="228">
                  <c:v>11.45</c:v>
                </c:pt>
                <c:pt idx="229">
                  <c:v>11.5</c:v>
                </c:pt>
                <c:pt idx="230">
                  <c:v>11.55</c:v>
                </c:pt>
                <c:pt idx="231">
                  <c:v>11.6</c:v>
                </c:pt>
                <c:pt idx="232">
                  <c:v>11.65</c:v>
                </c:pt>
                <c:pt idx="233">
                  <c:v>11.7</c:v>
                </c:pt>
                <c:pt idx="234">
                  <c:v>11.75</c:v>
                </c:pt>
                <c:pt idx="235">
                  <c:v>11.8</c:v>
                </c:pt>
                <c:pt idx="236">
                  <c:v>11.85</c:v>
                </c:pt>
                <c:pt idx="237">
                  <c:v>11.9</c:v>
                </c:pt>
                <c:pt idx="238">
                  <c:v>11.95</c:v>
                </c:pt>
                <c:pt idx="239">
                  <c:v>12</c:v>
                </c:pt>
                <c:pt idx="240">
                  <c:v>12.05</c:v>
                </c:pt>
                <c:pt idx="241">
                  <c:v>12.1</c:v>
                </c:pt>
                <c:pt idx="242">
                  <c:v>12.15</c:v>
                </c:pt>
                <c:pt idx="243">
                  <c:v>12.2</c:v>
                </c:pt>
                <c:pt idx="244">
                  <c:v>12.25</c:v>
                </c:pt>
                <c:pt idx="245">
                  <c:v>12.3</c:v>
                </c:pt>
                <c:pt idx="246">
                  <c:v>12.35</c:v>
                </c:pt>
                <c:pt idx="247">
                  <c:v>12.4</c:v>
                </c:pt>
                <c:pt idx="248">
                  <c:v>12.45</c:v>
                </c:pt>
                <c:pt idx="249">
                  <c:v>12.5</c:v>
                </c:pt>
                <c:pt idx="250">
                  <c:v>12.55</c:v>
                </c:pt>
                <c:pt idx="251">
                  <c:v>12.6</c:v>
                </c:pt>
                <c:pt idx="252">
                  <c:v>12.65</c:v>
                </c:pt>
                <c:pt idx="253">
                  <c:v>12.7</c:v>
                </c:pt>
                <c:pt idx="254">
                  <c:v>12.75</c:v>
                </c:pt>
                <c:pt idx="255">
                  <c:v>12.8</c:v>
                </c:pt>
                <c:pt idx="256">
                  <c:v>12.85</c:v>
                </c:pt>
                <c:pt idx="257">
                  <c:v>12.9</c:v>
                </c:pt>
                <c:pt idx="258">
                  <c:v>12.95</c:v>
                </c:pt>
                <c:pt idx="259">
                  <c:v>13</c:v>
                </c:pt>
                <c:pt idx="260">
                  <c:v>13.05</c:v>
                </c:pt>
                <c:pt idx="261">
                  <c:v>13.1</c:v>
                </c:pt>
                <c:pt idx="262">
                  <c:v>13.15</c:v>
                </c:pt>
                <c:pt idx="263">
                  <c:v>13.2</c:v>
                </c:pt>
                <c:pt idx="264">
                  <c:v>13.25</c:v>
                </c:pt>
                <c:pt idx="265">
                  <c:v>13.3</c:v>
                </c:pt>
                <c:pt idx="266">
                  <c:v>13.35</c:v>
                </c:pt>
                <c:pt idx="267">
                  <c:v>13.4</c:v>
                </c:pt>
                <c:pt idx="268">
                  <c:v>13.45</c:v>
                </c:pt>
                <c:pt idx="269">
                  <c:v>13.5</c:v>
                </c:pt>
                <c:pt idx="270">
                  <c:v>13.55</c:v>
                </c:pt>
                <c:pt idx="271">
                  <c:v>13.6</c:v>
                </c:pt>
                <c:pt idx="272">
                  <c:v>13.65</c:v>
                </c:pt>
                <c:pt idx="273">
                  <c:v>13.7</c:v>
                </c:pt>
                <c:pt idx="274">
                  <c:v>13.75</c:v>
                </c:pt>
                <c:pt idx="275">
                  <c:v>13.8</c:v>
                </c:pt>
                <c:pt idx="276">
                  <c:v>13.85</c:v>
                </c:pt>
                <c:pt idx="277">
                  <c:v>13.9</c:v>
                </c:pt>
                <c:pt idx="278">
                  <c:v>13.95</c:v>
                </c:pt>
                <c:pt idx="279">
                  <c:v>14</c:v>
                </c:pt>
                <c:pt idx="280">
                  <c:v>14.05</c:v>
                </c:pt>
                <c:pt idx="281">
                  <c:v>14.1</c:v>
                </c:pt>
                <c:pt idx="282">
                  <c:v>14.15</c:v>
                </c:pt>
                <c:pt idx="283">
                  <c:v>14.2</c:v>
                </c:pt>
                <c:pt idx="284">
                  <c:v>14.25</c:v>
                </c:pt>
                <c:pt idx="285">
                  <c:v>14.3</c:v>
                </c:pt>
                <c:pt idx="286">
                  <c:v>14.35</c:v>
                </c:pt>
                <c:pt idx="287">
                  <c:v>14.4</c:v>
                </c:pt>
                <c:pt idx="288">
                  <c:v>14.45</c:v>
                </c:pt>
                <c:pt idx="289">
                  <c:v>14.5</c:v>
                </c:pt>
                <c:pt idx="290">
                  <c:v>14.55</c:v>
                </c:pt>
                <c:pt idx="291">
                  <c:v>14.6</c:v>
                </c:pt>
                <c:pt idx="292">
                  <c:v>14.65</c:v>
                </c:pt>
                <c:pt idx="293">
                  <c:v>14.7</c:v>
                </c:pt>
                <c:pt idx="294">
                  <c:v>14.75</c:v>
                </c:pt>
                <c:pt idx="295">
                  <c:v>14.8</c:v>
                </c:pt>
                <c:pt idx="296">
                  <c:v>14.85</c:v>
                </c:pt>
                <c:pt idx="297">
                  <c:v>14.9</c:v>
                </c:pt>
                <c:pt idx="298">
                  <c:v>14.95</c:v>
                </c:pt>
                <c:pt idx="299">
                  <c:v>15</c:v>
                </c:pt>
                <c:pt idx="300">
                  <c:v>15.05</c:v>
                </c:pt>
                <c:pt idx="301">
                  <c:v>15.1</c:v>
                </c:pt>
                <c:pt idx="302">
                  <c:v>15.15</c:v>
                </c:pt>
                <c:pt idx="303">
                  <c:v>15.2</c:v>
                </c:pt>
                <c:pt idx="304">
                  <c:v>15.25</c:v>
                </c:pt>
                <c:pt idx="305">
                  <c:v>15.3</c:v>
                </c:pt>
                <c:pt idx="306">
                  <c:v>15.35</c:v>
                </c:pt>
                <c:pt idx="307">
                  <c:v>15.4</c:v>
                </c:pt>
                <c:pt idx="308">
                  <c:v>15.45</c:v>
                </c:pt>
                <c:pt idx="309">
                  <c:v>15.5</c:v>
                </c:pt>
                <c:pt idx="310">
                  <c:v>15.55</c:v>
                </c:pt>
                <c:pt idx="311">
                  <c:v>15.6</c:v>
                </c:pt>
                <c:pt idx="312">
                  <c:v>15.65</c:v>
                </c:pt>
                <c:pt idx="313">
                  <c:v>15.7</c:v>
                </c:pt>
                <c:pt idx="314">
                  <c:v>15.75</c:v>
                </c:pt>
                <c:pt idx="315">
                  <c:v>15.8</c:v>
                </c:pt>
                <c:pt idx="316">
                  <c:v>15.85</c:v>
                </c:pt>
                <c:pt idx="317">
                  <c:v>15.9</c:v>
                </c:pt>
                <c:pt idx="318">
                  <c:v>15.95</c:v>
                </c:pt>
                <c:pt idx="319">
                  <c:v>16</c:v>
                </c:pt>
                <c:pt idx="320">
                  <c:v>16.05</c:v>
                </c:pt>
                <c:pt idx="321">
                  <c:v>16.100000000000001</c:v>
                </c:pt>
                <c:pt idx="322">
                  <c:v>16.149999999999999</c:v>
                </c:pt>
                <c:pt idx="323">
                  <c:v>16.2</c:v>
                </c:pt>
                <c:pt idx="324">
                  <c:v>16.25</c:v>
                </c:pt>
                <c:pt idx="325">
                  <c:v>16.3</c:v>
                </c:pt>
                <c:pt idx="326">
                  <c:v>16.350000000000001</c:v>
                </c:pt>
                <c:pt idx="327">
                  <c:v>16.399999999999999</c:v>
                </c:pt>
                <c:pt idx="328">
                  <c:v>16.45</c:v>
                </c:pt>
                <c:pt idx="329">
                  <c:v>16.5</c:v>
                </c:pt>
                <c:pt idx="330">
                  <c:v>16.55</c:v>
                </c:pt>
                <c:pt idx="331">
                  <c:v>16.600000000000001</c:v>
                </c:pt>
                <c:pt idx="332">
                  <c:v>16.649999999999999</c:v>
                </c:pt>
                <c:pt idx="333">
                  <c:v>16.7</c:v>
                </c:pt>
                <c:pt idx="334">
                  <c:v>16.75</c:v>
                </c:pt>
                <c:pt idx="335">
                  <c:v>16.8</c:v>
                </c:pt>
                <c:pt idx="336">
                  <c:v>16.850000000000001</c:v>
                </c:pt>
                <c:pt idx="337">
                  <c:v>16.899999999999999</c:v>
                </c:pt>
                <c:pt idx="338">
                  <c:v>16.95</c:v>
                </c:pt>
                <c:pt idx="339">
                  <c:v>17</c:v>
                </c:pt>
                <c:pt idx="340">
                  <c:v>17.05</c:v>
                </c:pt>
                <c:pt idx="341">
                  <c:v>17.100000000000001</c:v>
                </c:pt>
                <c:pt idx="342">
                  <c:v>17.149999999999999</c:v>
                </c:pt>
                <c:pt idx="343">
                  <c:v>17.2</c:v>
                </c:pt>
                <c:pt idx="344">
                  <c:v>17.25</c:v>
                </c:pt>
                <c:pt idx="345">
                  <c:v>17.3</c:v>
                </c:pt>
                <c:pt idx="346">
                  <c:v>17.350000000000001</c:v>
                </c:pt>
                <c:pt idx="347">
                  <c:v>17.399999999999999</c:v>
                </c:pt>
                <c:pt idx="348">
                  <c:v>17.45</c:v>
                </c:pt>
                <c:pt idx="349">
                  <c:v>17.5</c:v>
                </c:pt>
                <c:pt idx="350">
                  <c:v>17.55</c:v>
                </c:pt>
                <c:pt idx="351">
                  <c:v>17.600000000000001</c:v>
                </c:pt>
                <c:pt idx="352">
                  <c:v>17.649999999999999</c:v>
                </c:pt>
                <c:pt idx="353">
                  <c:v>17.7</c:v>
                </c:pt>
                <c:pt idx="354">
                  <c:v>17.75</c:v>
                </c:pt>
                <c:pt idx="355">
                  <c:v>17.8</c:v>
                </c:pt>
                <c:pt idx="356">
                  <c:v>17.850000000000001</c:v>
                </c:pt>
                <c:pt idx="357">
                  <c:v>17.899999999999999</c:v>
                </c:pt>
                <c:pt idx="358">
                  <c:v>17.95</c:v>
                </c:pt>
                <c:pt idx="359">
                  <c:v>18</c:v>
                </c:pt>
                <c:pt idx="360">
                  <c:v>18.05</c:v>
                </c:pt>
                <c:pt idx="361">
                  <c:v>18.100000000000001</c:v>
                </c:pt>
                <c:pt idx="362">
                  <c:v>18.149999999999999</c:v>
                </c:pt>
                <c:pt idx="363">
                  <c:v>18.2</c:v>
                </c:pt>
                <c:pt idx="364">
                  <c:v>18.25</c:v>
                </c:pt>
                <c:pt idx="365">
                  <c:v>18.3</c:v>
                </c:pt>
                <c:pt idx="366">
                  <c:v>18.350000000000001</c:v>
                </c:pt>
                <c:pt idx="367">
                  <c:v>18.399999999999999</c:v>
                </c:pt>
                <c:pt idx="368">
                  <c:v>18.45</c:v>
                </c:pt>
                <c:pt idx="369">
                  <c:v>18.5</c:v>
                </c:pt>
                <c:pt idx="370">
                  <c:v>18.55</c:v>
                </c:pt>
                <c:pt idx="371">
                  <c:v>18.600000000000001</c:v>
                </c:pt>
                <c:pt idx="372">
                  <c:v>18.649999999999999</c:v>
                </c:pt>
                <c:pt idx="373">
                  <c:v>18.7</c:v>
                </c:pt>
                <c:pt idx="374">
                  <c:v>18.75</c:v>
                </c:pt>
                <c:pt idx="375">
                  <c:v>18.8</c:v>
                </c:pt>
                <c:pt idx="376">
                  <c:v>18.850000000000001</c:v>
                </c:pt>
                <c:pt idx="377">
                  <c:v>18.899999999999999</c:v>
                </c:pt>
                <c:pt idx="378">
                  <c:v>18.95</c:v>
                </c:pt>
                <c:pt idx="379">
                  <c:v>19</c:v>
                </c:pt>
                <c:pt idx="380">
                  <c:v>19.05</c:v>
                </c:pt>
                <c:pt idx="381">
                  <c:v>19.100000000000001</c:v>
                </c:pt>
                <c:pt idx="382">
                  <c:v>19.149999999999999</c:v>
                </c:pt>
                <c:pt idx="383">
                  <c:v>19.2</c:v>
                </c:pt>
                <c:pt idx="384">
                  <c:v>19.25</c:v>
                </c:pt>
                <c:pt idx="385">
                  <c:v>19.3</c:v>
                </c:pt>
                <c:pt idx="386">
                  <c:v>19.350000000000001</c:v>
                </c:pt>
                <c:pt idx="387">
                  <c:v>19.399999999999999</c:v>
                </c:pt>
                <c:pt idx="388">
                  <c:v>19.45</c:v>
                </c:pt>
                <c:pt idx="389">
                  <c:v>19.5</c:v>
                </c:pt>
                <c:pt idx="390">
                  <c:v>19.55</c:v>
                </c:pt>
                <c:pt idx="391">
                  <c:v>19.600000000000001</c:v>
                </c:pt>
                <c:pt idx="392">
                  <c:v>19.649999999999999</c:v>
                </c:pt>
                <c:pt idx="393">
                  <c:v>19.7</c:v>
                </c:pt>
                <c:pt idx="394">
                  <c:v>19.75</c:v>
                </c:pt>
                <c:pt idx="395">
                  <c:v>19.8</c:v>
                </c:pt>
                <c:pt idx="396">
                  <c:v>19.850000000000001</c:v>
                </c:pt>
                <c:pt idx="397">
                  <c:v>19.899999999999999</c:v>
                </c:pt>
                <c:pt idx="398">
                  <c:v>19.95</c:v>
                </c:pt>
                <c:pt idx="399">
                  <c:v>20</c:v>
                </c:pt>
                <c:pt idx="400">
                  <c:v>20.05</c:v>
                </c:pt>
                <c:pt idx="401">
                  <c:v>20.100000000000001</c:v>
                </c:pt>
                <c:pt idx="402">
                  <c:v>20.149999999999999</c:v>
                </c:pt>
                <c:pt idx="403">
                  <c:v>20.2</c:v>
                </c:pt>
                <c:pt idx="404">
                  <c:v>20.25</c:v>
                </c:pt>
                <c:pt idx="405">
                  <c:v>20.3</c:v>
                </c:pt>
                <c:pt idx="406">
                  <c:v>20.350000000000001</c:v>
                </c:pt>
                <c:pt idx="407">
                  <c:v>20.399999999999999</c:v>
                </c:pt>
                <c:pt idx="408">
                  <c:v>20.45</c:v>
                </c:pt>
                <c:pt idx="409">
                  <c:v>20.5</c:v>
                </c:pt>
                <c:pt idx="410">
                  <c:v>20.55</c:v>
                </c:pt>
                <c:pt idx="411">
                  <c:v>20.6</c:v>
                </c:pt>
                <c:pt idx="412">
                  <c:v>20.65</c:v>
                </c:pt>
                <c:pt idx="413">
                  <c:v>20.7</c:v>
                </c:pt>
                <c:pt idx="414">
                  <c:v>20.75</c:v>
                </c:pt>
                <c:pt idx="415">
                  <c:v>20.8</c:v>
                </c:pt>
                <c:pt idx="416">
                  <c:v>20.85</c:v>
                </c:pt>
                <c:pt idx="417">
                  <c:v>20.9</c:v>
                </c:pt>
                <c:pt idx="418">
                  <c:v>20.95</c:v>
                </c:pt>
                <c:pt idx="419">
                  <c:v>21</c:v>
                </c:pt>
                <c:pt idx="420">
                  <c:v>21.05</c:v>
                </c:pt>
                <c:pt idx="421">
                  <c:v>21.1</c:v>
                </c:pt>
                <c:pt idx="422">
                  <c:v>21.15</c:v>
                </c:pt>
                <c:pt idx="423">
                  <c:v>21.2</c:v>
                </c:pt>
                <c:pt idx="424">
                  <c:v>21.25</c:v>
                </c:pt>
                <c:pt idx="425">
                  <c:v>21.3</c:v>
                </c:pt>
                <c:pt idx="426">
                  <c:v>21.35</c:v>
                </c:pt>
                <c:pt idx="427">
                  <c:v>21.4</c:v>
                </c:pt>
                <c:pt idx="428">
                  <c:v>21.45</c:v>
                </c:pt>
                <c:pt idx="429">
                  <c:v>21.5</c:v>
                </c:pt>
                <c:pt idx="430">
                  <c:v>21.55</c:v>
                </c:pt>
                <c:pt idx="431">
                  <c:v>21.6</c:v>
                </c:pt>
                <c:pt idx="432">
                  <c:v>21.65</c:v>
                </c:pt>
                <c:pt idx="433">
                  <c:v>21.7</c:v>
                </c:pt>
                <c:pt idx="434">
                  <c:v>21.75</c:v>
                </c:pt>
                <c:pt idx="435">
                  <c:v>21.8</c:v>
                </c:pt>
                <c:pt idx="436">
                  <c:v>21.85</c:v>
                </c:pt>
                <c:pt idx="437">
                  <c:v>21.9</c:v>
                </c:pt>
                <c:pt idx="438">
                  <c:v>21.95</c:v>
                </c:pt>
                <c:pt idx="439">
                  <c:v>22</c:v>
                </c:pt>
                <c:pt idx="440">
                  <c:v>22.05</c:v>
                </c:pt>
                <c:pt idx="441">
                  <c:v>22.1</c:v>
                </c:pt>
                <c:pt idx="442">
                  <c:v>22.15</c:v>
                </c:pt>
                <c:pt idx="443">
                  <c:v>22.2</c:v>
                </c:pt>
                <c:pt idx="444">
                  <c:v>22.25</c:v>
                </c:pt>
                <c:pt idx="445">
                  <c:v>22.3</c:v>
                </c:pt>
                <c:pt idx="446">
                  <c:v>22.35</c:v>
                </c:pt>
                <c:pt idx="447">
                  <c:v>22.4</c:v>
                </c:pt>
                <c:pt idx="448">
                  <c:v>22.45</c:v>
                </c:pt>
                <c:pt idx="449">
                  <c:v>22.5</c:v>
                </c:pt>
                <c:pt idx="450">
                  <c:v>22.55</c:v>
                </c:pt>
                <c:pt idx="451">
                  <c:v>22.6</c:v>
                </c:pt>
                <c:pt idx="452">
                  <c:v>22.65</c:v>
                </c:pt>
                <c:pt idx="453">
                  <c:v>22.7</c:v>
                </c:pt>
                <c:pt idx="454">
                  <c:v>22.75</c:v>
                </c:pt>
                <c:pt idx="455">
                  <c:v>22.8</c:v>
                </c:pt>
                <c:pt idx="456">
                  <c:v>22.85</c:v>
                </c:pt>
                <c:pt idx="457">
                  <c:v>22.9</c:v>
                </c:pt>
                <c:pt idx="458">
                  <c:v>22.95</c:v>
                </c:pt>
                <c:pt idx="459">
                  <c:v>23</c:v>
                </c:pt>
                <c:pt idx="460">
                  <c:v>23.05</c:v>
                </c:pt>
                <c:pt idx="461">
                  <c:v>23.1</c:v>
                </c:pt>
                <c:pt idx="462">
                  <c:v>23.15</c:v>
                </c:pt>
                <c:pt idx="463">
                  <c:v>23.2</c:v>
                </c:pt>
                <c:pt idx="464">
                  <c:v>23.25</c:v>
                </c:pt>
                <c:pt idx="465">
                  <c:v>23.3</c:v>
                </c:pt>
                <c:pt idx="466">
                  <c:v>23.35</c:v>
                </c:pt>
                <c:pt idx="467">
                  <c:v>23.4</c:v>
                </c:pt>
                <c:pt idx="468">
                  <c:v>23.45</c:v>
                </c:pt>
                <c:pt idx="469">
                  <c:v>23.5</c:v>
                </c:pt>
                <c:pt idx="470">
                  <c:v>23.55</c:v>
                </c:pt>
                <c:pt idx="471">
                  <c:v>23.6</c:v>
                </c:pt>
                <c:pt idx="472">
                  <c:v>23.65</c:v>
                </c:pt>
                <c:pt idx="473">
                  <c:v>23.7</c:v>
                </c:pt>
                <c:pt idx="474">
                  <c:v>23.75</c:v>
                </c:pt>
                <c:pt idx="475">
                  <c:v>23.8</c:v>
                </c:pt>
                <c:pt idx="476">
                  <c:v>23.85</c:v>
                </c:pt>
                <c:pt idx="477">
                  <c:v>23.9</c:v>
                </c:pt>
                <c:pt idx="478">
                  <c:v>23.95</c:v>
                </c:pt>
                <c:pt idx="479">
                  <c:v>24</c:v>
                </c:pt>
                <c:pt idx="480">
                  <c:v>24.05</c:v>
                </c:pt>
                <c:pt idx="481">
                  <c:v>24.1</c:v>
                </c:pt>
                <c:pt idx="482">
                  <c:v>24.15</c:v>
                </c:pt>
                <c:pt idx="483">
                  <c:v>24.2</c:v>
                </c:pt>
                <c:pt idx="484">
                  <c:v>24.25</c:v>
                </c:pt>
                <c:pt idx="485">
                  <c:v>24.3</c:v>
                </c:pt>
                <c:pt idx="486">
                  <c:v>24.35</c:v>
                </c:pt>
                <c:pt idx="487">
                  <c:v>24.4</c:v>
                </c:pt>
                <c:pt idx="488">
                  <c:v>24.45</c:v>
                </c:pt>
                <c:pt idx="489">
                  <c:v>24.5</c:v>
                </c:pt>
                <c:pt idx="490">
                  <c:v>24.55</c:v>
                </c:pt>
                <c:pt idx="491">
                  <c:v>24.6</c:v>
                </c:pt>
                <c:pt idx="492">
                  <c:v>24.65</c:v>
                </c:pt>
                <c:pt idx="493">
                  <c:v>24.7</c:v>
                </c:pt>
                <c:pt idx="494">
                  <c:v>24.75</c:v>
                </c:pt>
                <c:pt idx="495">
                  <c:v>24.8</c:v>
                </c:pt>
                <c:pt idx="496">
                  <c:v>24.85</c:v>
                </c:pt>
                <c:pt idx="497">
                  <c:v>24.9</c:v>
                </c:pt>
                <c:pt idx="498">
                  <c:v>24.95</c:v>
                </c:pt>
                <c:pt idx="499">
                  <c:v>25</c:v>
                </c:pt>
                <c:pt idx="500">
                  <c:v>25.05</c:v>
                </c:pt>
                <c:pt idx="501">
                  <c:v>25.1</c:v>
                </c:pt>
                <c:pt idx="502">
                  <c:v>25.15</c:v>
                </c:pt>
                <c:pt idx="503">
                  <c:v>25.2</c:v>
                </c:pt>
                <c:pt idx="504">
                  <c:v>25.25</c:v>
                </c:pt>
                <c:pt idx="505">
                  <c:v>25.3</c:v>
                </c:pt>
                <c:pt idx="506">
                  <c:v>25.35</c:v>
                </c:pt>
                <c:pt idx="507">
                  <c:v>25.4</c:v>
                </c:pt>
                <c:pt idx="508">
                  <c:v>25.45</c:v>
                </c:pt>
                <c:pt idx="509">
                  <c:v>25.5</c:v>
                </c:pt>
                <c:pt idx="510">
                  <c:v>25.55</c:v>
                </c:pt>
                <c:pt idx="511">
                  <c:v>25.6</c:v>
                </c:pt>
                <c:pt idx="512">
                  <c:v>25.65</c:v>
                </c:pt>
                <c:pt idx="513">
                  <c:v>25.7</c:v>
                </c:pt>
                <c:pt idx="514">
                  <c:v>25.75</c:v>
                </c:pt>
                <c:pt idx="515">
                  <c:v>25.8</c:v>
                </c:pt>
                <c:pt idx="516">
                  <c:v>25.85</c:v>
                </c:pt>
                <c:pt idx="517">
                  <c:v>25.9</c:v>
                </c:pt>
                <c:pt idx="518">
                  <c:v>25.95</c:v>
                </c:pt>
                <c:pt idx="519">
                  <c:v>26</c:v>
                </c:pt>
                <c:pt idx="520">
                  <c:v>26.05</c:v>
                </c:pt>
                <c:pt idx="521">
                  <c:v>26.1</c:v>
                </c:pt>
                <c:pt idx="522">
                  <c:v>26.15</c:v>
                </c:pt>
                <c:pt idx="523">
                  <c:v>26.2</c:v>
                </c:pt>
                <c:pt idx="524">
                  <c:v>26.25</c:v>
                </c:pt>
                <c:pt idx="525">
                  <c:v>26.3</c:v>
                </c:pt>
                <c:pt idx="526">
                  <c:v>26.35</c:v>
                </c:pt>
                <c:pt idx="527">
                  <c:v>26.4</c:v>
                </c:pt>
                <c:pt idx="528">
                  <c:v>26.45</c:v>
                </c:pt>
                <c:pt idx="529">
                  <c:v>26.5</c:v>
                </c:pt>
                <c:pt idx="530">
                  <c:v>26.55</c:v>
                </c:pt>
                <c:pt idx="531">
                  <c:v>26.6</c:v>
                </c:pt>
                <c:pt idx="532">
                  <c:v>26.65</c:v>
                </c:pt>
                <c:pt idx="533">
                  <c:v>26.7</c:v>
                </c:pt>
                <c:pt idx="534">
                  <c:v>26.75</c:v>
                </c:pt>
                <c:pt idx="535">
                  <c:v>26.8</c:v>
                </c:pt>
                <c:pt idx="536">
                  <c:v>26.85</c:v>
                </c:pt>
                <c:pt idx="537">
                  <c:v>26.9</c:v>
                </c:pt>
                <c:pt idx="538">
                  <c:v>26.95</c:v>
                </c:pt>
                <c:pt idx="539">
                  <c:v>27</c:v>
                </c:pt>
                <c:pt idx="540">
                  <c:v>27.05</c:v>
                </c:pt>
                <c:pt idx="541">
                  <c:v>27.1</c:v>
                </c:pt>
                <c:pt idx="542">
                  <c:v>27.15</c:v>
                </c:pt>
                <c:pt idx="543">
                  <c:v>27.2</c:v>
                </c:pt>
                <c:pt idx="544">
                  <c:v>27.25</c:v>
                </c:pt>
                <c:pt idx="545">
                  <c:v>27.3</c:v>
                </c:pt>
                <c:pt idx="546">
                  <c:v>27.35</c:v>
                </c:pt>
                <c:pt idx="547">
                  <c:v>27.4</c:v>
                </c:pt>
                <c:pt idx="548">
                  <c:v>27.45</c:v>
                </c:pt>
                <c:pt idx="549">
                  <c:v>27.5</c:v>
                </c:pt>
                <c:pt idx="550">
                  <c:v>27.55</c:v>
                </c:pt>
                <c:pt idx="551">
                  <c:v>27.6</c:v>
                </c:pt>
                <c:pt idx="552">
                  <c:v>27.65</c:v>
                </c:pt>
                <c:pt idx="553">
                  <c:v>27.7</c:v>
                </c:pt>
                <c:pt idx="554">
                  <c:v>27.75</c:v>
                </c:pt>
                <c:pt idx="555">
                  <c:v>27.8</c:v>
                </c:pt>
                <c:pt idx="556">
                  <c:v>27.85</c:v>
                </c:pt>
                <c:pt idx="557">
                  <c:v>27.9</c:v>
                </c:pt>
                <c:pt idx="558">
                  <c:v>27.95</c:v>
                </c:pt>
                <c:pt idx="559">
                  <c:v>28</c:v>
                </c:pt>
                <c:pt idx="560">
                  <c:v>28.05</c:v>
                </c:pt>
                <c:pt idx="561">
                  <c:v>28.1</c:v>
                </c:pt>
                <c:pt idx="562">
                  <c:v>28.15</c:v>
                </c:pt>
                <c:pt idx="563">
                  <c:v>28.2</c:v>
                </c:pt>
                <c:pt idx="564">
                  <c:v>28.25</c:v>
                </c:pt>
                <c:pt idx="565">
                  <c:v>28.3</c:v>
                </c:pt>
                <c:pt idx="566">
                  <c:v>28.35</c:v>
                </c:pt>
                <c:pt idx="567">
                  <c:v>28.4</c:v>
                </c:pt>
                <c:pt idx="568">
                  <c:v>28.45</c:v>
                </c:pt>
                <c:pt idx="569">
                  <c:v>28.5</c:v>
                </c:pt>
                <c:pt idx="570">
                  <c:v>28.55</c:v>
                </c:pt>
                <c:pt idx="571">
                  <c:v>28.6</c:v>
                </c:pt>
                <c:pt idx="572">
                  <c:v>28.65</c:v>
                </c:pt>
                <c:pt idx="573">
                  <c:v>28.7</c:v>
                </c:pt>
                <c:pt idx="574">
                  <c:v>28.75</c:v>
                </c:pt>
                <c:pt idx="575">
                  <c:v>28.8</c:v>
                </c:pt>
                <c:pt idx="576">
                  <c:v>28.85</c:v>
                </c:pt>
                <c:pt idx="577">
                  <c:v>28.9</c:v>
                </c:pt>
                <c:pt idx="578">
                  <c:v>28.95</c:v>
                </c:pt>
                <c:pt idx="579">
                  <c:v>29</c:v>
                </c:pt>
                <c:pt idx="580">
                  <c:v>29.05</c:v>
                </c:pt>
                <c:pt idx="581">
                  <c:v>29.1</c:v>
                </c:pt>
                <c:pt idx="582">
                  <c:v>29.15</c:v>
                </c:pt>
                <c:pt idx="583">
                  <c:v>29.2</c:v>
                </c:pt>
                <c:pt idx="584">
                  <c:v>29.25</c:v>
                </c:pt>
                <c:pt idx="585">
                  <c:v>29.3</c:v>
                </c:pt>
                <c:pt idx="586">
                  <c:v>29.35</c:v>
                </c:pt>
                <c:pt idx="587">
                  <c:v>29.4</c:v>
                </c:pt>
                <c:pt idx="588">
                  <c:v>29.45</c:v>
                </c:pt>
                <c:pt idx="589">
                  <c:v>29.5</c:v>
                </c:pt>
                <c:pt idx="590">
                  <c:v>29.55</c:v>
                </c:pt>
                <c:pt idx="591">
                  <c:v>29.6</c:v>
                </c:pt>
                <c:pt idx="592">
                  <c:v>29.65</c:v>
                </c:pt>
                <c:pt idx="593">
                  <c:v>29.7</c:v>
                </c:pt>
                <c:pt idx="594">
                  <c:v>29.75</c:v>
                </c:pt>
                <c:pt idx="595">
                  <c:v>29.8</c:v>
                </c:pt>
                <c:pt idx="596">
                  <c:v>29.85</c:v>
                </c:pt>
                <c:pt idx="597">
                  <c:v>29.9</c:v>
                </c:pt>
                <c:pt idx="598">
                  <c:v>29.95</c:v>
                </c:pt>
                <c:pt idx="599">
                  <c:v>30</c:v>
                </c:pt>
                <c:pt idx="600">
                  <c:v>30.05</c:v>
                </c:pt>
                <c:pt idx="601">
                  <c:v>30.1</c:v>
                </c:pt>
                <c:pt idx="602">
                  <c:v>30.15</c:v>
                </c:pt>
                <c:pt idx="603">
                  <c:v>30.2</c:v>
                </c:pt>
                <c:pt idx="604">
                  <c:v>30.25</c:v>
                </c:pt>
                <c:pt idx="605">
                  <c:v>30.3</c:v>
                </c:pt>
                <c:pt idx="606">
                  <c:v>30.35</c:v>
                </c:pt>
                <c:pt idx="607">
                  <c:v>30.4</c:v>
                </c:pt>
                <c:pt idx="608">
                  <c:v>30.45</c:v>
                </c:pt>
                <c:pt idx="609">
                  <c:v>30.5</c:v>
                </c:pt>
                <c:pt idx="610">
                  <c:v>30.55</c:v>
                </c:pt>
                <c:pt idx="611">
                  <c:v>30.6</c:v>
                </c:pt>
                <c:pt idx="612">
                  <c:v>30.65</c:v>
                </c:pt>
                <c:pt idx="613">
                  <c:v>30.7</c:v>
                </c:pt>
                <c:pt idx="614">
                  <c:v>30.75</c:v>
                </c:pt>
                <c:pt idx="615">
                  <c:v>30.8</c:v>
                </c:pt>
                <c:pt idx="616">
                  <c:v>30.85</c:v>
                </c:pt>
                <c:pt idx="617">
                  <c:v>30.9</c:v>
                </c:pt>
                <c:pt idx="618">
                  <c:v>30.95</c:v>
                </c:pt>
                <c:pt idx="619">
                  <c:v>31</c:v>
                </c:pt>
                <c:pt idx="620">
                  <c:v>31.05</c:v>
                </c:pt>
                <c:pt idx="621">
                  <c:v>31.1</c:v>
                </c:pt>
                <c:pt idx="622">
                  <c:v>31.15</c:v>
                </c:pt>
                <c:pt idx="623">
                  <c:v>31.2</c:v>
                </c:pt>
                <c:pt idx="624">
                  <c:v>31.25</c:v>
                </c:pt>
                <c:pt idx="625">
                  <c:v>31.3</c:v>
                </c:pt>
                <c:pt idx="626">
                  <c:v>31.35</c:v>
                </c:pt>
                <c:pt idx="627">
                  <c:v>31.4</c:v>
                </c:pt>
                <c:pt idx="628">
                  <c:v>31.45</c:v>
                </c:pt>
                <c:pt idx="629">
                  <c:v>31.5</c:v>
                </c:pt>
                <c:pt idx="630">
                  <c:v>31.55</c:v>
                </c:pt>
                <c:pt idx="631">
                  <c:v>31.6</c:v>
                </c:pt>
                <c:pt idx="632">
                  <c:v>31.65</c:v>
                </c:pt>
                <c:pt idx="633">
                  <c:v>31.7</c:v>
                </c:pt>
                <c:pt idx="634">
                  <c:v>31.75</c:v>
                </c:pt>
                <c:pt idx="635">
                  <c:v>31.8</c:v>
                </c:pt>
                <c:pt idx="636">
                  <c:v>31.85</c:v>
                </c:pt>
                <c:pt idx="637">
                  <c:v>31.9</c:v>
                </c:pt>
                <c:pt idx="638">
                  <c:v>31.95</c:v>
                </c:pt>
                <c:pt idx="639">
                  <c:v>32</c:v>
                </c:pt>
                <c:pt idx="640">
                  <c:v>32.049999999999997</c:v>
                </c:pt>
                <c:pt idx="641">
                  <c:v>32.1</c:v>
                </c:pt>
                <c:pt idx="642">
                  <c:v>32.15</c:v>
                </c:pt>
                <c:pt idx="643">
                  <c:v>32.200000000000003</c:v>
                </c:pt>
                <c:pt idx="644">
                  <c:v>32.25</c:v>
                </c:pt>
                <c:pt idx="645">
                  <c:v>32.299999999999997</c:v>
                </c:pt>
                <c:pt idx="646">
                  <c:v>32.35</c:v>
                </c:pt>
                <c:pt idx="647">
                  <c:v>32.4</c:v>
                </c:pt>
                <c:pt idx="648">
                  <c:v>32.450000000000003</c:v>
                </c:pt>
                <c:pt idx="649">
                  <c:v>32.5</c:v>
                </c:pt>
                <c:pt idx="650">
                  <c:v>32.549999999999997</c:v>
                </c:pt>
                <c:pt idx="651">
                  <c:v>32.6</c:v>
                </c:pt>
                <c:pt idx="652">
                  <c:v>32.65</c:v>
                </c:pt>
                <c:pt idx="653">
                  <c:v>32.700000000000003</c:v>
                </c:pt>
                <c:pt idx="654">
                  <c:v>32.75</c:v>
                </c:pt>
                <c:pt idx="655">
                  <c:v>32.799999999999997</c:v>
                </c:pt>
                <c:pt idx="656">
                  <c:v>32.85</c:v>
                </c:pt>
                <c:pt idx="657">
                  <c:v>32.9</c:v>
                </c:pt>
                <c:pt idx="658">
                  <c:v>32.950000000000003</c:v>
                </c:pt>
                <c:pt idx="659">
                  <c:v>33</c:v>
                </c:pt>
                <c:pt idx="660">
                  <c:v>33.049999999999997</c:v>
                </c:pt>
                <c:pt idx="661">
                  <c:v>33.1</c:v>
                </c:pt>
                <c:pt idx="662">
                  <c:v>33.15</c:v>
                </c:pt>
                <c:pt idx="663">
                  <c:v>33.200000000000003</c:v>
                </c:pt>
                <c:pt idx="664">
                  <c:v>33.25</c:v>
                </c:pt>
                <c:pt idx="665">
                  <c:v>33.299999999999997</c:v>
                </c:pt>
                <c:pt idx="666">
                  <c:v>33.35</c:v>
                </c:pt>
                <c:pt idx="667">
                  <c:v>33.4</c:v>
                </c:pt>
                <c:pt idx="668">
                  <c:v>33.450000000000003</c:v>
                </c:pt>
                <c:pt idx="669">
                  <c:v>33.5</c:v>
                </c:pt>
                <c:pt idx="670">
                  <c:v>33.549999999999997</c:v>
                </c:pt>
                <c:pt idx="671">
                  <c:v>33.6</c:v>
                </c:pt>
                <c:pt idx="672">
                  <c:v>33.65</c:v>
                </c:pt>
                <c:pt idx="673">
                  <c:v>33.700000000000003</c:v>
                </c:pt>
                <c:pt idx="674">
                  <c:v>33.75</c:v>
                </c:pt>
                <c:pt idx="675">
                  <c:v>33.799999999999997</c:v>
                </c:pt>
                <c:pt idx="676">
                  <c:v>33.85</c:v>
                </c:pt>
                <c:pt idx="677">
                  <c:v>33.9</c:v>
                </c:pt>
                <c:pt idx="678">
                  <c:v>33.950000000000003</c:v>
                </c:pt>
                <c:pt idx="679">
                  <c:v>34</c:v>
                </c:pt>
                <c:pt idx="680">
                  <c:v>34.049999999999997</c:v>
                </c:pt>
                <c:pt idx="681">
                  <c:v>34.1</c:v>
                </c:pt>
                <c:pt idx="682">
                  <c:v>34.15</c:v>
                </c:pt>
                <c:pt idx="683">
                  <c:v>34.200000000000003</c:v>
                </c:pt>
                <c:pt idx="684">
                  <c:v>34.25</c:v>
                </c:pt>
                <c:pt idx="685">
                  <c:v>34.299999999999997</c:v>
                </c:pt>
                <c:pt idx="686">
                  <c:v>34.35</c:v>
                </c:pt>
                <c:pt idx="687">
                  <c:v>34.4</c:v>
                </c:pt>
                <c:pt idx="688">
                  <c:v>34.450000000000003</c:v>
                </c:pt>
                <c:pt idx="689">
                  <c:v>34.5</c:v>
                </c:pt>
                <c:pt idx="690">
                  <c:v>34.549999999999997</c:v>
                </c:pt>
                <c:pt idx="691">
                  <c:v>34.6</c:v>
                </c:pt>
                <c:pt idx="692">
                  <c:v>34.65</c:v>
                </c:pt>
                <c:pt idx="693">
                  <c:v>34.700000000000003</c:v>
                </c:pt>
                <c:pt idx="694">
                  <c:v>34.75</c:v>
                </c:pt>
                <c:pt idx="695">
                  <c:v>34.799999999999997</c:v>
                </c:pt>
                <c:pt idx="696">
                  <c:v>34.85</c:v>
                </c:pt>
                <c:pt idx="697">
                  <c:v>34.9</c:v>
                </c:pt>
                <c:pt idx="698">
                  <c:v>34.950000000000003</c:v>
                </c:pt>
                <c:pt idx="699">
                  <c:v>35</c:v>
                </c:pt>
                <c:pt idx="700">
                  <c:v>35.049999999999997</c:v>
                </c:pt>
                <c:pt idx="701">
                  <c:v>35.1</c:v>
                </c:pt>
                <c:pt idx="702">
                  <c:v>35.15</c:v>
                </c:pt>
                <c:pt idx="703">
                  <c:v>35.200000000000003</c:v>
                </c:pt>
                <c:pt idx="704">
                  <c:v>35.25</c:v>
                </c:pt>
                <c:pt idx="705">
                  <c:v>35.299999999999997</c:v>
                </c:pt>
                <c:pt idx="706">
                  <c:v>35.35</c:v>
                </c:pt>
                <c:pt idx="707">
                  <c:v>35.4</c:v>
                </c:pt>
                <c:pt idx="708">
                  <c:v>35.450000000000003</c:v>
                </c:pt>
                <c:pt idx="709">
                  <c:v>35.5</c:v>
                </c:pt>
                <c:pt idx="710">
                  <c:v>35.549999999999997</c:v>
                </c:pt>
                <c:pt idx="711">
                  <c:v>35.6</c:v>
                </c:pt>
                <c:pt idx="712">
                  <c:v>35.65</c:v>
                </c:pt>
                <c:pt idx="713">
                  <c:v>35.700000000000003</c:v>
                </c:pt>
                <c:pt idx="714">
                  <c:v>35.75</c:v>
                </c:pt>
                <c:pt idx="715">
                  <c:v>35.799999999999997</c:v>
                </c:pt>
                <c:pt idx="716">
                  <c:v>35.85</c:v>
                </c:pt>
                <c:pt idx="717">
                  <c:v>35.9</c:v>
                </c:pt>
                <c:pt idx="718">
                  <c:v>35.950000000000003</c:v>
                </c:pt>
                <c:pt idx="719">
                  <c:v>36</c:v>
                </c:pt>
                <c:pt idx="720">
                  <c:v>36.049999999999997</c:v>
                </c:pt>
                <c:pt idx="721">
                  <c:v>36.1</c:v>
                </c:pt>
                <c:pt idx="722">
                  <c:v>36.15</c:v>
                </c:pt>
                <c:pt idx="723">
                  <c:v>36.200000000000003</c:v>
                </c:pt>
                <c:pt idx="724">
                  <c:v>36.25</c:v>
                </c:pt>
                <c:pt idx="725">
                  <c:v>36.299999999999997</c:v>
                </c:pt>
                <c:pt idx="726">
                  <c:v>36.35</c:v>
                </c:pt>
                <c:pt idx="727">
                  <c:v>36.4</c:v>
                </c:pt>
                <c:pt idx="728">
                  <c:v>36.450000000000003</c:v>
                </c:pt>
                <c:pt idx="729">
                  <c:v>36.5</c:v>
                </c:pt>
                <c:pt idx="730">
                  <c:v>36.549999999999997</c:v>
                </c:pt>
                <c:pt idx="731">
                  <c:v>36.6</c:v>
                </c:pt>
                <c:pt idx="732">
                  <c:v>36.65</c:v>
                </c:pt>
                <c:pt idx="733">
                  <c:v>36.700000000000003</c:v>
                </c:pt>
                <c:pt idx="734">
                  <c:v>36.75</c:v>
                </c:pt>
                <c:pt idx="735">
                  <c:v>36.799999999999997</c:v>
                </c:pt>
                <c:pt idx="736">
                  <c:v>36.85</c:v>
                </c:pt>
                <c:pt idx="737">
                  <c:v>36.9</c:v>
                </c:pt>
                <c:pt idx="738">
                  <c:v>36.950000000000003</c:v>
                </c:pt>
                <c:pt idx="739">
                  <c:v>37</c:v>
                </c:pt>
                <c:pt idx="740">
                  <c:v>37.049999999999997</c:v>
                </c:pt>
                <c:pt idx="741">
                  <c:v>37.1</c:v>
                </c:pt>
                <c:pt idx="742">
                  <c:v>37.15</c:v>
                </c:pt>
                <c:pt idx="743">
                  <c:v>37.200000000000003</c:v>
                </c:pt>
                <c:pt idx="744">
                  <c:v>37.25</c:v>
                </c:pt>
                <c:pt idx="745">
                  <c:v>37.299999999999997</c:v>
                </c:pt>
                <c:pt idx="746">
                  <c:v>37.35</c:v>
                </c:pt>
                <c:pt idx="747">
                  <c:v>37.4</c:v>
                </c:pt>
                <c:pt idx="748">
                  <c:v>37.450000000000003</c:v>
                </c:pt>
                <c:pt idx="749">
                  <c:v>37.5</c:v>
                </c:pt>
                <c:pt idx="750">
                  <c:v>37.549999999999997</c:v>
                </c:pt>
                <c:pt idx="751">
                  <c:v>37.6</c:v>
                </c:pt>
                <c:pt idx="752">
                  <c:v>37.65</c:v>
                </c:pt>
                <c:pt idx="753">
                  <c:v>37.700000000000003</c:v>
                </c:pt>
                <c:pt idx="754">
                  <c:v>37.75</c:v>
                </c:pt>
                <c:pt idx="755">
                  <c:v>37.799999999999997</c:v>
                </c:pt>
                <c:pt idx="756">
                  <c:v>37.85</c:v>
                </c:pt>
                <c:pt idx="757">
                  <c:v>37.9</c:v>
                </c:pt>
                <c:pt idx="758">
                  <c:v>37.950000000000003</c:v>
                </c:pt>
                <c:pt idx="759">
                  <c:v>38</c:v>
                </c:pt>
                <c:pt idx="760">
                  <c:v>38.049999999999997</c:v>
                </c:pt>
                <c:pt idx="761">
                  <c:v>38.1</c:v>
                </c:pt>
                <c:pt idx="762">
                  <c:v>38.15</c:v>
                </c:pt>
                <c:pt idx="763">
                  <c:v>38.200000000000003</c:v>
                </c:pt>
                <c:pt idx="764">
                  <c:v>38.25</c:v>
                </c:pt>
                <c:pt idx="765">
                  <c:v>38.299999999999997</c:v>
                </c:pt>
                <c:pt idx="766">
                  <c:v>38.35</c:v>
                </c:pt>
                <c:pt idx="767">
                  <c:v>38.4</c:v>
                </c:pt>
                <c:pt idx="768">
                  <c:v>38.450000000000003</c:v>
                </c:pt>
                <c:pt idx="769">
                  <c:v>38.5</c:v>
                </c:pt>
                <c:pt idx="770">
                  <c:v>38.549999999999997</c:v>
                </c:pt>
                <c:pt idx="771">
                  <c:v>38.6</c:v>
                </c:pt>
                <c:pt idx="772">
                  <c:v>38.65</c:v>
                </c:pt>
                <c:pt idx="773">
                  <c:v>38.700000000000003</c:v>
                </c:pt>
                <c:pt idx="774">
                  <c:v>38.75</c:v>
                </c:pt>
                <c:pt idx="775">
                  <c:v>38.799999999999997</c:v>
                </c:pt>
                <c:pt idx="776">
                  <c:v>38.85</c:v>
                </c:pt>
                <c:pt idx="777">
                  <c:v>38.9</c:v>
                </c:pt>
                <c:pt idx="778">
                  <c:v>38.950000000000003</c:v>
                </c:pt>
                <c:pt idx="779">
                  <c:v>39</c:v>
                </c:pt>
                <c:pt idx="780">
                  <c:v>39.049999999999997</c:v>
                </c:pt>
                <c:pt idx="781">
                  <c:v>39.1</c:v>
                </c:pt>
                <c:pt idx="782">
                  <c:v>39.15</c:v>
                </c:pt>
                <c:pt idx="783">
                  <c:v>39.200000000000003</c:v>
                </c:pt>
                <c:pt idx="784">
                  <c:v>39.25</c:v>
                </c:pt>
                <c:pt idx="785">
                  <c:v>39.299999999999997</c:v>
                </c:pt>
                <c:pt idx="786">
                  <c:v>39.35</c:v>
                </c:pt>
                <c:pt idx="787">
                  <c:v>39.4</c:v>
                </c:pt>
                <c:pt idx="788">
                  <c:v>39.450000000000003</c:v>
                </c:pt>
                <c:pt idx="789">
                  <c:v>39.5</c:v>
                </c:pt>
                <c:pt idx="790">
                  <c:v>39.549999999999997</c:v>
                </c:pt>
                <c:pt idx="791">
                  <c:v>39.6</c:v>
                </c:pt>
                <c:pt idx="792">
                  <c:v>39.65</c:v>
                </c:pt>
                <c:pt idx="793">
                  <c:v>39.700000000000003</c:v>
                </c:pt>
                <c:pt idx="794">
                  <c:v>39.75</c:v>
                </c:pt>
                <c:pt idx="795">
                  <c:v>39.799999999999997</c:v>
                </c:pt>
                <c:pt idx="796">
                  <c:v>39.85</c:v>
                </c:pt>
                <c:pt idx="797">
                  <c:v>39.9</c:v>
                </c:pt>
                <c:pt idx="798">
                  <c:v>39.950000000000003</c:v>
                </c:pt>
                <c:pt idx="799">
                  <c:v>40</c:v>
                </c:pt>
                <c:pt idx="800">
                  <c:v>40.049999999999997</c:v>
                </c:pt>
                <c:pt idx="801">
                  <c:v>40.1</c:v>
                </c:pt>
                <c:pt idx="802">
                  <c:v>40.15</c:v>
                </c:pt>
                <c:pt idx="803">
                  <c:v>40.200000000000003</c:v>
                </c:pt>
                <c:pt idx="804">
                  <c:v>40.25</c:v>
                </c:pt>
                <c:pt idx="805">
                  <c:v>40.299999999999997</c:v>
                </c:pt>
                <c:pt idx="806">
                  <c:v>40.35</c:v>
                </c:pt>
                <c:pt idx="807">
                  <c:v>40.4</c:v>
                </c:pt>
                <c:pt idx="808">
                  <c:v>40.450000000000003</c:v>
                </c:pt>
                <c:pt idx="809">
                  <c:v>40.5</c:v>
                </c:pt>
                <c:pt idx="810">
                  <c:v>40.549999999999997</c:v>
                </c:pt>
                <c:pt idx="811">
                  <c:v>40.6</c:v>
                </c:pt>
                <c:pt idx="812">
                  <c:v>40.65</c:v>
                </c:pt>
                <c:pt idx="813">
                  <c:v>40.700000000000003</c:v>
                </c:pt>
                <c:pt idx="814">
                  <c:v>40.75</c:v>
                </c:pt>
                <c:pt idx="815">
                  <c:v>40.799999999999997</c:v>
                </c:pt>
                <c:pt idx="816">
                  <c:v>40.85</c:v>
                </c:pt>
                <c:pt idx="817">
                  <c:v>40.9</c:v>
                </c:pt>
                <c:pt idx="818">
                  <c:v>40.950000000000003</c:v>
                </c:pt>
                <c:pt idx="819">
                  <c:v>41</c:v>
                </c:pt>
                <c:pt idx="820">
                  <c:v>41.05</c:v>
                </c:pt>
                <c:pt idx="821">
                  <c:v>41.1</c:v>
                </c:pt>
                <c:pt idx="822">
                  <c:v>41.15</c:v>
                </c:pt>
                <c:pt idx="823">
                  <c:v>41.2</c:v>
                </c:pt>
                <c:pt idx="824">
                  <c:v>41.25</c:v>
                </c:pt>
                <c:pt idx="825">
                  <c:v>41.3</c:v>
                </c:pt>
                <c:pt idx="826">
                  <c:v>41.35</c:v>
                </c:pt>
                <c:pt idx="827">
                  <c:v>41.4</c:v>
                </c:pt>
                <c:pt idx="828">
                  <c:v>41.45</c:v>
                </c:pt>
                <c:pt idx="829">
                  <c:v>41.5</c:v>
                </c:pt>
                <c:pt idx="830">
                  <c:v>41.55</c:v>
                </c:pt>
                <c:pt idx="831">
                  <c:v>41.6</c:v>
                </c:pt>
                <c:pt idx="832">
                  <c:v>41.65</c:v>
                </c:pt>
                <c:pt idx="833">
                  <c:v>41.7</c:v>
                </c:pt>
                <c:pt idx="834">
                  <c:v>41.75</c:v>
                </c:pt>
                <c:pt idx="835">
                  <c:v>41.8</c:v>
                </c:pt>
                <c:pt idx="836">
                  <c:v>41.85</c:v>
                </c:pt>
                <c:pt idx="837">
                  <c:v>41.9</c:v>
                </c:pt>
                <c:pt idx="838">
                  <c:v>41.95</c:v>
                </c:pt>
                <c:pt idx="839">
                  <c:v>42</c:v>
                </c:pt>
                <c:pt idx="840">
                  <c:v>42.05</c:v>
                </c:pt>
                <c:pt idx="841">
                  <c:v>42.1</c:v>
                </c:pt>
                <c:pt idx="842">
                  <c:v>42.15</c:v>
                </c:pt>
                <c:pt idx="843">
                  <c:v>42.2</c:v>
                </c:pt>
                <c:pt idx="844">
                  <c:v>42.25</c:v>
                </c:pt>
                <c:pt idx="845">
                  <c:v>42.3</c:v>
                </c:pt>
                <c:pt idx="846">
                  <c:v>42.35</c:v>
                </c:pt>
                <c:pt idx="847">
                  <c:v>42.4</c:v>
                </c:pt>
                <c:pt idx="848">
                  <c:v>42.45</c:v>
                </c:pt>
                <c:pt idx="849">
                  <c:v>42.5</c:v>
                </c:pt>
                <c:pt idx="850">
                  <c:v>42.55</c:v>
                </c:pt>
                <c:pt idx="851">
                  <c:v>42.6</c:v>
                </c:pt>
                <c:pt idx="852">
                  <c:v>42.65</c:v>
                </c:pt>
                <c:pt idx="853">
                  <c:v>42.7</c:v>
                </c:pt>
                <c:pt idx="854">
                  <c:v>42.75</c:v>
                </c:pt>
                <c:pt idx="855">
                  <c:v>42.8</c:v>
                </c:pt>
                <c:pt idx="856">
                  <c:v>42.85</c:v>
                </c:pt>
                <c:pt idx="857">
                  <c:v>42.9</c:v>
                </c:pt>
                <c:pt idx="858">
                  <c:v>42.95</c:v>
                </c:pt>
                <c:pt idx="859">
                  <c:v>43</c:v>
                </c:pt>
                <c:pt idx="860">
                  <c:v>43.05</c:v>
                </c:pt>
                <c:pt idx="861">
                  <c:v>43.1</c:v>
                </c:pt>
                <c:pt idx="862">
                  <c:v>43.15</c:v>
                </c:pt>
                <c:pt idx="863">
                  <c:v>43.2</c:v>
                </c:pt>
                <c:pt idx="864">
                  <c:v>43.25</c:v>
                </c:pt>
                <c:pt idx="865">
                  <c:v>43.3</c:v>
                </c:pt>
                <c:pt idx="866">
                  <c:v>43.35</c:v>
                </c:pt>
                <c:pt idx="867">
                  <c:v>43.4</c:v>
                </c:pt>
                <c:pt idx="868">
                  <c:v>43.45</c:v>
                </c:pt>
                <c:pt idx="869">
                  <c:v>43.5</c:v>
                </c:pt>
                <c:pt idx="870">
                  <c:v>43.55</c:v>
                </c:pt>
                <c:pt idx="871">
                  <c:v>43.6</c:v>
                </c:pt>
                <c:pt idx="872">
                  <c:v>43.65</c:v>
                </c:pt>
                <c:pt idx="873">
                  <c:v>43.7</c:v>
                </c:pt>
                <c:pt idx="874">
                  <c:v>43.75</c:v>
                </c:pt>
                <c:pt idx="875">
                  <c:v>43.8</c:v>
                </c:pt>
                <c:pt idx="876">
                  <c:v>43.85</c:v>
                </c:pt>
                <c:pt idx="877">
                  <c:v>43.9</c:v>
                </c:pt>
                <c:pt idx="878">
                  <c:v>43.95</c:v>
                </c:pt>
                <c:pt idx="879">
                  <c:v>44</c:v>
                </c:pt>
                <c:pt idx="880">
                  <c:v>44.05</c:v>
                </c:pt>
                <c:pt idx="881">
                  <c:v>44.1</c:v>
                </c:pt>
                <c:pt idx="882">
                  <c:v>44.15</c:v>
                </c:pt>
                <c:pt idx="883">
                  <c:v>44.2</c:v>
                </c:pt>
                <c:pt idx="884">
                  <c:v>44.25</c:v>
                </c:pt>
                <c:pt idx="885">
                  <c:v>44.3</c:v>
                </c:pt>
                <c:pt idx="886">
                  <c:v>44.35</c:v>
                </c:pt>
                <c:pt idx="887">
                  <c:v>44.4</c:v>
                </c:pt>
                <c:pt idx="888">
                  <c:v>44.45</c:v>
                </c:pt>
                <c:pt idx="889">
                  <c:v>44.5</c:v>
                </c:pt>
                <c:pt idx="890">
                  <c:v>44.55</c:v>
                </c:pt>
                <c:pt idx="891">
                  <c:v>44.6</c:v>
                </c:pt>
                <c:pt idx="892">
                  <c:v>44.65</c:v>
                </c:pt>
                <c:pt idx="893">
                  <c:v>44.7</c:v>
                </c:pt>
                <c:pt idx="894">
                  <c:v>44.75</c:v>
                </c:pt>
                <c:pt idx="895">
                  <c:v>44.8</c:v>
                </c:pt>
                <c:pt idx="896">
                  <c:v>44.85</c:v>
                </c:pt>
                <c:pt idx="897">
                  <c:v>44.9</c:v>
                </c:pt>
                <c:pt idx="898">
                  <c:v>44.95</c:v>
                </c:pt>
                <c:pt idx="899">
                  <c:v>45</c:v>
                </c:pt>
                <c:pt idx="900">
                  <c:v>45.05</c:v>
                </c:pt>
                <c:pt idx="901">
                  <c:v>45.1</c:v>
                </c:pt>
                <c:pt idx="902">
                  <c:v>45.15</c:v>
                </c:pt>
                <c:pt idx="903">
                  <c:v>45.2</c:v>
                </c:pt>
                <c:pt idx="904">
                  <c:v>45.25</c:v>
                </c:pt>
                <c:pt idx="905">
                  <c:v>45.3</c:v>
                </c:pt>
                <c:pt idx="906">
                  <c:v>45.35</c:v>
                </c:pt>
                <c:pt idx="907">
                  <c:v>45.4</c:v>
                </c:pt>
                <c:pt idx="908">
                  <c:v>45.45</c:v>
                </c:pt>
                <c:pt idx="909">
                  <c:v>45.5</c:v>
                </c:pt>
                <c:pt idx="910">
                  <c:v>45.55</c:v>
                </c:pt>
                <c:pt idx="911">
                  <c:v>45.6</c:v>
                </c:pt>
                <c:pt idx="912">
                  <c:v>45.65</c:v>
                </c:pt>
                <c:pt idx="913">
                  <c:v>45.7</c:v>
                </c:pt>
                <c:pt idx="914">
                  <c:v>45.75</c:v>
                </c:pt>
                <c:pt idx="915">
                  <c:v>45.8</c:v>
                </c:pt>
                <c:pt idx="916">
                  <c:v>45.85</c:v>
                </c:pt>
                <c:pt idx="917">
                  <c:v>45.9</c:v>
                </c:pt>
                <c:pt idx="918">
                  <c:v>45.95</c:v>
                </c:pt>
                <c:pt idx="919">
                  <c:v>46</c:v>
                </c:pt>
                <c:pt idx="920">
                  <c:v>46.05</c:v>
                </c:pt>
                <c:pt idx="921">
                  <c:v>46.1</c:v>
                </c:pt>
                <c:pt idx="922">
                  <c:v>46.15</c:v>
                </c:pt>
                <c:pt idx="923">
                  <c:v>46.2</c:v>
                </c:pt>
                <c:pt idx="924">
                  <c:v>46.25</c:v>
                </c:pt>
                <c:pt idx="925">
                  <c:v>46.3</c:v>
                </c:pt>
                <c:pt idx="926">
                  <c:v>46.35</c:v>
                </c:pt>
                <c:pt idx="927">
                  <c:v>46.4</c:v>
                </c:pt>
                <c:pt idx="928">
                  <c:v>46.45</c:v>
                </c:pt>
                <c:pt idx="929">
                  <c:v>46.5</c:v>
                </c:pt>
                <c:pt idx="930">
                  <c:v>46.55</c:v>
                </c:pt>
                <c:pt idx="931">
                  <c:v>46.6</c:v>
                </c:pt>
                <c:pt idx="932">
                  <c:v>46.65</c:v>
                </c:pt>
                <c:pt idx="933">
                  <c:v>46.7</c:v>
                </c:pt>
                <c:pt idx="934">
                  <c:v>46.75</c:v>
                </c:pt>
                <c:pt idx="935">
                  <c:v>46.8</c:v>
                </c:pt>
                <c:pt idx="936">
                  <c:v>46.85</c:v>
                </c:pt>
                <c:pt idx="937">
                  <c:v>46.9</c:v>
                </c:pt>
                <c:pt idx="938">
                  <c:v>46.95</c:v>
                </c:pt>
                <c:pt idx="939">
                  <c:v>47</c:v>
                </c:pt>
                <c:pt idx="940">
                  <c:v>47.05</c:v>
                </c:pt>
                <c:pt idx="941">
                  <c:v>47.1</c:v>
                </c:pt>
                <c:pt idx="942">
                  <c:v>47.15</c:v>
                </c:pt>
                <c:pt idx="943">
                  <c:v>47.2</c:v>
                </c:pt>
                <c:pt idx="944">
                  <c:v>47.25</c:v>
                </c:pt>
                <c:pt idx="945">
                  <c:v>47.3</c:v>
                </c:pt>
                <c:pt idx="946">
                  <c:v>47.35</c:v>
                </c:pt>
                <c:pt idx="947">
                  <c:v>47.4</c:v>
                </c:pt>
                <c:pt idx="948">
                  <c:v>47.45</c:v>
                </c:pt>
                <c:pt idx="949">
                  <c:v>47.5</c:v>
                </c:pt>
                <c:pt idx="950">
                  <c:v>47.55</c:v>
                </c:pt>
                <c:pt idx="951">
                  <c:v>47.6</c:v>
                </c:pt>
                <c:pt idx="952">
                  <c:v>47.65</c:v>
                </c:pt>
                <c:pt idx="953">
                  <c:v>47.7</c:v>
                </c:pt>
                <c:pt idx="954">
                  <c:v>47.75</c:v>
                </c:pt>
                <c:pt idx="955">
                  <c:v>47.8</c:v>
                </c:pt>
                <c:pt idx="956">
                  <c:v>47.85</c:v>
                </c:pt>
                <c:pt idx="957">
                  <c:v>47.9</c:v>
                </c:pt>
                <c:pt idx="958">
                  <c:v>47.95</c:v>
                </c:pt>
                <c:pt idx="959">
                  <c:v>48</c:v>
                </c:pt>
                <c:pt idx="960">
                  <c:v>48.05</c:v>
                </c:pt>
                <c:pt idx="961">
                  <c:v>48.1</c:v>
                </c:pt>
                <c:pt idx="962">
                  <c:v>48.15</c:v>
                </c:pt>
                <c:pt idx="963">
                  <c:v>48.2</c:v>
                </c:pt>
                <c:pt idx="964">
                  <c:v>48.25</c:v>
                </c:pt>
                <c:pt idx="965">
                  <c:v>48.3</c:v>
                </c:pt>
                <c:pt idx="966">
                  <c:v>48.35</c:v>
                </c:pt>
                <c:pt idx="967">
                  <c:v>48.4</c:v>
                </c:pt>
                <c:pt idx="968">
                  <c:v>48.45</c:v>
                </c:pt>
                <c:pt idx="969">
                  <c:v>48.5</c:v>
                </c:pt>
                <c:pt idx="970">
                  <c:v>48.55</c:v>
                </c:pt>
                <c:pt idx="971">
                  <c:v>48.6</c:v>
                </c:pt>
                <c:pt idx="972">
                  <c:v>48.65</c:v>
                </c:pt>
                <c:pt idx="973">
                  <c:v>48.7</c:v>
                </c:pt>
                <c:pt idx="974">
                  <c:v>48.75</c:v>
                </c:pt>
                <c:pt idx="975">
                  <c:v>48.8</c:v>
                </c:pt>
                <c:pt idx="976">
                  <c:v>48.85</c:v>
                </c:pt>
                <c:pt idx="977">
                  <c:v>48.9</c:v>
                </c:pt>
                <c:pt idx="978">
                  <c:v>48.95</c:v>
                </c:pt>
                <c:pt idx="979">
                  <c:v>49</c:v>
                </c:pt>
                <c:pt idx="980">
                  <c:v>49.05</c:v>
                </c:pt>
                <c:pt idx="981">
                  <c:v>49.1</c:v>
                </c:pt>
                <c:pt idx="982">
                  <c:v>49.15</c:v>
                </c:pt>
                <c:pt idx="983">
                  <c:v>49.2</c:v>
                </c:pt>
                <c:pt idx="984">
                  <c:v>49.25</c:v>
                </c:pt>
                <c:pt idx="985">
                  <c:v>49.3</c:v>
                </c:pt>
                <c:pt idx="986">
                  <c:v>49.35</c:v>
                </c:pt>
                <c:pt idx="987">
                  <c:v>49.4</c:v>
                </c:pt>
                <c:pt idx="988">
                  <c:v>49.45</c:v>
                </c:pt>
                <c:pt idx="989">
                  <c:v>49.5</c:v>
                </c:pt>
                <c:pt idx="990">
                  <c:v>49.55</c:v>
                </c:pt>
                <c:pt idx="991">
                  <c:v>49.6</c:v>
                </c:pt>
                <c:pt idx="992">
                  <c:v>49.65</c:v>
                </c:pt>
                <c:pt idx="993">
                  <c:v>49.7</c:v>
                </c:pt>
                <c:pt idx="994">
                  <c:v>49.75</c:v>
                </c:pt>
                <c:pt idx="995">
                  <c:v>49.8</c:v>
                </c:pt>
                <c:pt idx="996">
                  <c:v>49.85</c:v>
                </c:pt>
                <c:pt idx="997">
                  <c:v>49.9</c:v>
                </c:pt>
                <c:pt idx="998">
                  <c:v>49.95</c:v>
                </c:pt>
                <c:pt idx="999">
                  <c:v>50</c:v>
                </c:pt>
              </c:numCache>
            </c:numRef>
          </c:xVal>
          <c:yVal>
            <c:numRef>
              <c:f>final!$K$3:$K$1002</c:f>
              <c:numCache>
                <c:formatCode>0.0%</c:formatCode>
                <c:ptCount val="1000"/>
                <c:pt idx="0">
                  <c:v>0.19999999999999998</c:v>
                </c:pt>
                <c:pt idx="1">
                  <c:v>9.9999999999999992E-2</c:v>
                </c:pt>
                <c:pt idx="2">
                  <c:v>6.6666666666666666E-2</c:v>
                </c:pt>
                <c:pt idx="3">
                  <c:v>4.9999999999999996E-2</c:v>
                </c:pt>
                <c:pt idx="4">
                  <c:v>0.04</c:v>
                </c:pt>
                <c:pt idx="5">
                  <c:v>3.3333333333333333E-2</c:v>
                </c:pt>
                <c:pt idx="6">
                  <c:v>2.8571428571428574E-2</c:v>
                </c:pt>
                <c:pt idx="7">
                  <c:v>2.4999999999999998E-2</c:v>
                </c:pt>
                <c:pt idx="8">
                  <c:v>2.2222222222222223E-2</c:v>
                </c:pt>
                <c:pt idx="9">
                  <c:v>0.02</c:v>
                </c:pt>
                <c:pt idx="10">
                  <c:v>1.8181818181818181E-2</c:v>
                </c:pt>
                <c:pt idx="11">
                  <c:v>1.6666666666666666E-2</c:v>
                </c:pt>
                <c:pt idx="12">
                  <c:v>1.5384615384615384E-2</c:v>
                </c:pt>
                <c:pt idx="13">
                  <c:v>1.4285714285714287E-2</c:v>
                </c:pt>
                <c:pt idx="14">
                  <c:v>1.3333333333333334E-2</c:v>
                </c:pt>
                <c:pt idx="15">
                  <c:v>1.2499999999999999E-2</c:v>
                </c:pt>
                <c:pt idx="16">
                  <c:v>1.1764705882352941E-2</c:v>
                </c:pt>
                <c:pt idx="17">
                  <c:v>1.1111111111111112E-2</c:v>
                </c:pt>
                <c:pt idx="18">
                  <c:v>1.0526315789473686E-2</c:v>
                </c:pt>
                <c:pt idx="19">
                  <c:v>0.01</c:v>
                </c:pt>
                <c:pt idx="20">
                  <c:v>9.5238095238095229E-3</c:v>
                </c:pt>
                <c:pt idx="21">
                  <c:v>9.0909090909090905E-3</c:v>
                </c:pt>
                <c:pt idx="22">
                  <c:v>8.6956521739130436E-3</c:v>
                </c:pt>
                <c:pt idx="23">
                  <c:v>8.3333333333333332E-3</c:v>
                </c:pt>
                <c:pt idx="24">
                  <c:v>8.0000000000000002E-3</c:v>
                </c:pt>
                <c:pt idx="25">
                  <c:v>7.6923076923076919E-3</c:v>
                </c:pt>
                <c:pt idx="26">
                  <c:v>7.4074074074074068E-3</c:v>
                </c:pt>
                <c:pt idx="27">
                  <c:v>7.1428571428571435E-3</c:v>
                </c:pt>
                <c:pt idx="28">
                  <c:v>6.8965517241379318E-3</c:v>
                </c:pt>
                <c:pt idx="29">
                  <c:v>6.6666666666666671E-3</c:v>
                </c:pt>
                <c:pt idx="30">
                  <c:v>6.4516129032258064E-3</c:v>
                </c:pt>
                <c:pt idx="31">
                  <c:v>6.2499999999999995E-3</c:v>
                </c:pt>
                <c:pt idx="32">
                  <c:v>6.0606060606060615E-3</c:v>
                </c:pt>
                <c:pt idx="33">
                  <c:v>5.8823529411764705E-3</c:v>
                </c:pt>
                <c:pt idx="34">
                  <c:v>5.7142857142857143E-3</c:v>
                </c:pt>
                <c:pt idx="35">
                  <c:v>5.5555555555555558E-3</c:v>
                </c:pt>
                <c:pt idx="36">
                  <c:v>5.4054054054054048E-3</c:v>
                </c:pt>
                <c:pt idx="37">
                  <c:v>5.2631578947368429E-3</c:v>
                </c:pt>
                <c:pt idx="38">
                  <c:v>5.1282051282051282E-3</c:v>
                </c:pt>
                <c:pt idx="39">
                  <c:v>5.0000000000000001E-3</c:v>
                </c:pt>
                <c:pt idx="40">
                  <c:v>4.8780487804878057E-3</c:v>
                </c:pt>
                <c:pt idx="41">
                  <c:v>4.7619047619047615E-3</c:v>
                </c:pt>
                <c:pt idx="42">
                  <c:v>4.6511627906976744E-3</c:v>
                </c:pt>
                <c:pt idx="43">
                  <c:v>4.5454545454545452E-3</c:v>
                </c:pt>
                <c:pt idx="44">
                  <c:v>4.4444444444444444E-3</c:v>
                </c:pt>
                <c:pt idx="45">
                  <c:v>4.3478260869565218E-3</c:v>
                </c:pt>
                <c:pt idx="46">
                  <c:v>4.2553191489361703E-3</c:v>
                </c:pt>
                <c:pt idx="47">
                  <c:v>4.1666666666666666E-3</c:v>
                </c:pt>
                <c:pt idx="48">
                  <c:v>4.081632653061224E-3</c:v>
                </c:pt>
                <c:pt idx="49">
                  <c:v>4.0000000000000001E-3</c:v>
                </c:pt>
                <c:pt idx="50">
                  <c:v>3.9215686274509803E-3</c:v>
                </c:pt>
                <c:pt idx="51">
                  <c:v>3.8461538461538459E-3</c:v>
                </c:pt>
                <c:pt idx="52">
                  <c:v>3.7735849056603774E-3</c:v>
                </c:pt>
                <c:pt idx="53">
                  <c:v>3.7037037037037034E-3</c:v>
                </c:pt>
                <c:pt idx="54">
                  <c:v>3.6363636363636364E-3</c:v>
                </c:pt>
                <c:pt idx="55">
                  <c:v>3.5714285714285718E-3</c:v>
                </c:pt>
                <c:pt idx="56">
                  <c:v>3.5087719298245615E-3</c:v>
                </c:pt>
                <c:pt idx="57">
                  <c:v>3.4482758620689659E-3</c:v>
                </c:pt>
                <c:pt idx="58">
                  <c:v>3.3898305084745762E-3</c:v>
                </c:pt>
                <c:pt idx="59">
                  <c:v>3.3333333333333335E-3</c:v>
                </c:pt>
                <c:pt idx="60">
                  <c:v>3.2786885245901644E-3</c:v>
                </c:pt>
                <c:pt idx="61">
                  <c:v>3.2258064516129032E-3</c:v>
                </c:pt>
                <c:pt idx="62">
                  <c:v>3.1746031746031746E-3</c:v>
                </c:pt>
                <c:pt idx="63">
                  <c:v>3.1249999999999997E-3</c:v>
                </c:pt>
                <c:pt idx="64">
                  <c:v>3.0769230769230769E-3</c:v>
                </c:pt>
                <c:pt idx="65">
                  <c:v>3.0303030303030307E-3</c:v>
                </c:pt>
                <c:pt idx="66">
                  <c:v>2.9850746268656717E-3</c:v>
                </c:pt>
                <c:pt idx="67">
                  <c:v>2.9411764705882353E-3</c:v>
                </c:pt>
                <c:pt idx="68">
                  <c:v>2.8985507246376812E-3</c:v>
                </c:pt>
                <c:pt idx="69">
                  <c:v>2.8571428571428571E-3</c:v>
                </c:pt>
                <c:pt idx="70">
                  <c:v>2.8169014084507044E-3</c:v>
                </c:pt>
                <c:pt idx="71">
                  <c:v>2.7777777777777779E-3</c:v>
                </c:pt>
                <c:pt idx="72">
                  <c:v>2.7397260273972603E-3</c:v>
                </c:pt>
                <c:pt idx="73">
                  <c:v>2.7027027027027024E-3</c:v>
                </c:pt>
                <c:pt idx="74">
                  <c:v>2.6666666666666666E-3</c:v>
                </c:pt>
                <c:pt idx="75">
                  <c:v>2.6315789473684214E-3</c:v>
                </c:pt>
                <c:pt idx="76">
                  <c:v>2.5974025974025974E-3</c:v>
                </c:pt>
                <c:pt idx="77">
                  <c:v>2.5641025641025641E-3</c:v>
                </c:pt>
                <c:pt idx="78">
                  <c:v>2.5316455696202532E-3</c:v>
                </c:pt>
                <c:pt idx="79">
                  <c:v>2.5000000000000001E-3</c:v>
                </c:pt>
                <c:pt idx="80">
                  <c:v>2.4691358024691358E-3</c:v>
                </c:pt>
                <c:pt idx="81">
                  <c:v>2.4390243902439029E-3</c:v>
                </c:pt>
                <c:pt idx="82">
                  <c:v>2.4096385542168672E-3</c:v>
                </c:pt>
                <c:pt idx="83">
                  <c:v>2.3809523809523807E-3</c:v>
                </c:pt>
                <c:pt idx="84">
                  <c:v>2.3529411764705885E-3</c:v>
                </c:pt>
                <c:pt idx="85">
                  <c:v>2.3255813953488372E-3</c:v>
                </c:pt>
                <c:pt idx="86">
                  <c:v>2.2988505747126441E-3</c:v>
                </c:pt>
                <c:pt idx="87">
                  <c:v>2.2727272727272726E-3</c:v>
                </c:pt>
                <c:pt idx="88">
                  <c:v>2.2471910112359548E-3</c:v>
                </c:pt>
                <c:pt idx="89">
                  <c:v>2.2222222222222222E-3</c:v>
                </c:pt>
                <c:pt idx="90">
                  <c:v>2.1978021978021978E-3</c:v>
                </c:pt>
                <c:pt idx="91">
                  <c:v>2.1739130434782609E-3</c:v>
                </c:pt>
                <c:pt idx="92">
                  <c:v>2.1505376344086021E-3</c:v>
                </c:pt>
                <c:pt idx="93">
                  <c:v>2.1276595744680851E-3</c:v>
                </c:pt>
                <c:pt idx="94">
                  <c:v>2.1052631578947368E-3</c:v>
                </c:pt>
                <c:pt idx="95">
                  <c:v>2.0833333333333333E-3</c:v>
                </c:pt>
                <c:pt idx="96">
                  <c:v>2.0618556701030928E-3</c:v>
                </c:pt>
                <c:pt idx="97">
                  <c:v>2.040816326530612E-3</c:v>
                </c:pt>
                <c:pt idx="98">
                  <c:v>2.0202020202020202E-3</c:v>
                </c:pt>
                <c:pt idx="99">
                  <c:v>2E-3</c:v>
                </c:pt>
                <c:pt idx="100">
                  <c:v>1.9801980198019802E-3</c:v>
                </c:pt>
                <c:pt idx="101">
                  <c:v>1.9607843137254902E-3</c:v>
                </c:pt>
                <c:pt idx="102">
                  <c:v>1.9417475728155339E-3</c:v>
                </c:pt>
                <c:pt idx="103">
                  <c:v>1.923076923076923E-3</c:v>
                </c:pt>
                <c:pt idx="104">
                  <c:v>1.9047619047619048E-3</c:v>
                </c:pt>
                <c:pt idx="105">
                  <c:v>1.8867924528301887E-3</c:v>
                </c:pt>
                <c:pt idx="106">
                  <c:v>1.869158878504673E-3</c:v>
                </c:pt>
                <c:pt idx="107">
                  <c:v>1.8518518518518517E-3</c:v>
                </c:pt>
                <c:pt idx="108">
                  <c:v>1.8348623853211008E-3</c:v>
                </c:pt>
                <c:pt idx="109">
                  <c:v>1.8181818181818182E-3</c:v>
                </c:pt>
                <c:pt idx="110">
                  <c:v>1.8018018018018018E-3</c:v>
                </c:pt>
                <c:pt idx="111">
                  <c:v>1.7857142857142859E-3</c:v>
                </c:pt>
                <c:pt idx="112">
                  <c:v>1.7699115044247787E-3</c:v>
                </c:pt>
                <c:pt idx="113">
                  <c:v>1.7543859649122807E-3</c:v>
                </c:pt>
                <c:pt idx="114">
                  <c:v>1.7391304347826088E-3</c:v>
                </c:pt>
                <c:pt idx="115">
                  <c:v>1.724137931034483E-3</c:v>
                </c:pt>
                <c:pt idx="116">
                  <c:v>1.7094017094017096E-3</c:v>
                </c:pt>
                <c:pt idx="117">
                  <c:v>1.6949152542372881E-3</c:v>
                </c:pt>
                <c:pt idx="118">
                  <c:v>1.6806722689075629E-3</c:v>
                </c:pt>
                <c:pt idx="119">
                  <c:v>1.6666666666666668E-3</c:v>
                </c:pt>
                <c:pt idx="120">
                  <c:v>1.6528925619834713E-3</c:v>
                </c:pt>
                <c:pt idx="121">
                  <c:v>1.6393442622950822E-3</c:v>
                </c:pt>
                <c:pt idx="122">
                  <c:v>1.6260162601626016E-3</c:v>
                </c:pt>
                <c:pt idx="123">
                  <c:v>1.6129032258064516E-3</c:v>
                </c:pt>
                <c:pt idx="124">
                  <c:v>1.6000000000000001E-3</c:v>
                </c:pt>
                <c:pt idx="125">
                  <c:v>1.5873015873015873E-3</c:v>
                </c:pt>
                <c:pt idx="126">
                  <c:v>1.5748031496062994E-3</c:v>
                </c:pt>
                <c:pt idx="127">
                  <c:v>1.5624999999999999E-3</c:v>
                </c:pt>
                <c:pt idx="128">
                  <c:v>1.5503875968992248E-3</c:v>
                </c:pt>
                <c:pt idx="129">
                  <c:v>1.5384615384615385E-3</c:v>
                </c:pt>
                <c:pt idx="130">
                  <c:v>1.5267175572519084E-3</c:v>
                </c:pt>
                <c:pt idx="131">
                  <c:v>1.5151515151515154E-3</c:v>
                </c:pt>
                <c:pt idx="132">
                  <c:v>1.5037593984962405E-3</c:v>
                </c:pt>
                <c:pt idx="133">
                  <c:v>1.4925373134328358E-3</c:v>
                </c:pt>
                <c:pt idx="134">
                  <c:v>1.4814814814814814E-3</c:v>
                </c:pt>
                <c:pt idx="135">
                  <c:v>1.4705882352941176E-3</c:v>
                </c:pt>
                <c:pt idx="136">
                  <c:v>1.4598540145985403E-3</c:v>
                </c:pt>
                <c:pt idx="137">
                  <c:v>1.4492753623188406E-3</c:v>
                </c:pt>
                <c:pt idx="138">
                  <c:v>1.4388489208633094E-3</c:v>
                </c:pt>
                <c:pt idx="139">
                  <c:v>1.4285714285714286E-3</c:v>
                </c:pt>
                <c:pt idx="140">
                  <c:v>1.4184397163120568E-3</c:v>
                </c:pt>
                <c:pt idx="141">
                  <c:v>1.4084507042253522E-3</c:v>
                </c:pt>
                <c:pt idx="142">
                  <c:v>1.3986013986013986E-3</c:v>
                </c:pt>
                <c:pt idx="143">
                  <c:v>1.3888888888888889E-3</c:v>
                </c:pt>
                <c:pt idx="144">
                  <c:v>1.3793103448275863E-3</c:v>
                </c:pt>
                <c:pt idx="145">
                  <c:v>1.3698630136986301E-3</c:v>
                </c:pt>
                <c:pt idx="146">
                  <c:v>1.360544217687075E-3</c:v>
                </c:pt>
                <c:pt idx="147">
                  <c:v>1.3513513513513512E-3</c:v>
                </c:pt>
                <c:pt idx="148">
                  <c:v>1.3422818791946308E-3</c:v>
                </c:pt>
                <c:pt idx="149">
                  <c:v>1.3333333333333333E-3</c:v>
                </c:pt>
                <c:pt idx="150">
                  <c:v>1.3245033112582781E-3</c:v>
                </c:pt>
                <c:pt idx="151">
                  <c:v>1.3157894736842107E-3</c:v>
                </c:pt>
                <c:pt idx="152">
                  <c:v>1.30718954248366E-3</c:v>
                </c:pt>
                <c:pt idx="153">
                  <c:v>1.2987012987012987E-3</c:v>
                </c:pt>
                <c:pt idx="154">
                  <c:v>1.2903225806451613E-3</c:v>
                </c:pt>
                <c:pt idx="155">
                  <c:v>1.2820512820512821E-3</c:v>
                </c:pt>
                <c:pt idx="156">
                  <c:v>1.2738853503184715E-3</c:v>
                </c:pt>
                <c:pt idx="157">
                  <c:v>1.2658227848101266E-3</c:v>
                </c:pt>
                <c:pt idx="158">
                  <c:v>1.2578616352201257E-3</c:v>
                </c:pt>
                <c:pt idx="159">
                  <c:v>1.25E-3</c:v>
                </c:pt>
                <c:pt idx="160">
                  <c:v>1.2422360248447203E-3</c:v>
                </c:pt>
                <c:pt idx="161">
                  <c:v>1.2345679012345679E-3</c:v>
                </c:pt>
                <c:pt idx="162">
                  <c:v>1.2269938650306749E-3</c:v>
                </c:pt>
                <c:pt idx="163">
                  <c:v>1.2195121951219514E-3</c:v>
                </c:pt>
                <c:pt idx="164">
                  <c:v>1.2121212121212121E-3</c:v>
                </c:pt>
                <c:pt idx="165">
                  <c:v>1.2048192771084336E-3</c:v>
                </c:pt>
                <c:pt idx="166">
                  <c:v>1.1976047904191617E-3</c:v>
                </c:pt>
                <c:pt idx="167">
                  <c:v>1.1904761904761904E-3</c:v>
                </c:pt>
                <c:pt idx="168">
                  <c:v>1.1834319526627221E-3</c:v>
                </c:pt>
                <c:pt idx="169">
                  <c:v>1.1764705882352942E-3</c:v>
                </c:pt>
                <c:pt idx="170">
                  <c:v>1.1695906432748538E-3</c:v>
                </c:pt>
                <c:pt idx="171">
                  <c:v>1.1627906976744186E-3</c:v>
                </c:pt>
                <c:pt idx="172">
                  <c:v>1.1560693641618498E-3</c:v>
                </c:pt>
                <c:pt idx="173">
                  <c:v>1.149425287356322E-3</c:v>
                </c:pt>
                <c:pt idx="174">
                  <c:v>1.1428571428571429E-3</c:v>
                </c:pt>
                <c:pt idx="175">
                  <c:v>1.1363636363636363E-3</c:v>
                </c:pt>
                <c:pt idx="176">
                  <c:v>1.1299435028248588E-3</c:v>
                </c:pt>
                <c:pt idx="177">
                  <c:v>1.1235955056179774E-3</c:v>
                </c:pt>
                <c:pt idx="178">
                  <c:v>1.1173184357541901E-3</c:v>
                </c:pt>
                <c:pt idx="179">
                  <c:v>1.1111111111111111E-3</c:v>
                </c:pt>
                <c:pt idx="180">
                  <c:v>1.1049723756906076E-3</c:v>
                </c:pt>
                <c:pt idx="181">
                  <c:v>1.0989010989010989E-3</c:v>
                </c:pt>
                <c:pt idx="182">
                  <c:v>1.092896174863388E-3</c:v>
                </c:pt>
                <c:pt idx="183">
                  <c:v>1.0869565217391304E-3</c:v>
                </c:pt>
                <c:pt idx="184">
                  <c:v>1.0810810810810811E-3</c:v>
                </c:pt>
                <c:pt idx="185">
                  <c:v>1.0752688172043011E-3</c:v>
                </c:pt>
                <c:pt idx="186">
                  <c:v>1.0695187165775401E-3</c:v>
                </c:pt>
                <c:pt idx="187">
                  <c:v>1.0638297872340426E-3</c:v>
                </c:pt>
                <c:pt idx="188">
                  <c:v>1.0582010582010583E-3</c:v>
                </c:pt>
                <c:pt idx="189">
                  <c:v>1.0526315789473684E-3</c:v>
                </c:pt>
                <c:pt idx="190">
                  <c:v>1.0471204188481674E-3</c:v>
                </c:pt>
                <c:pt idx="191">
                  <c:v>1.0416666666666667E-3</c:v>
                </c:pt>
                <c:pt idx="192">
                  <c:v>1.0362694300518134E-3</c:v>
                </c:pt>
                <c:pt idx="193">
                  <c:v>1.0309278350515464E-3</c:v>
                </c:pt>
                <c:pt idx="194">
                  <c:v>1.0256410256410256E-3</c:v>
                </c:pt>
                <c:pt idx="195">
                  <c:v>1.020408163265306E-3</c:v>
                </c:pt>
                <c:pt idx="196">
                  <c:v>1.0152284263959391E-3</c:v>
                </c:pt>
                <c:pt idx="197">
                  <c:v>1.0101010101010101E-3</c:v>
                </c:pt>
                <c:pt idx="198">
                  <c:v>1.0050251256281408E-3</c:v>
                </c:pt>
                <c:pt idx="199">
                  <c:v>5.0000000000000001E-3</c:v>
                </c:pt>
                <c:pt idx="200">
                  <c:v>4.9751243781094526E-3</c:v>
                </c:pt>
                <c:pt idx="201">
                  <c:v>4.9504950495049506E-3</c:v>
                </c:pt>
                <c:pt idx="202">
                  <c:v>4.9261083743842365E-3</c:v>
                </c:pt>
                <c:pt idx="203">
                  <c:v>4.9019607843137263E-3</c:v>
                </c:pt>
                <c:pt idx="204">
                  <c:v>4.8780487804878049E-3</c:v>
                </c:pt>
                <c:pt idx="205">
                  <c:v>4.8543689320388345E-3</c:v>
                </c:pt>
                <c:pt idx="206">
                  <c:v>4.8309178743961359E-3</c:v>
                </c:pt>
                <c:pt idx="207">
                  <c:v>4.807692307692308E-3</c:v>
                </c:pt>
                <c:pt idx="208">
                  <c:v>4.7846889952153117E-3</c:v>
                </c:pt>
                <c:pt idx="209">
                  <c:v>4.7619047619047623E-3</c:v>
                </c:pt>
                <c:pt idx="210">
                  <c:v>4.7393364928909956E-3</c:v>
                </c:pt>
                <c:pt idx="211">
                  <c:v>4.7169811320754724E-3</c:v>
                </c:pt>
                <c:pt idx="212">
                  <c:v>4.6948356807511738E-3</c:v>
                </c:pt>
                <c:pt idx="213">
                  <c:v>4.6728971962616828E-3</c:v>
                </c:pt>
                <c:pt idx="214">
                  <c:v>4.6511627906976744E-3</c:v>
                </c:pt>
                <c:pt idx="215">
                  <c:v>4.6296296296296294E-3</c:v>
                </c:pt>
                <c:pt idx="216">
                  <c:v>4.608294930875576E-3</c:v>
                </c:pt>
                <c:pt idx="217">
                  <c:v>4.5871559633027525E-3</c:v>
                </c:pt>
                <c:pt idx="218">
                  <c:v>4.5662100456621011E-3</c:v>
                </c:pt>
                <c:pt idx="219">
                  <c:v>4.5454545454545461E-3</c:v>
                </c:pt>
                <c:pt idx="220">
                  <c:v>4.5248868778280538E-3</c:v>
                </c:pt>
                <c:pt idx="221">
                  <c:v>4.5045045045045045E-3</c:v>
                </c:pt>
                <c:pt idx="222">
                  <c:v>4.4843049327354259E-3</c:v>
                </c:pt>
                <c:pt idx="223">
                  <c:v>4.4642857142857149E-3</c:v>
                </c:pt>
                <c:pt idx="224">
                  <c:v>4.4444444444444444E-3</c:v>
                </c:pt>
                <c:pt idx="225">
                  <c:v>4.4247787610619468E-3</c:v>
                </c:pt>
                <c:pt idx="226">
                  <c:v>4.4052863436123352E-3</c:v>
                </c:pt>
                <c:pt idx="227">
                  <c:v>4.3859649122807015E-3</c:v>
                </c:pt>
                <c:pt idx="228">
                  <c:v>4.3668122270742364E-3</c:v>
                </c:pt>
                <c:pt idx="229">
                  <c:v>4.3478260869565218E-3</c:v>
                </c:pt>
                <c:pt idx="230">
                  <c:v>4.329004329004329E-3</c:v>
                </c:pt>
                <c:pt idx="231">
                  <c:v>4.3103448275862068E-3</c:v>
                </c:pt>
                <c:pt idx="232">
                  <c:v>4.2918454935622317E-3</c:v>
                </c:pt>
                <c:pt idx="233">
                  <c:v>4.2735042735042739E-3</c:v>
                </c:pt>
                <c:pt idx="234">
                  <c:v>4.2553191489361703E-3</c:v>
                </c:pt>
                <c:pt idx="235">
                  <c:v>4.2372881355932203E-3</c:v>
                </c:pt>
                <c:pt idx="236">
                  <c:v>4.2194092827004225E-3</c:v>
                </c:pt>
                <c:pt idx="237">
                  <c:v>4.2016806722689074E-3</c:v>
                </c:pt>
                <c:pt idx="238">
                  <c:v>4.1841004184100423E-3</c:v>
                </c:pt>
                <c:pt idx="239">
                  <c:v>4.1666666666666666E-3</c:v>
                </c:pt>
                <c:pt idx="240">
                  <c:v>4.1493775933609959E-3</c:v>
                </c:pt>
                <c:pt idx="241">
                  <c:v>4.1322314049586778E-3</c:v>
                </c:pt>
                <c:pt idx="242">
                  <c:v>4.11522633744856E-3</c:v>
                </c:pt>
                <c:pt idx="243">
                  <c:v>4.0983606557377051E-3</c:v>
                </c:pt>
                <c:pt idx="244">
                  <c:v>4.0816326530612249E-3</c:v>
                </c:pt>
                <c:pt idx="245">
                  <c:v>4.0650406504065036E-3</c:v>
                </c:pt>
                <c:pt idx="246">
                  <c:v>4.048582995951417E-3</c:v>
                </c:pt>
                <c:pt idx="247">
                  <c:v>4.0322580645161289E-3</c:v>
                </c:pt>
                <c:pt idx="248">
                  <c:v>4.0160642570281129E-3</c:v>
                </c:pt>
                <c:pt idx="249">
                  <c:v>4.0000000000000001E-3</c:v>
                </c:pt>
                <c:pt idx="250">
                  <c:v>3.9840637450199202E-3</c:v>
                </c:pt>
                <c:pt idx="251">
                  <c:v>3.9682539682539689E-3</c:v>
                </c:pt>
                <c:pt idx="252">
                  <c:v>3.952569169960474E-3</c:v>
                </c:pt>
                <c:pt idx="253">
                  <c:v>3.9370078740157488E-3</c:v>
                </c:pt>
                <c:pt idx="254">
                  <c:v>3.9215686274509803E-3</c:v>
                </c:pt>
                <c:pt idx="255">
                  <c:v>3.90625E-3</c:v>
                </c:pt>
                <c:pt idx="256">
                  <c:v>3.891050583657588E-3</c:v>
                </c:pt>
                <c:pt idx="257">
                  <c:v>3.875968992248062E-3</c:v>
                </c:pt>
                <c:pt idx="258">
                  <c:v>3.8610038610038615E-3</c:v>
                </c:pt>
                <c:pt idx="259">
                  <c:v>3.8461538461538464E-3</c:v>
                </c:pt>
                <c:pt idx="260">
                  <c:v>3.8314176245210726E-3</c:v>
                </c:pt>
                <c:pt idx="261">
                  <c:v>3.8167938931297713E-3</c:v>
                </c:pt>
                <c:pt idx="262">
                  <c:v>3.8022813688212928E-3</c:v>
                </c:pt>
                <c:pt idx="263">
                  <c:v>3.7878787878787884E-3</c:v>
                </c:pt>
                <c:pt idx="264">
                  <c:v>3.7735849056603774E-3</c:v>
                </c:pt>
                <c:pt idx="265">
                  <c:v>3.7593984962406013E-3</c:v>
                </c:pt>
                <c:pt idx="266">
                  <c:v>3.7453183520599256E-3</c:v>
                </c:pt>
                <c:pt idx="267">
                  <c:v>3.7313432835820895E-3</c:v>
                </c:pt>
                <c:pt idx="268">
                  <c:v>3.7174721189591081E-3</c:v>
                </c:pt>
                <c:pt idx="269">
                  <c:v>3.7037037037037038E-3</c:v>
                </c:pt>
                <c:pt idx="270">
                  <c:v>3.6900369003690036E-3</c:v>
                </c:pt>
                <c:pt idx="271">
                  <c:v>3.6764705882352945E-3</c:v>
                </c:pt>
                <c:pt idx="272">
                  <c:v>3.663003663003663E-3</c:v>
                </c:pt>
                <c:pt idx="273">
                  <c:v>3.6496350364963507E-3</c:v>
                </c:pt>
                <c:pt idx="274">
                  <c:v>3.6363636363636364E-3</c:v>
                </c:pt>
                <c:pt idx="275">
                  <c:v>3.6231884057971015E-3</c:v>
                </c:pt>
                <c:pt idx="276">
                  <c:v>3.6101083032490976E-3</c:v>
                </c:pt>
                <c:pt idx="277">
                  <c:v>3.5971223021582736E-3</c:v>
                </c:pt>
                <c:pt idx="278">
                  <c:v>3.584229390681004E-3</c:v>
                </c:pt>
                <c:pt idx="279">
                  <c:v>3.5714285714285718E-3</c:v>
                </c:pt>
                <c:pt idx="280">
                  <c:v>3.5587188612099642E-3</c:v>
                </c:pt>
                <c:pt idx="281">
                  <c:v>3.5460992907801422E-3</c:v>
                </c:pt>
                <c:pt idx="282">
                  <c:v>3.5335689045936395E-3</c:v>
                </c:pt>
                <c:pt idx="283">
                  <c:v>3.5211267605633808E-3</c:v>
                </c:pt>
                <c:pt idx="284">
                  <c:v>3.5087719298245615E-3</c:v>
                </c:pt>
                <c:pt idx="285">
                  <c:v>3.4965034965034965E-3</c:v>
                </c:pt>
                <c:pt idx="286">
                  <c:v>3.4843205574912896E-3</c:v>
                </c:pt>
                <c:pt idx="287">
                  <c:v>3.4722222222222225E-3</c:v>
                </c:pt>
                <c:pt idx="288">
                  <c:v>3.4602076124567479E-3</c:v>
                </c:pt>
                <c:pt idx="289">
                  <c:v>3.4482758620689659E-3</c:v>
                </c:pt>
                <c:pt idx="290">
                  <c:v>3.4364261168384879E-3</c:v>
                </c:pt>
                <c:pt idx="291">
                  <c:v>3.4246575342465756E-3</c:v>
                </c:pt>
                <c:pt idx="292">
                  <c:v>3.4129692832764505E-3</c:v>
                </c:pt>
                <c:pt idx="293">
                  <c:v>3.4013605442176874E-3</c:v>
                </c:pt>
                <c:pt idx="294">
                  <c:v>3.3898305084745766E-3</c:v>
                </c:pt>
                <c:pt idx="295">
                  <c:v>3.3783783783783786E-3</c:v>
                </c:pt>
                <c:pt idx="296">
                  <c:v>3.3670033670033673E-3</c:v>
                </c:pt>
                <c:pt idx="297">
                  <c:v>3.3557046979865771E-3</c:v>
                </c:pt>
                <c:pt idx="298">
                  <c:v>3.3444816053511709E-3</c:v>
                </c:pt>
                <c:pt idx="299">
                  <c:v>3.3333333333333335E-3</c:v>
                </c:pt>
                <c:pt idx="300">
                  <c:v>3.3222591362126247E-3</c:v>
                </c:pt>
                <c:pt idx="301">
                  <c:v>3.3112582781456958E-3</c:v>
                </c:pt>
                <c:pt idx="302">
                  <c:v>3.3003300330033004E-3</c:v>
                </c:pt>
                <c:pt idx="303">
                  <c:v>3.2894736842105266E-3</c:v>
                </c:pt>
                <c:pt idx="304">
                  <c:v>3.2786885245901639E-3</c:v>
                </c:pt>
                <c:pt idx="305">
                  <c:v>3.2679738562091504E-3</c:v>
                </c:pt>
                <c:pt idx="306">
                  <c:v>3.2573289902280132E-3</c:v>
                </c:pt>
                <c:pt idx="307">
                  <c:v>3.246753246753247E-3</c:v>
                </c:pt>
                <c:pt idx="308">
                  <c:v>3.2362459546925568E-3</c:v>
                </c:pt>
                <c:pt idx="309">
                  <c:v>3.2258064516129032E-3</c:v>
                </c:pt>
                <c:pt idx="310">
                  <c:v>3.2154340836012861E-3</c:v>
                </c:pt>
                <c:pt idx="311">
                  <c:v>3.2051282051282055E-3</c:v>
                </c:pt>
                <c:pt idx="312">
                  <c:v>3.1948881789137383E-3</c:v>
                </c:pt>
                <c:pt idx="313">
                  <c:v>3.1847133757961785E-3</c:v>
                </c:pt>
                <c:pt idx="314">
                  <c:v>3.1746031746031746E-3</c:v>
                </c:pt>
                <c:pt idx="315">
                  <c:v>3.1645569620253164E-3</c:v>
                </c:pt>
                <c:pt idx="316">
                  <c:v>3.1545741324921139E-3</c:v>
                </c:pt>
                <c:pt idx="317">
                  <c:v>3.1446540880503146E-3</c:v>
                </c:pt>
                <c:pt idx="318">
                  <c:v>3.1347962382445144E-3</c:v>
                </c:pt>
                <c:pt idx="319">
                  <c:v>3.1250000000000002E-3</c:v>
                </c:pt>
                <c:pt idx="320">
                  <c:v>3.1152647975077881E-3</c:v>
                </c:pt>
                <c:pt idx="321">
                  <c:v>3.105590062111801E-3</c:v>
                </c:pt>
                <c:pt idx="322">
                  <c:v>3.095975232198143E-3</c:v>
                </c:pt>
                <c:pt idx="323">
                  <c:v>3.08641975308642E-3</c:v>
                </c:pt>
                <c:pt idx="324">
                  <c:v>3.0769230769230769E-3</c:v>
                </c:pt>
                <c:pt idx="325">
                  <c:v>3.0674846625766872E-3</c:v>
                </c:pt>
                <c:pt idx="326">
                  <c:v>3.0581039755351682E-3</c:v>
                </c:pt>
                <c:pt idx="327">
                  <c:v>3.0487804878048786E-3</c:v>
                </c:pt>
                <c:pt idx="328">
                  <c:v>3.0395136778115506E-3</c:v>
                </c:pt>
                <c:pt idx="329">
                  <c:v>3.0303030303030303E-3</c:v>
                </c:pt>
                <c:pt idx="330">
                  <c:v>3.0211480362537764E-3</c:v>
                </c:pt>
                <c:pt idx="331">
                  <c:v>3.0120481927710841E-3</c:v>
                </c:pt>
                <c:pt idx="332">
                  <c:v>3.0030030030030034E-3</c:v>
                </c:pt>
                <c:pt idx="333">
                  <c:v>2.9940119760479044E-3</c:v>
                </c:pt>
                <c:pt idx="334">
                  <c:v>2.9850746268656717E-3</c:v>
                </c:pt>
                <c:pt idx="335">
                  <c:v>2.976190476190476E-3</c:v>
                </c:pt>
                <c:pt idx="336">
                  <c:v>2.967359050445104E-3</c:v>
                </c:pt>
                <c:pt idx="337">
                  <c:v>2.9585798816568051E-3</c:v>
                </c:pt>
                <c:pt idx="338">
                  <c:v>2.9498525073746317E-3</c:v>
                </c:pt>
                <c:pt idx="339">
                  <c:v>2.9411764705882353E-3</c:v>
                </c:pt>
                <c:pt idx="340">
                  <c:v>2.9325513196480938E-3</c:v>
                </c:pt>
                <c:pt idx="341">
                  <c:v>2.9239766081871343E-3</c:v>
                </c:pt>
                <c:pt idx="342">
                  <c:v>2.9154518950437322E-3</c:v>
                </c:pt>
                <c:pt idx="343">
                  <c:v>2.9069767441860469E-3</c:v>
                </c:pt>
                <c:pt idx="344">
                  <c:v>2.8985507246376812E-3</c:v>
                </c:pt>
                <c:pt idx="345">
                  <c:v>2.8901734104046241E-3</c:v>
                </c:pt>
                <c:pt idx="346">
                  <c:v>2.881844380403458E-3</c:v>
                </c:pt>
                <c:pt idx="347">
                  <c:v>2.873563218390805E-3</c:v>
                </c:pt>
                <c:pt idx="348">
                  <c:v>2.8653295128939832E-3</c:v>
                </c:pt>
                <c:pt idx="349">
                  <c:v>2.8571428571428571E-3</c:v>
                </c:pt>
                <c:pt idx="350">
                  <c:v>2.8490028490028491E-3</c:v>
                </c:pt>
                <c:pt idx="351">
                  <c:v>2.840909090909091E-3</c:v>
                </c:pt>
                <c:pt idx="352">
                  <c:v>2.8328611898017003E-3</c:v>
                </c:pt>
                <c:pt idx="353">
                  <c:v>2.8248587570621473E-3</c:v>
                </c:pt>
                <c:pt idx="354">
                  <c:v>2.8169014084507044E-3</c:v>
                </c:pt>
                <c:pt idx="355">
                  <c:v>2.8089887640449437E-3</c:v>
                </c:pt>
                <c:pt idx="356">
                  <c:v>2.8011204481792717E-3</c:v>
                </c:pt>
                <c:pt idx="357">
                  <c:v>2.7932960893854754E-3</c:v>
                </c:pt>
                <c:pt idx="358">
                  <c:v>2.7855153203342623E-3</c:v>
                </c:pt>
                <c:pt idx="359">
                  <c:v>2.7777777777777779E-3</c:v>
                </c:pt>
                <c:pt idx="360">
                  <c:v>2.7700831024930748E-3</c:v>
                </c:pt>
                <c:pt idx="361">
                  <c:v>2.7624309392265192E-3</c:v>
                </c:pt>
                <c:pt idx="362">
                  <c:v>2.754820936639119E-3</c:v>
                </c:pt>
                <c:pt idx="363">
                  <c:v>2.7472527472527475E-3</c:v>
                </c:pt>
                <c:pt idx="364">
                  <c:v>2.7397260273972603E-3</c:v>
                </c:pt>
                <c:pt idx="365">
                  <c:v>2.7322404371584699E-3</c:v>
                </c:pt>
                <c:pt idx="366">
                  <c:v>2.7247956403269754E-3</c:v>
                </c:pt>
                <c:pt idx="367">
                  <c:v>2.7173913043478264E-3</c:v>
                </c:pt>
                <c:pt idx="368">
                  <c:v>2.7100271002710031E-3</c:v>
                </c:pt>
                <c:pt idx="369">
                  <c:v>2.7027027027027029E-3</c:v>
                </c:pt>
                <c:pt idx="370">
                  <c:v>2.6954177897574125E-3</c:v>
                </c:pt>
                <c:pt idx="371">
                  <c:v>2.6881720430107525E-3</c:v>
                </c:pt>
                <c:pt idx="372">
                  <c:v>2.6809651474530836E-3</c:v>
                </c:pt>
                <c:pt idx="373">
                  <c:v>2.6737967914438505E-3</c:v>
                </c:pt>
                <c:pt idx="374">
                  <c:v>2.666666666666667E-3</c:v>
                </c:pt>
                <c:pt idx="375">
                  <c:v>2.6595744680851063E-3</c:v>
                </c:pt>
                <c:pt idx="376">
                  <c:v>2.6525198938992041E-3</c:v>
                </c:pt>
                <c:pt idx="377">
                  <c:v>2.6455026455026458E-3</c:v>
                </c:pt>
                <c:pt idx="378">
                  <c:v>2.6385224274406336E-3</c:v>
                </c:pt>
                <c:pt idx="379">
                  <c:v>2.631578947368421E-3</c:v>
                </c:pt>
                <c:pt idx="380">
                  <c:v>2.6246719160104987E-3</c:v>
                </c:pt>
                <c:pt idx="381">
                  <c:v>2.617801047120419E-3</c:v>
                </c:pt>
                <c:pt idx="382">
                  <c:v>2.6109660574412537E-3</c:v>
                </c:pt>
                <c:pt idx="383">
                  <c:v>2.604166666666667E-3</c:v>
                </c:pt>
                <c:pt idx="384">
                  <c:v>2.5974025974025974E-3</c:v>
                </c:pt>
                <c:pt idx="385">
                  <c:v>2.5906735751295338E-3</c:v>
                </c:pt>
                <c:pt idx="386">
                  <c:v>2.5839793281653748E-3</c:v>
                </c:pt>
                <c:pt idx="387">
                  <c:v>2.5773195876288664E-3</c:v>
                </c:pt>
                <c:pt idx="388">
                  <c:v>2.5706940874035992E-3</c:v>
                </c:pt>
                <c:pt idx="389">
                  <c:v>2.5641025641025641E-3</c:v>
                </c:pt>
                <c:pt idx="390">
                  <c:v>2.5575447570332483E-3</c:v>
                </c:pt>
                <c:pt idx="391">
                  <c:v>2.5510204081632651E-3</c:v>
                </c:pt>
                <c:pt idx="392">
                  <c:v>2.5445292620865142E-3</c:v>
                </c:pt>
                <c:pt idx="393">
                  <c:v>2.538071065989848E-3</c:v>
                </c:pt>
                <c:pt idx="394">
                  <c:v>2.5316455696202532E-3</c:v>
                </c:pt>
                <c:pt idx="395">
                  <c:v>2.5252525252525255E-3</c:v>
                </c:pt>
                <c:pt idx="396">
                  <c:v>2.5188916876574307E-3</c:v>
                </c:pt>
                <c:pt idx="397">
                  <c:v>2.5125628140703522E-3</c:v>
                </c:pt>
                <c:pt idx="398">
                  <c:v>2.5062656641604013E-3</c:v>
                </c:pt>
                <c:pt idx="399">
                  <c:v>2.5000000000000001E-3</c:v>
                </c:pt>
                <c:pt idx="400">
                  <c:v>2.4937655860349127E-3</c:v>
                </c:pt>
                <c:pt idx="401">
                  <c:v>2.4875621890547263E-3</c:v>
                </c:pt>
                <c:pt idx="402">
                  <c:v>2.4813895781637721E-3</c:v>
                </c:pt>
                <c:pt idx="403">
                  <c:v>2.4752475247524753E-3</c:v>
                </c:pt>
                <c:pt idx="404">
                  <c:v>2.4691358024691358E-3</c:v>
                </c:pt>
                <c:pt idx="405">
                  <c:v>2.4630541871921183E-3</c:v>
                </c:pt>
                <c:pt idx="406">
                  <c:v>2.4570024570024569E-3</c:v>
                </c:pt>
                <c:pt idx="407">
                  <c:v>2.4509803921568631E-3</c:v>
                </c:pt>
                <c:pt idx="408">
                  <c:v>2.4449877750611251E-3</c:v>
                </c:pt>
                <c:pt idx="409">
                  <c:v>2.4390243902439024E-3</c:v>
                </c:pt>
                <c:pt idx="410">
                  <c:v>2.4330900243309003E-3</c:v>
                </c:pt>
                <c:pt idx="411">
                  <c:v>2.4271844660194173E-3</c:v>
                </c:pt>
                <c:pt idx="412">
                  <c:v>2.4213075060532689E-3</c:v>
                </c:pt>
                <c:pt idx="413">
                  <c:v>2.415458937198068E-3</c:v>
                </c:pt>
                <c:pt idx="414">
                  <c:v>2.4096385542168677E-3</c:v>
                </c:pt>
                <c:pt idx="415">
                  <c:v>2.403846153846154E-3</c:v>
                </c:pt>
                <c:pt idx="416">
                  <c:v>2.3980815347721821E-3</c:v>
                </c:pt>
                <c:pt idx="417">
                  <c:v>2.3923444976076558E-3</c:v>
                </c:pt>
                <c:pt idx="418">
                  <c:v>2.3866348448687352E-3</c:v>
                </c:pt>
                <c:pt idx="419">
                  <c:v>2.3809523809523812E-3</c:v>
                </c:pt>
                <c:pt idx="420">
                  <c:v>2.3752969121140144E-3</c:v>
                </c:pt>
                <c:pt idx="421">
                  <c:v>2.3696682464454978E-3</c:v>
                </c:pt>
                <c:pt idx="422">
                  <c:v>2.3640661938534283E-3</c:v>
                </c:pt>
                <c:pt idx="423">
                  <c:v>2.3584905660377362E-3</c:v>
                </c:pt>
                <c:pt idx="424">
                  <c:v>2.3529411764705885E-3</c:v>
                </c:pt>
                <c:pt idx="425">
                  <c:v>2.3474178403755869E-3</c:v>
                </c:pt>
                <c:pt idx="426">
                  <c:v>2.34192037470726E-3</c:v>
                </c:pt>
                <c:pt idx="427">
                  <c:v>2.3364485981308414E-3</c:v>
                </c:pt>
                <c:pt idx="428">
                  <c:v>2.331002331002331E-3</c:v>
                </c:pt>
                <c:pt idx="429">
                  <c:v>2.3255813953488372E-3</c:v>
                </c:pt>
                <c:pt idx="430">
                  <c:v>2.3201856148491878E-3</c:v>
                </c:pt>
                <c:pt idx="431">
                  <c:v>2.3148148148148147E-3</c:v>
                </c:pt>
                <c:pt idx="432">
                  <c:v>2.3094688221709011E-3</c:v>
                </c:pt>
                <c:pt idx="433">
                  <c:v>2.304147465437788E-3</c:v>
                </c:pt>
                <c:pt idx="434">
                  <c:v>2.2988505747126436E-3</c:v>
                </c:pt>
                <c:pt idx="435">
                  <c:v>2.2935779816513763E-3</c:v>
                </c:pt>
                <c:pt idx="436">
                  <c:v>2.2883295194508009E-3</c:v>
                </c:pt>
                <c:pt idx="437">
                  <c:v>2.2831050228310505E-3</c:v>
                </c:pt>
                <c:pt idx="438">
                  <c:v>2.2779043280182236E-3</c:v>
                </c:pt>
                <c:pt idx="439">
                  <c:v>2.2727272727272731E-3</c:v>
                </c:pt>
                <c:pt idx="440">
                  <c:v>2.2675736961451248E-3</c:v>
                </c:pt>
                <c:pt idx="441">
                  <c:v>2.2624434389140269E-3</c:v>
                </c:pt>
                <c:pt idx="442">
                  <c:v>2.2573363431151244E-3</c:v>
                </c:pt>
                <c:pt idx="443">
                  <c:v>2.2522522522522522E-3</c:v>
                </c:pt>
                <c:pt idx="444">
                  <c:v>2.2471910112359553E-3</c:v>
                </c:pt>
                <c:pt idx="445">
                  <c:v>2.242152466367713E-3</c:v>
                </c:pt>
                <c:pt idx="446">
                  <c:v>2.2371364653243847E-3</c:v>
                </c:pt>
                <c:pt idx="447">
                  <c:v>2.2321428571428575E-3</c:v>
                </c:pt>
                <c:pt idx="448">
                  <c:v>2.2271714922049001E-3</c:v>
                </c:pt>
                <c:pt idx="449">
                  <c:v>2.2222222222222222E-3</c:v>
                </c:pt>
                <c:pt idx="450">
                  <c:v>2.2172949002217295E-3</c:v>
                </c:pt>
                <c:pt idx="451">
                  <c:v>2.2123893805309734E-3</c:v>
                </c:pt>
                <c:pt idx="452">
                  <c:v>2.2075055187637973E-3</c:v>
                </c:pt>
                <c:pt idx="453">
                  <c:v>2.2026431718061676E-3</c:v>
                </c:pt>
                <c:pt idx="454">
                  <c:v>2.1978021978021978E-3</c:v>
                </c:pt>
                <c:pt idx="455">
                  <c:v>2.1929824561403508E-3</c:v>
                </c:pt>
                <c:pt idx="456">
                  <c:v>2.1881838074398249E-3</c:v>
                </c:pt>
                <c:pt idx="457">
                  <c:v>2.1834061135371182E-3</c:v>
                </c:pt>
                <c:pt idx="458">
                  <c:v>2.1786492374727671E-3</c:v>
                </c:pt>
                <c:pt idx="459">
                  <c:v>2.1739130434782609E-3</c:v>
                </c:pt>
                <c:pt idx="460">
                  <c:v>2.1691973969631237E-3</c:v>
                </c:pt>
                <c:pt idx="461">
                  <c:v>2.1645021645021645E-3</c:v>
                </c:pt>
                <c:pt idx="462">
                  <c:v>2.1598272138228943E-3</c:v>
                </c:pt>
                <c:pt idx="463">
                  <c:v>2.1551724137931034E-3</c:v>
                </c:pt>
                <c:pt idx="464">
                  <c:v>2.1505376344086021E-3</c:v>
                </c:pt>
                <c:pt idx="465">
                  <c:v>2.1459227467811159E-3</c:v>
                </c:pt>
                <c:pt idx="466">
                  <c:v>2.1413276231263384E-3</c:v>
                </c:pt>
                <c:pt idx="467">
                  <c:v>2.136752136752137E-3</c:v>
                </c:pt>
                <c:pt idx="468">
                  <c:v>2.1321961620469087E-3</c:v>
                </c:pt>
                <c:pt idx="469">
                  <c:v>2.1276595744680851E-3</c:v>
                </c:pt>
                <c:pt idx="470">
                  <c:v>2.1231422505307855E-3</c:v>
                </c:pt>
                <c:pt idx="471">
                  <c:v>2.1186440677966102E-3</c:v>
                </c:pt>
                <c:pt idx="472">
                  <c:v>2.1141649048625794E-3</c:v>
                </c:pt>
                <c:pt idx="473">
                  <c:v>2.1097046413502112E-3</c:v>
                </c:pt>
                <c:pt idx="474">
                  <c:v>2.1052631578947368E-3</c:v>
                </c:pt>
                <c:pt idx="475">
                  <c:v>2.1008403361344537E-3</c:v>
                </c:pt>
                <c:pt idx="476">
                  <c:v>2.0964360587002098E-3</c:v>
                </c:pt>
                <c:pt idx="477">
                  <c:v>2.0920502092050212E-3</c:v>
                </c:pt>
                <c:pt idx="478">
                  <c:v>2.0876826722338207E-3</c:v>
                </c:pt>
                <c:pt idx="479">
                  <c:v>2.0833333333333333E-3</c:v>
                </c:pt>
                <c:pt idx="480">
                  <c:v>2.0790020790020791E-3</c:v>
                </c:pt>
                <c:pt idx="481">
                  <c:v>2.0746887966804979E-3</c:v>
                </c:pt>
                <c:pt idx="482">
                  <c:v>2.070393374741201E-3</c:v>
                </c:pt>
                <c:pt idx="483">
                  <c:v>2.0661157024793389E-3</c:v>
                </c:pt>
                <c:pt idx="484">
                  <c:v>2.0618556701030928E-3</c:v>
                </c:pt>
                <c:pt idx="485">
                  <c:v>2.05761316872428E-3</c:v>
                </c:pt>
                <c:pt idx="486">
                  <c:v>2.0533880903490761E-3</c:v>
                </c:pt>
                <c:pt idx="487">
                  <c:v>2.0491803278688526E-3</c:v>
                </c:pt>
                <c:pt idx="488">
                  <c:v>2.0449897750511249E-3</c:v>
                </c:pt>
                <c:pt idx="489">
                  <c:v>2.0408163265306124E-3</c:v>
                </c:pt>
                <c:pt idx="490">
                  <c:v>2.0366598778004076E-3</c:v>
                </c:pt>
                <c:pt idx="491">
                  <c:v>2.0325203252032518E-3</c:v>
                </c:pt>
                <c:pt idx="492">
                  <c:v>2.0283975659229213E-3</c:v>
                </c:pt>
                <c:pt idx="493">
                  <c:v>2.0242914979757085E-3</c:v>
                </c:pt>
                <c:pt idx="494">
                  <c:v>2.0202020202020202E-3</c:v>
                </c:pt>
                <c:pt idx="495">
                  <c:v>2.0161290322580645E-3</c:v>
                </c:pt>
                <c:pt idx="496">
                  <c:v>2.012072434607646E-3</c:v>
                </c:pt>
                <c:pt idx="497">
                  <c:v>2.0080321285140565E-3</c:v>
                </c:pt>
                <c:pt idx="498">
                  <c:v>2.0040080160320644E-3</c:v>
                </c:pt>
                <c:pt idx="499">
                  <c:v>2E-3</c:v>
                </c:pt>
                <c:pt idx="500">
                  <c:v>1.9960079840319364E-3</c:v>
                </c:pt>
                <c:pt idx="501">
                  <c:v>1.9920318725099601E-3</c:v>
                </c:pt>
                <c:pt idx="502">
                  <c:v>1.988071570576541E-3</c:v>
                </c:pt>
                <c:pt idx="503">
                  <c:v>1.9841269841269845E-3</c:v>
                </c:pt>
                <c:pt idx="504">
                  <c:v>1.9801980198019802E-3</c:v>
                </c:pt>
                <c:pt idx="505">
                  <c:v>1.976284584980237E-3</c:v>
                </c:pt>
                <c:pt idx="506">
                  <c:v>1.9723865877712033E-3</c:v>
                </c:pt>
                <c:pt idx="507">
                  <c:v>1.9685039370078744E-3</c:v>
                </c:pt>
                <c:pt idx="508">
                  <c:v>1.964636542239686E-3</c:v>
                </c:pt>
                <c:pt idx="509">
                  <c:v>1.9607843137254902E-3</c:v>
                </c:pt>
                <c:pt idx="510">
                  <c:v>1.9569471624266144E-3</c:v>
                </c:pt>
                <c:pt idx="511">
                  <c:v>1.953125E-3</c:v>
                </c:pt>
                <c:pt idx="512">
                  <c:v>1.9493177387914231E-3</c:v>
                </c:pt>
                <c:pt idx="513">
                  <c:v>1.945525291828794E-3</c:v>
                </c:pt>
                <c:pt idx="514">
                  <c:v>1.9417475728155341E-3</c:v>
                </c:pt>
                <c:pt idx="515">
                  <c:v>1.937984496124031E-3</c:v>
                </c:pt>
                <c:pt idx="516">
                  <c:v>1.9342359767891683E-3</c:v>
                </c:pt>
                <c:pt idx="517">
                  <c:v>1.9305019305019308E-3</c:v>
                </c:pt>
                <c:pt idx="518">
                  <c:v>1.926782273603083E-3</c:v>
                </c:pt>
                <c:pt idx="519">
                  <c:v>1.9230769230769232E-3</c:v>
                </c:pt>
                <c:pt idx="520">
                  <c:v>1.9193857965451057E-3</c:v>
                </c:pt>
                <c:pt idx="521">
                  <c:v>1.9157088122605363E-3</c:v>
                </c:pt>
                <c:pt idx="522">
                  <c:v>1.9120458891013386E-3</c:v>
                </c:pt>
                <c:pt idx="523">
                  <c:v>1.9083969465648856E-3</c:v>
                </c:pt>
                <c:pt idx="524">
                  <c:v>1.9047619047619048E-3</c:v>
                </c:pt>
                <c:pt idx="525">
                  <c:v>1.9011406844106464E-3</c:v>
                </c:pt>
                <c:pt idx="526">
                  <c:v>1.8975332068311196E-3</c:v>
                </c:pt>
                <c:pt idx="527">
                  <c:v>1.8939393939393942E-3</c:v>
                </c:pt>
                <c:pt idx="528">
                  <c:v>1.890359168241966E-3</c:v>
                </c:pt>
                <c:pt idx="529">
                  <c:v>1.8867924528301887E-3</c:v>
                </c:pt>
                <c:pt idx="530">
                  <c:v>1.8832391713747647E-3</c:v>
                </c:pt>
                <c:pt idx="531">
                  <c:v>1.8796992481203006E-3</c:v>
                </c:pt>
                <c:pt idx="532">
                  <c:v>1.8761726078799252E-3</c:v>
                </c:pt>
                <c:pt idx="533">
                  <c:v>1.8726591760299628E-3</c:v>
                </c:pt>
                <c:pt idx="534">
                  <c:v>1.869158878504673E-3</c:v>
                </c:pt>
                <c:pt idx="535">
                  <c:v>1.8656716417910447E-3</c:v>
                </c:pt>
                <c:pt idx="536">
                  <c:v>1.8621973929236499E-3</c:v>
                </c:pt>
                <c:pt idx="537">
                  <c:v>1.858736059479554E-3</c:v>
                </c:pt>
                <c:pt idx="538">
                  <c:v>1.8552875695732841E-3</c:v>
                </c:pt>
                <c:pt idx="539">
                  <c:v>1.8518518518518519E-3</c:v>
                </c:pt>
                <c:pt idx="540">
                  <c:v>1.8484288354898336E-3</c:v>
                </c:pt>
                <c:pt idx="541">
                  <c:v>1.8450184501845018E-3</c:v>
                </c:pt>
                <c:pt idx="542">
                  <c:v>1.8416206261510132E-3</c:v>
                </c:pt>
                <c:pt idx="543">
                  <c:v>1.8382352941176473E-3</c:v>
                </c:pt>
                <c:pt idx="544">
                  <c:v>1.834862385321101E-3</c:v>
                </c:pt>
                <c:pt idx="545">
                  <c:v>1.8315018315018315E-3</c:v>
                </c:pt>
                <c:pt idx="546">
                  <c:v>1.8281535648994515E-3</c:v>
                </c:pt>
                <c:pt idx="547">
                  <c:v>1.8248175182481753E-3</c:v>
                </c:pt>
                <c:pt idx="548">
                  <c:v>1.8214936247723135E-3</c:v>
                </c:pt>
                <c:pt idx="549">
                  <c:v>1.8181818181818182E-3</c:v>
                </c:pt>
                <c:pt idx="550">
                  <c:v>1.8148820326678767E-3</c:v>
                </c:pt>
                <c:pt idx="551">
                  <c:v>1.8115942028985507E-3</c:v>
                </c:pt>
                <c:pt idx="552">
                  <c:v>1.8083182640144667E-3</c:v>
                </c:pt>
                <c:pt idx="553">
                  <c:v>1.8050541516245488E-3</c:v>
                </c:pt>
                <c:pt idx="554">
                  <c:v>1.8018018018018018E-3</c:v>
                </c:pt>
                <c:pt idx="555">
                  <c:v>1.7985611510791368E-3</c:v>
                </c:pt>
                <c:pt idx="556">
                  <c:v>1.7953321364452424E-3</c:v>
                </c:pt>
                <c:pt idx="557">
                  <c:v>1.792114695340502E-3</c:v>
                </c:pt>
                <c:pt idx="558">
                  <c:v>1.7889087656529519E-3</c:v>
                </c:pt>
                <c:pt idx="559">
                  <c:v>1.7857142857142859E-3</c:v>
                </c:pt>
                <c:pt idx="560">
                  <c:v>1.7825311942959003E-3</c:v>
                </c:pt>
                <c:pt idx="561">
                  <c:v>1.7793594306049821E-3</c:v>
                </c:pt>
                <c:pt idx="562">
                  <c:v>1.7761989342806397E-3</c:v>
                </c:pt>
                <c:pt idx="563">
                  <c:v>1.7730496453900711E-3</c:v>
                </c:pt>
                <c:pt idx="564">
                  <c:v>1.769911504424779E-3</c:v>
                </c:pt>
                <c:pt idx="565">
                  <c:v>1.7667844522968198E-3</c:v>
                </c:pt>
                <c:pt idx="566">
                  <c:v>1.7636684303350969E-3</c:v>
                </c:pt>
                <c:pt idx="567">
                  <c:v>1.7605633802816904E-3</c:v>
                </c:pt>
                <c:pt idx="568">
                  <c:v>1.7574692442882251E-3</c:v>
                </c:pt>
                <c:pt idx="569">
                  <c:v>1.7543859649122807E-3</c:v>
                </c:pt>
                <c:pt idx="570">
                  <c:v>1.7513134851138354E-3</c:v>
                </c:pt>
                <c:pt idx="571">
                  <c:v>1.7482517482517483E-3</c:v>
                </c:pt>
                <c:pt idx="572">
                  <c:v>1.7452006980802795E-3</c:v>
                </c:pt>
                <c:pt idx="573">
                  <c:v>1.7421602787456448E-3</c:v>
                </c:pt>
                <c:pt idx="574">
                  <c:v>1.7391304347826088E-3</c:v>
                </c:pt>
                <c:pt idx="575">
                  <c:v>1.7361111111111112E-3</c:v>
                </c:pt>
                <c:pt idx="576">
                  <c:v>1.7331022530329288E-3</c:v>
                </c:pt>
                <c:pt idx="577">
                  <c:v>1.730103806228374E-3</c:v>
                </c:pt>
                <c:pt idx="578">
                  <c:v>1.7271157167530226E-3</c:v>
                </c:pt>
                <c:pt idx="579">
                  <c:v>1.724137931034483E-3</c:v>
                </c:pt>
                <c:pt idx="580">
                  <c:v>1.7211703958691911E-3</c:v>
                </c:pt>
                <c:pt idx="581">
                  <c:v>1.718213058419244E-3</c:v>
                </c:pt>
                <c:pt idx="582">
                  <c:v>1.7152658662092626E-3</c:v>
                </c:pt>
                <c:pt idx="583">
                  <c:v>1.7123287671232878E-3</c:v>
                </c:pt>
                <c:pt idx="584">
                  <c:v>1.7094017094017094E-3</c:v>
                </c:pt>
                <c:pt idx="585">
                  <c:v>1.7064846416382253E-3</c:v>
                </c:pt>
                <c:pt idx="586">
                  <c:v>1.7035775127768314E-3</c:v>
                </c:pt>
                <c:pt idx="587">
                  <c:v>1.7006802721088437E-3</c:v>
                </c:pt>
                <c:pt idx="588">
                  <c:v>1.6977928692699493E-3</c:v>
                </c:pt>
                <c:pt idx="589">
                  <c:v>1.6949152542372883E-3</c:v>
                </c:pt>
                <c:pt idx="590">
                  <c:v>1.6920473773265653E-3</c:v>
                </c:pt>
                <c:pt idx="591">
                  <c:v>1.6891891891891893E-3</c:v>
                </c:pt>
                <c:pt idx="592">
                  <c:v>1.6863406408094436E-3</c:v>
                </c:pt>
                <c:pt idx="593">
                  <c:v>1.6835016835016836E-3</c:v>
                </c:pt>
                <c:pt idx="594">
                  <c:v>1.6806722689075631E-3</c:v>
                </c:pt>
                <c:pt idx="595">
                  <c:v>1.6778523489932886E-3</c:v>
                </c:pt>
                <c:pt idx="596">
                  <c:v>1.6750418760469012E-3</c:v>
                </c:pt>
                <c:pt idx="597">
                  <c:v>1.6722408026755855E-3</c:v>
                </c:pt>
                <c:pt idx="598">
                  <c:v>1.6694490818030051E-3</c:v>
                </c:pt>
                <c:pt idx="599">
                  <c:v>1.6666666666666668E-3</c:v>
                </c:pt>
                <c:pt idx="600">
                  <c:v>1.6638935108153079E-3</c:v>
                </c:pt>
                <c:pt idx="601">
                  <c:v>1.6611295681063123E-3</c:v>
                </c:pt>
                <c:pt idx="602">
                  <c:v>1.6583747927031512E-3</c:v>
                </c:pt>
                <c:pt idx="603">
                  <c:v>1.6556291390728479E-3</c:v>
                </c:pt>
                <c:pt idx="604">
                  <c:v>1.6528925619834713E-3</c:v>
                </c:pt>
                <c:pt idx="605">
                  <c:v>1.6501650165016502E-3</c:v>
                </c:pt>
                <c:pt idx="606">
                  <c:v>1.6474464579901153E-3</c:v>
                </c:pt>
                <c:pt idx="607">
                  <c:v>1.6447368421052633E-3</c:v>
                </c:pt>
                <c:pt idx="608">
                  <c:v>1.6420361247947456E-3</c:v>
                </c:pt>
                <c:pt idx="609">
                  <c:v>1.639344262295082E-3</c:v>
                </c:pt>
                <c:pt idx="610">
                  <c:v>1.6366612111292963E-3</c:v>
                </c:pt>
                <c:pt idx="611">
                  <c:v>1.6339869281045752E-3</c:v>
                </c:pt>
                <c:pt idx="612">
                  <c:v>1.6313213703099511E-3</c:v>
                </c:pt>
                <c:pt idx="613">
                  <c:v>1.6286644951140066E-3</c:v>
                </c:pt>
                <c:pt idx="614">
                  <c:v>1.6260162601626016E-3</c:v>
                </c:pt>
                <c:pt idx="615">
                  <c:v>1.6233766233766235E-3</c:v>
                </c:pt>
                <c:pt idx="616">
                  <c:v>1.6207455429497568E-3</c:v>
                </c:pt>
                <c:pt idx="617">
                  <c:v>1.6181229773462784E-3</c:v>
                </c:pt>
                <c:pt idx="618">
                  <c:v>1.6155088852988692E-3</c:v>
                </c:pt>
                <c:pt idx="619">
                  <c:v>1.6129032258064516E-3</c:v>
                </c:pt>
                <c:pt idx="620">
                  <c:v>1.6103059581320451E-3</c:v>
                </c:pt>
                <c:pt idx="621">
                  <c:v>1.6077170418006431E-3</c:v>
                </c:pt>
                <c:pt idx="622">
                  <c:v>1.605136436597111E-3</c:v>
                </c:pt>
                <c:pt idx="623">
                  <c:v>1.6025641025641027E-3</c:v>
                </c:pt>
                <c:pt idx="624">
                  <c:v>1.6000000000000001E-3</c:v>
                </c:pt>
                <c:pt idx="625">
                  <c:v>1.5974440894568692E-3</c:v>
                </c:pt>
                <c:pt idx="626">
                  <c:v>1.594896331738437E-3</c:v>
                </c:pt>
                <c:pt idx="627">
                  <c:v>1.5923566878980893E-3</c:v>
                </c:pt>
                <c:pt idx="628">
                  <c:v>1.589825119236884E-3</c:v>
                </c:pt>
                <c:pt idx="629">
                  <c:v>1.5873015873015873E-3</c:v>
                </c:pt>
                <c:pt idx="630">
                  <c:v>1.5847860538827259E-3</c:v>
                </c:pt>
                <c:pt idx="631">
                  <c:v>1.5822784810126582E-3</c:v>
                </c:pt>
                <c:pt idx="632">
                  <c:v>1.5797788309636653E-3</c:v>
                </c:pt>
                <c:pt idx="633">
                  <c:v>1.577287066246057E-3</c:v>
                </c:pt>
                <c:pt idx="634">
                  <c:v>1.5748031496062994E-3</c:v>
                </c:pt>
                <c:pt idx="635">
                  <c:v>1.5723270440251573E-3</c:v>
                </c:pt>
                <c:pt idx="636">
                  <c:v>1.5698587127158557E-3</c:v>
                </c:pt>
                <c:pt idx="637">
                  <c:v>1.5673981191222572E-3</c:v>
                </c:pt>
                <c:pt idx="638">
                  <c:v>1.5649452269170579E-3</c:v>
                </c:pt>
                <c:pt idx="639">
                  <c:v>1.5625000000000001E-3</c:v>
                </c:pt>
                <c:pt idx="640">
                  <c:v>1.5600624024961001E-3</c:v>
                </c:pt>
                <c:pt idx="641">
                  <c:v>1.557632398753894E-3</c:v>
                </c:pt>
                <c:pt idx="642">
                  <c:v>1.5552099533437016E-3</c:v>
                </c:pt>
                <c:pt idx="643">
                  <c:v>1.5527950310559005E-3</c:v>
                </c:pt>
                <c:pt idx="644">
                  <c:v>1.5503875968992248E-3</c:v>
                </c:pt>
                <c:pt idx="645">
                  <c:v>1.5479876160990715E-3</c:v>
                </c:pt>
                <c:pt idx="646">
                  <c:v>1.5455950540958269E-3</c:v>
                </c:pt>
                <c:pt idx="647">
                  <c:v>1.54320987654321E-3</c:v>
                </c:pt>
                <c:pt idx="648">
                  <c:v>1.5408320493066256E-3</c:v>
                </c:pt>
                <c:pt idx="649">
                  <c:v>1.5384615384615385E-3</c:v>
                </c:pt>
                <c:pt idx="650">
                  <c:v>1.5360983102918589E-3</c:v>
                </c:pt>
                <c:pt idx="651">
                  <c:v>1.5337423312883436E-3</c:v>
                </c:pt>
                <c:pt idx="652">
                  <c:v>1.5313935681470138E-3</c:v>
                </c:pt>
                <c:pt idx="653">
                  <c:v>1.5290519877675841E-3</c:v>
                </c:pt>
                <c:pt idx="654">
                  <c:v>1.5267175572519084E-3</c:v>
                </c:pt>
                <c:pt idx="655">
                  <c:v>1.5243902439024393E-3</c:v>
                </c:pt>
                <c:pt idx="656">
                  <c:v>1.5220700152207001E-3</c:v>
                </c:pt>
                <c:pt idx="657">
                  <c:v>1.5197568389057753E-3</c:v>
                </c:pt>
                <c:pt idx="658">
                  <c:v>1.5174506828528073E-3</c:v>
                </c:pt>
                <c:pt idx="659">
                  <c:v>1.5151515151515152E-3</c:v>
                </c:pt>
                <c:pt idx="660">
                  <c:v>1.5128593040847204E-3</c:v>
                </c:pt>
                <c:pt idx="661">
                  <c:v>1.5105740181268882E-3</c:v>
                </c:pt>
                <c:pt idx="662">
                  <c:v>1.5082956259426848E-3</c:v>
                </c:pt>
                <c:pt idx="663">
                  <c:v>1.506024096385542E-3</c:v>
                </c:pt>
                <c:pt idx="664">
                  <c:v>1.5037593984962407E-3</c:v>
                </c:pt>
                <c:pt idx="665">
                  <c:v>1.5015015015015017E-3</c:v>
                </c:pt>
                <c:pt idx="666">
                  <c:v>1.4992503748125937E-3</c:v>
                </c:pt>
                <c:pt idx="667">
                  <c:v>1.4970059880239522E-3</c:v>
                </c:pt>
                <c:pt idx="668">
                  <c:v>1.4947683109118087E-3</c:v>
                </c:pt>
                <c:pt idx="669">
                  <c:v>1.4925373134328358E-3</c:v>
                </c:pt>
                <c:pt idx="670">
                  <c:v>1.490312965722802E-3</c:v>
                </c:pt>
                <c:pt idx="671">
                  <c:v>1.488095238095238E-3</c:v>
                </c:pt>
                <c:pt idx="672">
                  <c:v>1.485884101040119E-3</c:v>
                </c:pt>
                <c:pt idx="673">
                  <c:v>1.483679525222552E-3</c:v>
                </c:pt>
                <c:pt idx="674">
                  <c:v>1.4814814814814816E-3</c:v>
                </c:pt>
                <c:pt idx="675">
                  <c:v>1.4792899408284025E-3</c:v>
                </c:pt>
                <c:pt idx="676">
                  <c:v>1.4771048744460858E-3</c:v>
                </c:pt>
                <c:pt idx="677">
                  <c:v>1.4749262536873158E-3</c:v>
                </c:pt>
                <c:pt idx="678">
                  <c:v>1.4727540500736377E-3</c:v>
                </c:pt>
                <c:pt idx="679">
                  <c:v>1.4705882352941176E-3</c:v>
                </c:pt>
                <c:pt idx="680">
                  <c:v>1.4684287812041117E-3</c:v>
                </c:pt>
                <c:pt idx="681">
                  <c:v>1.4662756598240469E-3</c:v>
                </c:pt>
                <c:pt idx="682">
                  <c:v>1.4641288433382138E-3</c:v>
                </c:pt>
                <c:pt idx="683">
                  <c:v>1.4619883040935672E-3</c:v>
                </c:pt>
                <c:pt idx="684">
                  <c:v>1.4598540145985403E-3</c:v>
                </c:pt>
                <c:pt idx="685">
                  <c:v>1.4577259475218661E-3</c:v>
                </c:pt>
                <c:pt idx="686">
                  <c:v>1.455604075691412E-3</c:v>
                </c:pt>
                <c:pt idx="687">
                  <c:v>1.4534883720930235E-3</c:v>
                </c:pt>
                <c:pt idx="688">
                  <c:v>1.4513788098693759E-3</c:v>
                </c:pt>
                <c:pt idx="689">
                  <c:v>1.4492753623188406E-3</c:v>
                </c:pt>
                <c:pt idx="690">
                  <c:v>1.4471780028943561E-3</c:v>
                </c:pt>
                <c:pt idx="691">
                  <c:v>1.4450867052023121E-3</c:v>
                </c:pt>
                <c:pt idx="692">
                  <c:v>1.4430014430014432E-3</c:v>
                </c:pt>
                <c:pt idx="693">
                  <c:v>1.440922190201729E-3</c:v>
                </c:pt>
                <c:pt idx="694">
                  <c:v>1.4388489208633094E-3</c:v>
                </c:pt>
                <c:pt idx="695">
                  <c:v>1.4367816091954025E-3</c:v>
                </c:pt>
                <c:pt idx="696">
                  <c:v>1.4347202295552368E-3</c:v>
                </c:pt>
                <c:pt idx="697">
                  <c:v>1.4326647564469916E-3</c:v>
                </c:pt>
                <c:pt idx="698">
                  <c:v>1.4306151645207439E-3</c:v>
                </c:pt>
                <c:pt idx="699">
                  <c:v>1.4285714285714286E-3</c:v>
                </c:pt>
                <c:pt idx="700">
                  <c:v>1.4265335235378034E-3</c:v>
                </c:pt>
                <c:pt idx="701">
                  <c:v>1.4245014245014246E-3</c:v>
                </c:pt>
                <c:pt idx="702">
                  <c:v>1.4224751066856331E-3</c:v>
                </c:pt>
                <c:pt idx="703">
                  <c:v>1.4204545454545455E-3</c:v>
                </c:pt>
                <c:pt idx="704">
                  <c:v>1.4184397163120568E-3</c:v>
                </c:pt>
                <c:pt idx="705">
                  <c:v>1.4164305949008501E-3</c:v>
                </c:pt>
                <c:pt idx="706">
                  <c:v>1.4144271570014145E-3</c:v>
                </c:pt>
                <c:pt idx="707">
                  <c:v>1.4124293785310737E-3</c:v>
                </c:pt>
                <c:pt idx="708">
                  <c:v>1.4104372355430183E-3</c:v>
                </c:pt>
                <c:pt idx="709">
                  <c:v>1.4084507042253522E-3</c:v>
                </c:pt>
                <c:pt idx="710">
                  <c:v>1.4064697609001409E-3</c:v>
                </c:pt>
                <c:pt idx="711">
                  <c:v>1.4044943820224719E-3</c:v>
                </c:pt>
                <c:pt idx="712">
                  <c:v>1.4025245441795233E-3</c:v>
                </c:pt>
                <c:pt idx="713">
                  <c:v>1.4005602240896359E-3</c:v>
                </c:pt>
                <c:pt idx="714">
                  <c:v>1.3986013986013986E-3</c:v>
                </c:pt>
                <c:pt idx="715">
                  <c:v>1.3966480446927377E-3</c:v>
                </c:pt>
                <c:pt idx="716">
                  <c:v>1.3947001394700139E-3</c:v>
                </c:pt>
                <c:pt idx="717">
                  <c:v>1.3927576601671311E-3</c:v>
                </c:pt>
                <c:pt idx="718">
                  <c:v>1.3908205841446453E-3</c:v>
                </c:pt>
                <c:pt idx="719">
                  <c:v>1.3888888888888889E-3</c:v>
                </c:pt>
                <c:pt idx="720">
                  <c:v>1.386962552011096E-3</c:v>
                </c:pt>
                <c:pt idx="721">
                  <c:v>1.3850415512465374E-3</c:v>
                </c:pt>
                <c:pt idx="722">
                  <c:v>1.3831258644536654E-3</c:v>
                </c:pt>
                <c:pt idx="723">
                  <c:v>1.3812154696132596E-3</c:v>
                </c:pt>
                <c:pt idx="724">
                  <c:v>1.3793103448275863E-3</c:v>
                </c:pt>
                <c:pt idx="725">
                  <c:v>1.3774104683195595E-3</c:v>
                </c:pt>
                <c:pt idx="726">
                  <c:v>1.375515818431912E-3</c:v>
                </c:pt>
                <c:pt idx="727">
                  <c:v>1.3736263736263737E-3</c:v>
                </c:pt>
                <c:pt idx="728">
                  <c:v>1.3717421124828531E-3</c:v>
                </c:pt>
                <c:pt idx="729">
                  <c:v>1.3698630136986301E-3</c:v>
                </c:pt>
                <c:pt idx="730">
                  <c:v>1.3679890560875515E-3</c:v>
                </c:pt>
                <c:pt idx="731">
                  <c:v>1.366120218579235E-3</c:v>
                </c:pt>
                <c:pt idx="732">
                  <c:v>1.3642564802182813E-3</c:v>
                </c:pt>
                <c:pt idx="733">
                  <c:v>1.3623978201634877E-3</c:v>
                </c:pt>
                <c:pt idx="734">
                  <c:v>1.360544217687075E-3</c:v>
                </c:pt>
                <c:pt idx="735">
                  <c:v>1.3586956521739132E-3</c:v>
                </c:pt>
                <c:pt idx="736">
                  <c:v>1.3568521031207599E-3</c:v>
                </c:pt>
                <c:pt idx="737">
                  <c:v>1.3550135501355016E-3</c:v>
                </c:pt>
                <c:pt idx="738">
                  <c:v>1.3531799729364004E-3</c:v>
                </c:pt>
                <c:pt idx="739">
                  <c:v>1.3513513513513514E-3</c:v>
                </c:pt>
                <c:pt idx="740">
                  <c:v>1.3495276653171392E-3</c:v>
                </c:pt>
                <c:pt idx="741">
                  <c:v>1.3477088948787063E-3</c:v>
                </c:pt>
                <c:pt idx="742">
                  <c:v>1.3458950201884255E-3</c:v>
                </c:pt>
                <c:pt idx="743">
                  <c:v>1.3440860215053762E-3</c:v>
                </c:pt>
                <c:pt idx="744">
                  <c:v>1.342281879194631E-3</c:v>
                </c:pt>
                <c:pt idx="745">
                  <c:v>1.3404825737265418E-3</c:v>
                </c:pt>
                <c:pt idx="746">
                  <c:v>1.3386880856760374E-3</c:v>
                </c:pt>
                <c:pt idx="747">
                  <c:v>1.3368983957219253E-3</c:v>
                </c:pt>
                <c:pt idx="748">
                  <c:v>1.3351134846461949E-3</c:v>
                </c:pt>
                <c:pt idx="749">
                  <c:v>1.3333333333333335E-3</c:v>
                </c:pt>
                <c:pt idx="750">
                  <c:v>1.3315579227696406E-3</c:v>
                </c:pt>
                <c:pt idx="751">
                  <c:v>1.3297872340425532E-3</c:v>
                </c:pt>
                <c:pt idx="752">
                  <c:v>1.3280212483399736E-3</c:v>
                </c:pt>
                <c:pt idx="753">
                  <c:v>1.3262599469496021E-3</c:v>
                </c:pt>
                <c:pt idx="754">
                  <c:v>1.3245033112582781E-3</c:v>
                </c:pt>
                <c:pt idx="755">
                  <c:v>1.3227513227513229E-3</c:v>
                </c:pt>
                <c:pt idx="756">
                  <c:v>1.321003963011889E-3</c:v>
                </c:pt>
                <c:pt idx="757">
                  <c:v>1.3192612137203168E-3</c:v>
                </c:pt>
                <c:pt idx="758">
                  <c:v>1.3175230566534915E-3</c:v>
                </c:pt>
                <c:pt idx="759">
                  <c:v>1.3157894736842105E-3</c:v>
                </c:pt>
                <c:pt idx="760">
                  <c:v>1.3140604467805521E-3</c:v>
                </c:pt>
                <c:pt idx="761">
                  <c:v>1.3123359580052493E-3</c:v>
                </c:pt>
                <c:pt idx="762">
                  <c:v>1.3106159895150723E-3</c:v>
                </c:pt>
                <c:pt idx="763">
                  <c:v>1.3089005235602095E-3</c:v>
                </c:pt>
                <c:pt idx="764">
                  <c:v>1.3071895424836603E-3</c:v>
                </c:pt>
                <c:pt idx="765">
                  <c:v>1.3054830287206269E-3</c:v>
                </c:pt>
                <c:pt idx="766">
                  <c:v>1.3037809647979139E-3</c:v>
                </c:pt>
                <c:pt idx="767">
                  <c:v>1.3020833333333335E-3</c:v>
                </c:pt>
                <c:pt idx="768">
                  <c:v>1.3003901170351106E-3</c:v>
                </c:pt>
                <c:pt idx="769">
                  <c:v>1.2987012987012987E-3</c:v>
                </c:pt>
                <c:pt idx="770">
                  <c:v>1.297016861219196E-3</c:v>
                </c:pt>
                <c:pt idx="771">
                  <c:v>1.2953367875647669E-3</c:v>
                </c:pt>
                <c:pt idx="772">
                  <c:v>1.29366106080207E-3</c:v>
                </c:pt>
                <c:pt idx="773">
                  <c:v>1.2919896640826874E-3</c:v>
                </c:pt>
                <c:pt idx="774">
                  <c:v>1.2903225806451613E-3</c:v>
                </c:pt>
                <c:pt idx="775">
                  <c:v>1.2886597938144332E-3</c:v>
                </c:pt>
                <c:pt idx="776">
                  <c:v>1.287001287001287E-3</c:v>
                </c:pt>
                <c:pt idx="777">
                  <c:v>1.2853470437017996E-3</c:v>
                </c:pt>
                <c:pt idx="778">
                  <c:v>1.2836970474967907E-3</c:v>
                </c:pt>
                <c:pt idx="779">
                  <c:v>1.2820512820512821E-3</c:v>
                </c:pt>
                <c:pt idx="780">
                  <c:v>1.2804097311139566E-3</c:v>
                </c:pt>
                <c:pt idx="781">
                  <c:v>1.2787723785166241E-3</c:v>
                </c:pt>
                <c:pt idx="782">
                  <c:v>1.277139208173691E-3</c:v>
                </c:pt>
                <c:pt idx="783">
                  <c:v>1.2755102040816326E-3</c:v>
                </c:pt>
                <c:pt idx="784">
                  <c:v>1.2738853503184715E-3</c:v>
                </c:pt>
                <c:pt idx="785">
                  <c:v>1.2722646310432571E-3</c:v>
                </c:pt>
                <c:pt idx="786">
                  <c:v>1.2706480304955528E-3</c:v>
                </c:pt>
                <c:pt idx="787">
                  <c:v>1.269035532994924E-3</c:v>
                </c:pt>
                <c:pt idx="788">
                  <c:v>1.2674271229404308E-3</c:v>
                </c:pt>
                <c:pt idx="789">
                  <c:v>1.2658227848101266E-3</c:v>
                </c:pt>
                <c:pt idx="790">
                  <c:v>1.2642225031605564E-3</c:v>
                </c:pt>
                <c:pt idx="791">
                  <c:v>1.2626262626262627E-3</c:v>
                </c:pt>
                <c:pt idx="792">
                  <c:v>1.261034047919294E-3</c:v>
                </c:pt>
                <c:pt idx="793">
                  <c:v>1.2594458438287153E-3</c:v>
                </c:pt>
                <c:pt idx="794">
                  <c:v>1.2578616352201259E-3</c:v>
                </c:pt>
                <c:pt idx="795">
                  <c:v>1.2562814070351761E-3</c:v>
                </c:pt>
                <c:pt idx="796">
                  <c:v>1.2547051442910917E-3</c:v>
                </c:pt>
                <c:pt idx="797">
                  <c:v>1.2531328320802006E-3</c:v>
                </c:pt>
                <c:pt idx="798">
                  <c:v>1.2515644555694619E-3</c:v>
                </c:pt>
                <c:pt idx="799">
                  <c:v>1.25E-3</c:v>
                </c:pt>
                <c:pt idx="800">
                  <c:v>1.2484394506866419E-3</c:v>
                </c:pt>
                <c:pt idx="801">
                  <c:v>1.2468827930174563E-3</c:v>
                </c:pt>
                <c:pt idx="802">
                  <c:v>1.2453300124533003E-3</c:v>
                </c:pt>
                <c:pt idx="803">
                  <c:v>1.2437810945273632E-3</c:v>
                </c:pt>
                <c:pt idx="804">
                  <c:v>1.2422360248447205E-3</c:v>
                </c:pt>
                <c:pt idx="805">
                  <c:v>1.2406947890818861E-3</c:v>
                </c:pt>
                <c:pt idx="806">
                  <c:v>1.2391573729863693E-3</c:v>
                </c:pt>
                <c:pt idx="807">
                  <c:v>1.2376237623762376E-3</c:v>
                </c:pt>
                <c:pt idx="808">
                  <c:v>1.2360939431396785E-3</c:v>
                </c:pt>
                <c:pt idx="809">
                  <c:v>1.2345679012345679E-3</c:v>
                </c:pt>
                <c:pt idx="810">
                  <c:v>1.2330456226880397E-3</c:v>
                </c:pt>
                <c:pt idx="811">
                  <c:v>1.2315270935960591E-3</c:v>
                </c:pt>
                <c:pt idx="812">
                  <c:v>1.2300123001230013E-3</c:v>
                </c:pt>
                <c:pt idx="813">
                  <c:v>1.2285012285012285E-3</c:v>
                </c:pt>
                <c:pt idx="814">
                  <c:v>1.2269938650306749E-3</c:v>
                </c:pt>
                <c:pt idx="815">
                  <c:v>1.2254901960784316E-3</c:v>
                </c:pt>
                <c:pt idx="816">
                  <c:v>1.2239902080783355E-3</c:v>
                </c:pt>
                <c:pt idx="817">
                  <c:v>1.2224938875305626E-3</c:v>
                </c:pt>
                <c:pt idx="818">
                  <c:v>1.221001221001221E-3</c:v>
                </c:pt>
                <c:pt idx="819">
                  <c:v>1.2195121951219512E-3</c:v>
                </c:pt>
                <c:pt idx="820">
                  <c:v>1.2180267965895251E-3</c:v>
                </c:pt>
                <c:pt idx="821">
                  <c:v>1.2165450121654502E-3</c:v>
                </c:pt>
                <c:pt idx="822">
                  <c:v>1.2150668286755773E-3</c:v>
                </c:pt>
                <c:pt idx="823">
                  <c:v>1.2135922330097086E-3</c:v>
                </c:pt>
                <c:pt idx="824">
                  <c:v>1.2121212121212121E-3</c:v>
                </c:pt>
                <c:pt idx="825">
                  <c:v>1.2106537530266344E-3</c:v>
                </c:pt>
                <c:pt idx="826">
                  <c:v>1.2091898428053204E-3</c:v>
                </c:pt>
                <c:pt idx="827">
                  <c:v>1.207729468599034E-3</c:v>
                </c:pt>
                <c:pt idx="828">
                  <c:v>1.2062726176115801E-3</c:v>
                </c:pt>
                <c:pt idx="829">
                  <c:v>1.2048192771084338E-3</c:v>
                </c:pt>
                <c:pt idx="830">
                  <c:v>1.2033694344163659E-3</c:v>
                </c:pt>
                <c:pt idx="831">
                  <c:v>1.201923076923077E-3</c:v>
                </c:pt>
                <c:pt idx="832">
                  <c:v>1.2004801920768309E-3</c:v>
                </c:pt>
                <c:pt idx="833">
                  <c:v>1.199040767386091E-3</c:v>
                </c:pt>
                <c:pt idx="834">
                  <c:v>1.1976047904191617E-3</c:v>
                </c:pt>
                <c:pt idx="835">
                  <c:v>1.1961722488038279E-3</c:v>
                </c:pt>
                <c:pt idx="836">
                  <c:v>1.1947431302270011E-3</c:v>
                </c:pt>
                <c:pt idx="837">
                  <c:v>1.1933174224343676E-3</c:v>
                </c:pt>
                <c:pt idx="838">
                  <c:v>1.1918951132300357E-3</c:v>
                </c:pt>
                <c:pt idx="839">
                  <c:v>1.1904761904761906E-3</c:v>
                </c:pt>
                <c:pt idx="840">
                  <c:v>1.1890606420927468E-3</c:v>
                </c:pt>
                <c:pt idx="841">
                  <c:v>1.1876484560570072E-3</c:v>
                </c:pt>
                <c:pt idx="842">
                  <c:v>1.1862396204033216E-3</c:v>
                </c:pt>
                <c:pt idx="843">
                  <c:v>1.1848341232227489E-3</c:v>
                </c:pt>
                <c:pt idx="844">
                  <c:v>1.1834319526627219E-3</c:v>
                </c:pt>
                <c:pt idx="845">
                  <c:v>1.1820330969267141E-3</c:v>
                </c:pt>
                <c:pt idx="846">
                  <c:v>1.1806375442739079E-3</c:v>
                </c:pt>
                <c:pt idx="847">
                  <c:v>1.1792452830188681E-3</c:v>
                </c:pt>
                <c:pt idx="848">
                  <c:v>1.1778563015312131E-3</c:v>
                </c:pt>
                <c:pt idx="849">
                  <c:v>1.1764705882352942E-3</c:v>
                </c:pt>
                <c:pt idx="850">
                  <c:v>1.1750881316098709E-3</c:v>
                </c:pt>
                <c:pt idx="851">
                  <c:v>1.1737089201877935E-3</c:v>
                </c:pt>
                <c:pt idx="852">
                  <c:v>1.1723329425556859E-3</c:v>
                </c:pt>
                <c:pt idx="853">
                  <c:v>1.17096018735363E-3</c:v>
                </c:pt>
                <c:pt idx="854">
                  <c:v>1.1695906432748538E-3</c:v>
                </c:pt>
                <c:pt idx="855">
                  <c:v>1.1682242990654207E-3</c:v>
                </c:pt>
                <c:pt idx="856">
                  <c:v>1.1668611435239208E-3</c:v>
                </c:pt>
                <c:pt idx="857">
                  <c:v>1.1655011655011655E-3</c:v>
                </c:pt>
                <c:pt idx="858">
                  <c:v>1.1641443538998836E-3</c:v>
                </c:pt>
                <c:pt idx="859">
                  <c:v>1.1627906976744186E-3</c:v>
                </c:pt>
                <c:pt idx="860">
                  <c:v>1.1614401858304299E-3</c:v>
                </c:pt>
                <c:pt idx="861">
                  <c:v>1.1600928074245939E-3</c:v>
                </c:pt>
                <c:pt idx="862">
                  <c:v>1.1587485515643107E-3</c:v>
                </c:pt>
                <c:pt idx="863">
                  <c:v>1.1574074074074073E-3</c:v>
                </c:pt>
                <c:pt idx="864">
                  <c:v>1.1560693641618498E-3</c:v>
                </c:pt>
                <c:pt idx="865">
                  <c:v>1.1547344110854505E-3</c:v>
                </c:pt>
                <c:pt idx="866">
                  <c:v>1.1534025374855825E-3</c:v>
                </c:pt>
                <c:pt idx="867">
                  <c:v>1.152073732718894E-3</c:v>
                </c:pt>
                <c:pt idx="868">
                  <c:v>1.1507479861910242E-3</c:v>
                </c:pt>
                <c:pt idx="869">
                  <c:v>1.1494252873563218E-3</c:v>
                </c:pt>
                <c:pt idx="870">
                  <c:v>1.1481056257175663E-3</c:v>
                </c:pt>
                <c:pt idx="871">
                  <c:v>1.1467889908256881E-3</c:v>
                </c:pt>
                <c:pt idx="872">
                  <c:v>1.145475372279496E-3</c:v>
                </c:pt>
                <c:pt idx="873">
                  <c:v>1.1441647597254005E-3</c:v>
                </c:pt>
                <c:pt idx="874">
                  <c:v>1.1428571428571429E-3</c:v>
                </c:pt>
                <c:pt idx="875">
                  <c:v>1.1415525114155253E-3</c:v>
                </c:pt>
                <c:pt idx="876">
                  <c:v>1.1402508551881414E-3</c:v>
                </c:pt>
                <c:pt idx="877">
                  <c:v>1.1389521640091118E-3</c:v>
                </c:pt>
                <c:pt idx="878">
                  <c:v>1.1376564277588168E-3</c:v>
                </c:pt>
                <c:pt idx="879">
                  <c:v>1.1363636363636365E-3</c:v>
                </c:pt>
                <c:pt idx="880">
                  <c:v>1.1350737797956869E-3</c:v>
                </c:pt>
                <c:pt idx="881">
                  <c:v>1.1337868480725624E-3</c:v>
                </c:pt>
                <c:pt idx="882">
                  <c:v>1.1325028312570782E-3</c:v>
                </c:pt>
                <c:pt idx="883">
                  <c:v>1.1312217194570135E-3</c:v>
                </c:pt>
                <c:pt idx="884">
                  <c:v>1.1299435028248588E-3</c:v>
                </c:pt>
                <c:pt idx="885">
                  <c:v>1.1286681715575622E-3</c:v>
                </c:pt>
                <c:pt idx="886">
                  <c:v>1.1273957158962795E-3</c:v>
                </c:pt>
                <c:pt idx="887">
                  <c:v>1.1261261261261261E-3</c:v>
                </c:pt>
                <c:pt idx="888">
                  <c:v>1.1248593925759279E-3</c:v>
                </c:pt>
                <c:pt idx="889">
                  <c:v>1.1235955056179776E-3</c:v>
                </c:pt>
                <c:pt idx="890">
                  <c:v>1.1223344556677891E-3</c:v>
                </c:pt>
                <c:pt idx="891">
                  <c:v>1.1210762331838565E-3</c:v>
                </c:pt>
                <c:pt idx="892">
                  <c:v>1.1198208286674132E-3</c:v>
                </c:pt>
                <c:pt idx="893">
                  <c:v>1.1185682326621924E-3</c:v>
                </c:pt>
                <c:pt idx="894">
                  <c:v>1.1173184357541901E-3</c:v>
                </c:pt>
                <c:pt idx="895">
                  <c:v>1.1160714285714287E-3</c:v>
                </c:pt>
                <c:pt idx="896">
                  <c:v>1.1148272017837235E-3</c:v>
                </c:pt>
                <c:pt idx="897">
                  <c:v>1.1135857461024501E-3</c:v>
                </c:pt>
                <c:pt idx="898">
                  <c:v>1.1123470522803114E-3</c:v>
                </c:pt>
                <c:pt idx="899">
                  <c:v>1.1111111111111111E-3</c:v>
                </c:pt>
                <c:pt idx="900">
                  <c:v>1.109877913429523E-3</c:v>
                </c:pt>
                <c:pt idx="901">
                  <c:v>1.1086474501108647E-3</c:v>
                </c:pt>
                <c:pt idx="902">
                  <c:v>1.107419712070875E-3</c:v>
                </c:pt>
                <c:pt idx="903">
                  <c:v>1.1061946902654867E-3</c:v>
                </c:pt>
                <c:pt idx="904">
                  <c:v>1.1049723756906078E-3</c:v>
                </c:pt>
                <c:pt idx="905">
                  <c:v>1.1037527593818987E-3</c:v>
                </c:pt>
                <c:pt idx="906">
                  <c:v>1.1025358324145535E-3</c:v>
                </c:pt>
                <c:pt idx="907">
                  <c:v>1.1013215859030838E-3</c:v>
                </c:pt>
                <c:pt idx="908">
                  <c:v>1.1001100110011001E-3</c:v>
                </c:pt>
                <c:pt idx="909">
                  <c:v>1.0989010989010989E-3</c:v>
                </c:pt>
                <c:pt idx="910">
                  <c:v>1.0976948408342481E-3</c:v>
                </c:pt>
                <c:pt idx="911">
                  <c:v>1.0964912280701754E-3</c:v>
                </c:pt>
                <c:pt idx="912">
                  <c:v>1.0952902519167581E-3</c:v>
                </c:pt>
                <c:pt idx="913">
                  <c:v>1.0940919037199124E-3</c:v>
                </c:pt>
                <c:pt idx="914">
                  <c:v>1.092896174863388E-3</c:v>
                </c:pt>
                <c:pt idx="915">
                  <c:v>1.0917030567685591E-3</c:v>
                </c:pt>
                <c:pt idx="916">
                  <c:v>1.0905125408942203E-3</c:v>
                </c:pt>
                <c:pt idx="917">
                  <c:v>1.0893246187363835E-3</c:v>
                </c:pt>
                <c:pt idx="918">
                  <c:v>1.088139281828074E-3</c:v>
                </c:pt>
                <c:pt idx="919">
                  <c:v>1.0869565217391304E-3</c:v>
                </c:pt>
                <c:pt idx="920">
                  <c:v>1.0857763300760044E-3</c:v>
                </c:pt>
                <c:pt idx="921">
                  <c:v>1.0845986984815619E-3</c:v>
                </c:pt>
                <c:pt idx="922">
                  <c:v>1.0834236186348864E-3</c:v>
                </c:pt>
                <c:pt idx="923">
                  <c:v>1.0822510822510823E-3</c:v>
                </c:pt>
                <c:pt idx="924">
                  <c:v>1.0810810810810811E-3</c:v>
                </c:pt>
                <c:pt idx="925">
                  <c:v>1.0799136069114472E-3</c:v>
                </c:pt>
                <c:pt idx="926">
                  <c:v>1.0787486515641857E-3</c:v>
                </c:pt>
                <c:pt idx="927">
                  <c:v>1.0775862068965517E-3</c:v>
                </c:pt>
                <c:pt idx="928">
                  <c:v>1.076426264800861E-3</c:v>
                </c:pt>
                <c:pt idx="929">
                  <c:v>1.0752688172043011E-3</c:v>
                </c:pt>
                <c:pt idx="930">
                  <c:v>1.0741138560687435E-3</c:v>
                </c:pt>
                <c:pt idx="931">
                  <c:v>1.0729613733905579E-3</c:v>
                </c:pt>
                <c:pt idx="932">
                  <c:v>1.0718113612004287E-3</c:v>
                </c:pt>
                <c:pt idx="933">
                  <c:v>1.0706638115631692E-3</c:v>
                </c:pt>
                <c:pt idx="934">
                  <c:v>1.0695187165775401E-3</c:v>
                </c:pt>
                <c:pt idx="935">
                  <c:v>1.0683760683760685E-3</c:v>
                </c:pt>
                <c:pt idx="936">
                  <c:v>1.0672358591248667E-3</c:v>
                </c:pt>
                <c:pt idx="937">
                  <c:v>1.0660980810234544E-3</c:v>
                </c:pt>
                <c:pt idx="938">
                  <c:v>1.0649627263045794E-3</c:v>
                </c:pt>
                <c:pt idx="939">
                  <c:v>1.0638297872340426E-3</c:v>
                </c:pt>
                <c:pt idx="940">
                  <c:v>1.0626992561105209E-3</c:v>
                </c:pt>
                <c:pt idx="941">
                  <c:v>1.0615711252653928E-3</c:v>
                </c:pt>
                <c:pt idx="942">
                  <c:v>1.0604453870625664E-3</c:v>
                </c:pt>
                <c:pt idx="943">
                  <c:v>1.0593220338983051E-3</c:v>
                </c:pt>
                <c:pt idx="944">
                  <c:v>1.0582010582010583E-3</c:v>
                </c:pt>
                <c:pt idx="945">
                  <c:v>1.0570824524312897E-3</c:v>
                </c:pt>
                <c:pt idx="946">
                  <c:v>1.0559662090813093E-3</c:v>
                </c:pt>
                <c:pt idx="947">
                  <c:v>1.0548523206751056E-3</c:v>
                </c:pt>
                <c:pt idx="948">
                  <c:v>1.053740779768177E-3</c:v>
                </c:pt>
                <c:pt idx="949">
                  <c:v>1.0526315789473684E-3</c:v>
                </c:pt>
                <c:pt idx="950">
                  <c:v>1.0515247108307047E-3</c:v>
                </c:pt>
                <c:pt idx="951">
                  <c:v>1.0504201680672268E-3</c:v>
                </c:pt>
                <c:pt idx="952">
                  <c:v>1.0493179433368311E-3</c:v>
                </c:pt>
                <c:pt idx="953">
                  <c:v>1.0482180293501049E-3</c:v>
                </c:pt>
                <c:pt idx="954">
                  <c:v>1.0471204188481676E-3</c:v>
                </c:pt>
                <c:pt idx="955">
                  <c:v>1.0460251046025106E-3</c:v>
                </c:pt>
                <c:pt idx="956">
                  <c:v>1.0449320794148381E-3</c:v>
                </c:pt>
                <c:pt idx="957">
                  <c:v>1.0438413361169103E-3</c:v>
                </c:pt>
                <c:pt idx="958">
                  <c:v>1.0427528675703858E-3</c:v>
                </c:pt>
                <c:pt idx="959">
                  <c:v>1.0416666666666667E-3</c:v>
                </c:pt>
                <c:pt idx="960">
                  <c:v>1.0405827263267431E-3</c:v>
                </c:pt>
                <c:pt idx="961">
                  <c:v>1.0395010395010396E-3</c:v>
                </c:pt>
                <c:pt idx="962">
                  <c:v>1.0384215991692629E-3</c:v>
                </c:pt>
                <c:pt idx="963">
                  <c:v>1.037344398340249E-3</c:v>
                </c:pt>
                <c:pt idx="964">
                  <c:v>1.0362694300518134E-3</c:v>
                </c:pt>
                <c:pt idx="965">
                  <c:v>1.0351966873706005E-3</c:v>
                </c:pt>
                <c:pt idx="966">
                  <c:v>1.0341261633919339E-3</c:v>
                </c:pt>
                <c:pt idx="967">
                  <c:v>1.0330578512396695E-3</c:v>
                </c:pt>
                <c:pt idx="968">
                  <c:v>1.0319917440660474E-3</c:v>
                </c:pt>
                <c:pt idx="969">
                  <c:v>1.0309278350515464E-3</c:v>
                </c:pt>
                <c:pt idx="970">
                  <c:v>1.0298661174047376E-3</c:v>
                </c:pt>
                <c:pt idx="971">
                  <c:v>1.02880658436214E-3</c:v>
                </c:pt>
                <c:pt idx="972">
                  <c:v>1.0277492291880781E-3</c:v>
                </c:pt>
                <c:pt idx="973">
                  <c:v>1.026694045174538E-3</c:v>
                </c:pt>
                <c:pt idx="974">
                  <c:v>1.0256410256410256E-3</c:v>
                </c:pt>
                <c:pt idx="975">
                  <c:v>1.0245901639344263E-3</c:v>
                </c:pt>
                <c:pt idx="976">
                  <c:v>1.0235414534288639E-3</c:v>
                </c:pt>
                <c:pt idx="977">
                  <c:v>1.0224948875255625E-3</c:v>
                </c:pt>
                <c:pt idx="978">
                  <c:v>1.0214504596527069E-3</c:v>
                </c:pt>
                <c:pt idx="979">
                  <c:v>1.0204081632653062E-3</c:v>
                </c:pt>
                <c:pt idx="980">
                  <c:v>1.0193679918450561E-3</c:v>
                </c:pt>
                <c:pt idx="981">
                  <c:v>1.0183299389002038E-3</c:v>
                </c:pt>
                <c:pt idx="982">
                  <c:v>1.0172939979654122E-3</c:v>
                </c:pt>
                <c:pt idx="983">
                  <c:v>1.0162601626016259E-3</c:v>
                </c:pt>
                <c:pt idx="984">
                  <c:v>1.0152284263959391E-3</c:v>
                </c:pt>
                <c:pt idx="985">
                  <c:v>1.0141987829614606E-3</c:v>
                </c:pt>
                <c:pt idx="986">
                  <c:v>1.0131712259371835E-3</c:v>
                </c:pt>
                <c:pt idx="987">
                  <c:v>1.0121457489878543E-3</c:v>
                </c:pt>
                <c:pt idx="988">
                  <c:v>1.0111223458038423E-3</c:v>
                </c:pt>
                <c:pt idx="989">
                  <c:v>1.0101010101010101E-3</c:v>
                </c:pt>
                <c:pt idx="990">
                  <c:v>1.0090817356205853E-3</c:v>
                </c:pt>
                <c:pt idx="991">
                  <c:v>1.0080645161290322E-3</c:v>
                </c:pt>
                <c:pt idx="992">
                  <c:v>1.0070493454179255E-3</c:v>
                </c:pt>
                <c:pt idx="993">
                  <c:v>1.006036217303823E-3</c:v>
                </c:pt>
                <c:pt idx="994">
                  <c:v>1.0050251256281408E-3</c:v>
                </c:pt>
                <c:pt idx="995">
                  <c:v>1.0040160642570282E-3</c:v>
                </c:pt>
                <c:pt idx="996">
                  <c:v>1.0030090270812437E-3</c:v>
                </c:pt>
                <c:pt idx="997">
                  <c:v>1.0020040080160322E-3</c:v>
                </c:pt>
                <c:pt idx="998">
                  <c:v>1.001001001001001E-3</c:v>
                </c:pt>
                <c:pt idx="999">
                  <c:v>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D59-410D-BF05-E4000ED08F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2121808"/>
        <c:axId val="2042117232"/>
      </c:scatterChart>
      <c:valAx>
        <c:axId val="2042121808"/>
        <c:scaling>
          <c:orientation val="minMax"/>
          <c:max val="5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LM Roman 10" panose="00000500000000000000" pitchFamily="50" charset="0"/>
                    <a:ea typeface="+mn-ea"/>
                    <a:cs typeface="+mn-cs"/>
                  </a:defRPr>
                </a:pPr>
                <a:r>
                  <a:rPr lang="en-GB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Loading Force / 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LM Roman 10" panose="00000500000000000000" pitchFamily="50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2042117232"/>
        <c:crosses val="autoZero"/>
        <c:crossBetween val="midCat"/>
      </c:valAx>
      <c:valAx>
        <c:axId val="2042117232"/>
        <c:scaling>
          <c:orientation val="minMax"/>
          <c:max val="1.0000000000000002E-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LM Roman 10" panose="00000500000000000000" pitchFamily="50" charset="0"/>
                    <a:ea typeface="+mn-ea"/>
                    <a:cs typeface="+mn-cs"/>
                  </a:defRPr>
                </a:pPr>
                <a:r>
                  <a:rPr lang="en-GB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Percentage Error</a:t>
                </a:r>
                <a:r>
                  <a:rPr lang="en-GB" sz="900" baseline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in Loading Force</a:t>
                </a:r>
                <a:endParaRPr lang="en-GB" sz="9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LM Roman 10" panose="00000500000000000000" pitchFamily="50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%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20421218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raw!$B$1</c:f>
              <c:strCache>
                <c:ptCount val="1"/>
                <c:pt idx="0">
                  <c:v>45.00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raw!$A$2:$A$7752</c:f>
              <c:numCache>
                <c:formatCode>General</c:formatCode>
                <c:ptCount val="7751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  <c:pt idx="13">
                  <c:v>0.26</c:v>
                </c:pt>
                <c:pt idx="14">
                  <c:v>0.28000000000000003</c:v>
                </c:pt>
                <c:pt idx="15">
                  <c:v>0.3</c:v>
                </c:pt>
                <c:pt idx="16">
                  <c:v>0.32</c:v>
                </c:pt>
                <c:pt idx="17">
                  <c:v>0.34</c:v>
                </c:pt>
                <c:pt idx="18">
                  <c:v>0.36</c:v>
                </c:pt>
                <c:pt idx="19">
                  <c:v>0.38</c:v>
                </c:pt>
                <c:pt idx="20">
                  <c:v>0.4</c:v>
                </c:pt>
                <c:pt idx="21">
                  <c:v>0.42</c:v>
                </c:pt>
                <c:pt idx="22">
                  <c:v>0.44</c:v>
                </c:pt>
                <c:pt idx="23">
                  <c:v>0.46</c:v>
                </c:pt>
                <c:pt idx="24">
                  <c:v>0.48</c:v>
                </c:pt>
                <c:pt idx="25">
                  <c:v>0.5</c:v>
                </c:pt>
                <c:pt idx="26">
                  <c:v>0.52</c:v>
                </c:pt>
                <c:pt idx="27">
                  <c:v>0.54</c:v>
                </c:pt>
                <c:pt idx="28">
                  <c:v>0.56000000000000005</c:v>
                </c:pt>
                <c:pt idx="29">
                  <c:v>0.57999999999999996</c:v>
                </c:pt>
                <c:pt idx="30">
                  <c:v>0.6</c:v>
                </c:pt>
                <c:pt idx="31">
                  <c:v>0.62</c:v>
                </c:pt>
                <c:pt idx="32">
                  <c:v>0.64</c:v>
                </c:pt>
                <c:pt idx="33">
                  <c:v>0.66</c:v>
                </c:pt>
                <c:pt idx="34">
                  <c:v>0.68</c:v>
                </c:pt>
                <c:pt idx="35">
                  <c:v>0.7</c:v>
                </c:pt>
                <c:pt idx="36">
                  <c:v>0.72</c:v>
                </c:pt>
                <c:pt idx="37">
                  <c:v>0.74</c:v>
                </c:pt>
                <c:pt idx="38">
                  <c:v>0.76</c:v>
                </c:pt>
                <c:pt idx="39">
                  <c:v>0.78</c:v>
                </c:pt>
                <c:pt idx="40">
                  <c:v>0.8</c:v>
                </c:pt>
                <c:pt idx="41">
                  <c:v>0.82</c:v>
                </c:pt>
                <c:pt idx="42">
                  <c:v>0.84</c:v>
                </c:pt>
                <c:pt idx="43">
                  <c:v>0.86</c:v>
                </c:pt>
                <c:pt idx="44">
                  <c:v>0.88</c:v>
                </c:pt>
                <c:pt idx="45">
                  <c:v>0.9</c:v>
                </c:pt>
                <c:pt idx="46">
                  <c:v>0.92</c:v>
                </c:pt>
                <c:pt idx="47">
                  <c:v>0.94</c:v>
                </c:pt>
                <c:pt idx="48">
                  <c:v>0.96</c:v>
                </c:pt>
                <c:pt idx="49">
                  <c:v>0.98</c:v>
                </c:pt>
                <c:pt idx="50">
                  <c:v>1</c:v>
                </c:pt>
                <c:pt idx="51">
                  <c:v>1.02</c:v>
                </c:pt>
                <c:pt idx="52">
                  <c:v>1.04</c:v>
                </c:pt>
                <c:pt idx="53">
                  <c:v>1.06</c:v>
                </c:pt>
                <c:pt idx="54">
                  <c:v>1.08</c:v>
                </c:pt>
                <c:pt idx="55">
                  <c:v>1.1000000000000001</c:v>
                </c:pt>
                <c:pt idx="56">
                  <c:v>1.1200000000000001</c:v>
                </c:pt>
                <c:pt idx="57">
                  <c:v>1.1399999999999999</c:v>
                </c:pt>
                <c:pt idx="58">
                  <c:v>1.1599999999999999</c:v>
                </c:pt>
                <c:pt idx="59">
                  <c:v>1.18</c:v>
                </c:pt>
                <c:pt idx="60">
                  <c:v>1.2</c:v>
                </c:pt>
                <c:pt idx="61">
                  <c:v>1.22</c:v>
                </c:pt>
                <c:pt idx="62">
                  <c:v>1.24</c:v>
                </c:pt>
                <c:pt idx="63">
                  <c:v>1.26</c:v>
                </c:pt>
                <c:pt idx="64">
                  <c:v>1.28</c:v>
                </c:pt>
                <c:pt idx="65">
                  <c:v>1.3</c:v>
                </c:pt>
                <c:pt idx="66">
                  <c:v>1.32</c:v>
                </c:pt>
                <c:pt idx="67">
                  <c:v>1.34</c:v>
                </c:pt>
                <c:pt idx="68">
                  <c:v>1.36</c:v>
                </c:pt>
                <c:pt idx="69">
                  <c:v>1.38</c:v>
                </c:pt>
                <c:pt idx="70">
                  <c:v>1.4</c:v>
                </c:pt>
                <c:pt idx="71">
                  <c:v>1.42</c:v>
                </c:pt>
                <c:pt idx="72">
                  <c:v>1.44</c:v>
                </c:pt>
                <c:pt idx="73">
                  <c:v>1.46</c:v>
                </c:pt>
                <c:pt idx="74">
                  <c:v>1.48</c:v>
                </c:pt>
                <c:pt idx="75">
                  <c:v>1.5</c:v>
                </c:pt>
                <c:pt idx="76">
                  <c:v>1.52</c:v>
                </c:pt>
                <c:pt idx="77">
                  <c:v>1.54</c:v>
                </c:pt>
                <c:pt idx="78">
                  <c:v>1.56</c:v>
                </c:pt>
                <c:pt idx="79">
                  <c:v>1.58</c:v>
                </c:pt>
                <c:pt idx="80">
                  <c:v>1.6</c:v>
                </c:pt>
                <c:pt idx="81">
                  <c:v>1.62</c:v>
                </c:pt>
                <c:pt idx="82">
                  <c:v>1.64</c:v>
                </c:pt>
                <c:pt idx="83">
                  <c:v>1.66</c:v>
                </c:pt>
                <c:pt idx="84">
                  <c:v>1.68</c:v>
                </c:pt>
                <c:pt idx="85">
                  <c:v>1.7</c:v>
                </c:pt>
                <c:pt idx="86">
                  <c:v>1.72</c:v>
                </c:pt>
                <c:pt idx="87">
                  <c:v>1.74</c:v>
                </c:pt>
                <c:pt idx="88">
                  <c:v>1.76</c:v>
                </c:pt>
                <c:pt idx="89">
                  <c:v>1.78</c:v>
                </c:pt>
                <c:pt idx="90">
                  <c:v>1.8</c:v>
                </c:pt>
                <c:pt idx="91">
                  <c:v>1.82</c:v>
                </c:pt>
                <c:pt idx="92">
                  <c:v>1.84</c:v>
                </c:pt>
                <c:pt idx="93">
                  <c:v>1.86</c:v>
                </c:pt>
                <c:pt idx="94">
                  <c:v>1.88</c:v>
                </c:pt>
                <c:pt idx="95">
                  <c:v>1.9</c:v>
                </c:pt>
                <c:pt idx="96">
                  <c:v>1.92</c:v>
                </c:pt>
                <c:pt idx="97">
                  <c:v>1.94</c:v>
                </c:pt>
                <c:pt idx="98">
                  <c:v>1.96</c:v>
                </c:pt>
                <c:pt idx="99">
                  <c:v>1.98</c:v>
                </c:pt>
                <c:pt idx="100">
                  <c:v>2</c:v>
                </c:pt>
                <c:pt idx="101">
                  <c:v>2.02</c:v>
                </c:pt>
                <c:pt idx="102">
                  <c:v>2.04</c:v>
                </c:pt>
                <c:pt idx="103">
                  <c:v>2.06</c:v>
                </c:pt>
                <c:pt idx="104">
                  <c:v>2.08</c:v>
                </c:pt>
                <c:pt idx="105">
                  <c:v>2.1</c:v>
                </c:pt>
                <c:pt idx="106">
                  <c:v>2.12</c:v>
                </c:pt>
                <c:pt idx="107">
                  <c:v>2.14</c:v>
                </c:pt>
                <c:pt idx="108">
                  <c:v>2.16</c:v>
                </c:pt>
                <c:pt idx="109">
                  <c:v>2.1800000000000002</c:v>
                </c:pt>
                <c:pt idx="110">
                  <c:v>2.2000000000000002</c:v>
                </c:pt>
                <c:pt idx="111">
                  <c:v>2.2200000000000002</c:v>
                </c:pt>
                <c:pt idx="112">
                  <c:v>2.2400000000000002</c:v>
                </c:pt>
                <c:pt idx="113">
                  <c:v>2.2599999999999998</c:v>
                </c:pt>
                <c:pt idx="114">
                  <c:v>2.2799999999999998</c:v>
                </c:pt>
                <c:pt idx="115">
                  <c:v>2.2999999999999998</c:v>
                </c:pt>
                <c:pt idx="116">
                  <c:v>2.3199999999999998</c:v>
                </c:pt>
                <c:pt idx="117">
                  <c:v>2.34</c:v>
                </c:pt>
                <c:pt idx="118">
                  <c:v>2.36</c:v>
                </c:pt>
                <c:pt idx="119">
                  <c:v>2.38</c:v>
                </c:pt>
                <c:pt idx="120">
                  <c:v>2.4</c:v>
                </c:pt>
                <c:pt idx="121">
                  <c:v>2.42</c:v>
                </c:pt>
                <c:pt idx="122">
                  <c:v>2.44</c:v>
                </c:pt>
                <c:pt idx="123">
                  <c:v>2.46</c:v>
                </c:pt>
                <c:pt idx="124">
                  <c:v>2.48</c:v>
                </c:pt>
                <c:pt idx="125">
                  <c:v>2.5</c:v>
                </c:pt>
                <c:pt idx="126">
                  <c:v>2.52</c:v>
                </c:pt>
                <c:pt idx="127">
                  <c:v>2.54</c:v>
                </c:pt>
                <c:pt idx="128">
                  <c:v>2.56</c:v>
                </c:pt>
                <c:pt idx="129">
                  <c:v>2.58</c:v>
                </c:pt>
                <c:pt idx="130">
                  <c:v>2.6</c:v>
                </c:pt>
                <c:pt idx="131">
                  <c:v>2.62</c:v>
                </c:pt>
                <c:pt idx="132">
                  <c:v>2.64</c:v>
                </c:pt>
                <c:pt idx="133">
                  <c:v>2.66</c:v>
                </c:pt>
                <c:pt idx="134">
                  <c:v>2.68</c:v>
                </c:pt>
                <c:pt idx="135">
                  <c:v>2.7</c:v>
                </c:pt>
                <c:pt idx="136">
                  <c:v>2.72</c:v>
                </c:pt>
                <c:pt idx="137">
                  <c:v>2.74</c:v>
                </c:pt>
                <c:pt idx="138">
                  <c:v>2.76</c:v>
                </c:pt>
                <c:pt idx="139">
                  <c:v>2.78</c:v>
                </c:pt>
                <c:pt idx="140">
                  <c:v>2.8</c:v>
                </c:pt>
                <c:pt idx="141">
                  <c:v>2.82</c:v>
                </c:pt>
                <c:pt idx="142">
                  <c:v>2.84</c:v>
                </c:pt>
                <c:pt idx="143">
                  <c:v>2.86</c:v>
                </c:pt>
                <c:pt idx="144">
                  <c:v>2.88</c:v>
                </c:pt>
                <c:pt idx="145">
                  <c:v>2.9</c:v>
                </c:pt>
                <c:pt idx="146">
                  <c:v>2.92</c:v>
                </c:pt>
                <c:pt idx="147">
                  <c:v>2.94</c:v>
                </c:pt>
                <c:pt idx="148">
                  <c:v>2.96</c:v>
                </c:pt>
                <c:pt idx="149">
                  <c:v>2.98</c:v>
                </c:pt>
                <c:pt idx="150">
                  <c:v>3</c:v>
                </c:pt>
                <c:pt idx="151">
                  <c:v>3.02</c:v>
                </c:pt>
                <c:pt idx="152">
                  <c:v>3.04</c:v>
                </c:pt>
                <c:pt idx="153">
                  <c:v>3.06</c:v>
                </c:pt>
                <c:pt idx="154">
                  <c:v>3.08</c:v>
                </c:pt>
                <c:pt idx="155">
                  <c:v>3.1</c:v>
                </c:pt>
                <c:pt idx="156">
                  <c:v>3.12</c:v>
                </c:pt>
                <c:pt idx="157">
                  <c:v>3.14</c:v>
                </c:pt>
                <c:pt idx="158">
                  <c:v>3.16</c:v>
                </c:pt>
                <c:pt idx="159">
                  <c:v>3.18</c:v>
                </c:pt>
                <c:pt idx="160">
                  <c:v>3.2</c:v>
                </c:pt>
                <c:pt idx="161">
                  <c:v>3.22</c:v>
                </c:pt>
                <c:pt idx="162">
                  <c:v>3.24</c:v>
                </c:pt>
                <c:pt idx="163">
                  <c:v>3.26</c:v>
                </c:pt>
                <c:pt idx="164">
                  <c:v>3.28</c:v>
                </c:pt>
                <c:pt idx="165">
                  <c:v>3.3</c:v>
                </c:pt>
                <c:pt idx="166">
                  <c:v>3.32</c:v>
                </c:pt>
                <c:pt idx="167">
                  <c:v>3.34</c:v>
                </c:pt>
                <c:pt idx="168">
                  <c:v>3.36</c:v>
                </c:pt>
                <c:pt idx="169">
                  <c:v>3.38</c:v>
                </c:pt>
                <c:pt idx="170">
                  <c:v>3.4</c:v>
                </c:pt>
                <c:pt idx="171">
                  <c:v>3.42</c:v>
                </c:pt>
                <c:pt idx="172">
                  <c:v>3.44</c:v>
                </c:pt>
                <c:pt idx="173">
                  <c:v>3.46</c:v>
                </c:pt>
                <c:pt idx="174">
                  <c:v>3.48</c:v>
                </c:pt>
                <c:pt idx="175">
                  <c:v>3.5</c:v>
                </c:pt>
                <c:pt idx="176">
                  <c:v>3.52</c:v>
                </c:pt>
                <c:pt idx="177">
                  <c:v>3.54</c:v>
                </c:pt>
                <c:pt idx="178">
                  <c:v>3.56</c:v>
                </c:pt>
                <c:pt idx="179">
                  <c:v>3.58</c:v>
                </c:pt>
                <c:pt idx="180">
                  <c:v>3.6</c:v>
                </c:pt>
                <c:pt idx="181">
                  <c:v>3.62</c:v>
                </c:pt>
                <c:pt idx="182">
                  <c:v>3.64</c:v>
                </c:pt>
                <c:pt idx="183">
                  <c:v>3.66</c:v>
                </c:pt>
                <c:pt idx="184">
                  <c:v>3.68</c:v>
                </c:pt>
                <c:pt idx="185">
                  <c:v>3.7</c:v>
                </c:pt>
                <c:pt idx="186">
                  <c:v>3.72</c:v>
                </c:pt>
                <c:pt idx="187">
                  <c:v>3.74</c:v>
                </c:pt>
                <c:pt idx="188">
                  <c:v>3.76</c:v>
                </c:pt>
                <c:pt idx="189">
                  <c:v>3.78</c:v>
                </c:pt>
                <c:pt idx="190">
                  <c:v>3.8</c:v>
                </c:pt>
                <c:pt idx="191">
                  <c:v>3.82</c:v>
                </c:pt>
                <c:pt idx="192">
                  <c:v>3.84</c:v>
                </c:pt>
                <c:pt idx="193">
                  <c:v>3.86</c:v>
                </c:pt>
                <c:pt idx="194">
                  <c:v>3.88</c:v>
                </c:pt>
                <c:pt idx="195">
                  <c:v>3.9</c:v>
                </c:pt>
                <c:pt idx="196">
                  <c:v>3.92</c:v>
                </c:pt>
                <c:pt idx="197">
                  <c:v>3.94</c:v>
                </c:pt>
                <c:pt idx="198">
                  <c:v>3.96</c:v>
                </c:pt>
                <c:pt idx="199">
                  <c:v>3.98</c:v>
                </c:pt>
                <c:pt idx="200">
                  <c:v>4</c:v>
                </c:pt>
                <c:pt idx="201">
                  <c:v>4.0199999999999996</c:v>
                </c:pt>
                <c:pt idx="202">
                  <c:v>4.04</c:v>
                </c:pt>
                <c:pt idx="203">
                  <c:v>4.0599999999999996</c:v>
                </c:pt>
                <c:pt idx="204">
                  <c:v>4.08</c:v>
                </c:pt>
                <c:pt idx="205">
                  <c:v>4.0999999999999996</c:v>
                </c:pt>
                <c:pt idx="206">
                  <c:v>4.12</c:v>
                </c:pt>
                <c:pt idx="207">
                  <c:v>4.1399999999999997</c:v>
                </c:pt>
                <c:pt idx="208">
                  <c:v>4.16</c:v>
                </c:pt>
                <c:pt idx="209">
                  <c:v>4.18</c:v>
                </c:pt>
                <c:pt idx="210">
                  <c:v>4.2</c:v>
                </c:pt>
                <c:pt idx="211">
                  <c:v>4.22</c:v>
                </c:pt>
                <c:pt idx="212">
                  <c:v>4.24</c:v>
                </c:pt>
                <c:pt idx="213">
                  <c:v>4.26</c:v>
                </c:pt>
                <c:pt idx="214">
                  <c:v>4.28</c:v>
                </c:pt>
                <c:pt idx="215">
                  <c:v>4.3</c:v>
                </c:pt>
                <c:pt idx="216">
                  <c:v>4.32</c:v>
                </c:pt>
                <c:pt idx="217">
                  <c:v>4.34</c:v>
                </c:pt>
                <c:pt idx="218">
                  <c:v>4.3600000000000003</c:v>
                </c:pt>
                <c:pt idx="219">
                  <c:v>4.38</c:v>
                </c:pt>
                <c:pt idx="220">
                  <c:v>4.4000000000000004</c:v>
                </c:pt>
                <c:pt idx="221">
                  <c:v>4.42</c:v>
                </c:pt>
                <c:pt idx="222">
                  <c:v>4.4400000000000004</c:v>
                </c:pt>
                <c:pt idx="223">
                  <c:v>4.46</c:v>
                </c:pt>
                <c:pt idx="224">
                  <c:v>4.4800000000000004</c:v>
                </c:pt>
                <c:pt idx="225">
                  <c:v>4.5</c:v>
                </c:pt>
                <c:pt idx="226">
                  <c:v>4.5199999999999996</c:v>
                </c:pt>
                <c:pt idx="227">
                  <c:v>4.54</c:v>
                </c:pt>
                <c:pt idx="228">
                  <c:v>4.5599999999999996</c:v>
                </c:pt>
                <c:pt idx="229">
                  <c:v>4.58</c:v>
                </c:pt>
                <c:pt idx="230">
                  <c:v>4.5999999999999996</c:v>
                </c:pt>
                <c:pt idx="231">
                  <c:v>4.62</c:v>
                </c:pt>
                <c:pt idx="232">
                  <c:v>4.6399999999999997</c:v>
                </c:pt>
                <c:pt idx="233">
                  <c:v>4.66</c:v>
                </c:pt>
                <c:pt idx="234">
                  <c:v>4.68</c:v>
                </c:pt>
                <c:pt idx="235">
                  <c:v>4.7</c:v>
                </c:pt>
                <c:pt idx="236">
                  <c:v>4.72</c:v>
                </c:pt>
                <c:pt idx="237">
                  <c:v>4.74</c:v>
                </c:pt>
                <c:pt idx="238">
                  <c:v>4.76</c:v>
                </c:pt>
                <c:pt idx="239">
                  <c:v>4.78</c:v>
                </c:pt>
                <c:pt idx="240">
                  <c:v>4.8</c:v>
                </c:pt>
                <c:pt idx="241">
                  <c:v>4.82</c:v>
                </c:pt>
                <c:pt idx="242">
                  <c:v>4.84</c:v>
                </c:pt>
                <c:pt idx="243">
                  <c:v>4.8600000000000003</c:v>
                </c:pt>
                <c:pt idx="244">
                  <c:v>4.88</c:v>
                </c:pt>
                <c:pt idx="245">
                  <c:v>4.9000000000000004</c:v>
                </c:pt>
                <c:pt idx="246">
                  <c:v>4.92</c:v>
                </c:pt>
                <c:pt idx="247">
                  <c:v>4.9400000000000004</c:v>
                </c:pt>
                <c:pt idx="248">
                  <c:v>4.96</c:v>
                </c:pt>
                <c:pt idx="249">
                  <c:v>4.9800000000000004</c:v>
                </c:pt>
                <c:pt idx="250">
                  <c:v>5</c:v>
                </c:pt>
                <c:pt idx="251">
                  <c:v>5.0199999999999996</c:v>
                </c:pt>
                <c:pt idx="252">
                  <c:v>5.04</c:v>
                </c:pt>
                <c:pt idx="253">
                  <c:v>5.0599999999999996</c:v>
                </c:pt>
                <c:pt idx="254">
                  <c:v>5.08</c:v>
                </c:pt>
                <c:pt idx="255">
                  <c:v>5.0999999999999996</c:v>
                </c:pt>
                <c:pt idx="256">
                  <c:v>5.12</c:v>
                </c:pt>
                <c:pt idx="257">
                  <c:v>5.14</c:v>
                </c:pt>
                <c:pt idx="258">
                  <c:v>5.16</c:v>
                </c:pt>
                <c:pt idx="259">
                  <c:v>5.18</c:v>
                </c:pt>
                <c:pt idx="260">
                  <c:v>5.2</c:v>
                </c:pt>
                <c:pt idx="261">
                  <c:v>5.22</c:v>
                </c:pt>
                <c:pt idx="262">
                  <c:v>5.24</c:v>
                </c:pt>
                <c:pt idx="263">
                  <c:v>5.26</c:v>
                </c:pt>
                <c:pt idx="264">
                  <c:v>5.28</c:v>
                </c:pt>
                <c:pt idx="265">
                  <c:v>5.3</c:v>
                </c:pt>
                <c:pt idx="266">
                  <c:v>5.32</c:v>
                </c:pt>
                <c:pt idx="267">
                  <c:v>5.34</c:v>
                </c:pt>
                <c:pt idx="268">
                  <c:v>5.36</c:v>
                </c:pt>
                <c:pt idx="269">
                  <c:v>5.38</c:v>
                </c:pt>
                <c:pt idx="270">
                  <c:v>5.4</c:v>
                </c:pt>
                <c:pt idx="271">
                  <c:v>5.42</c:v>
                </c:pt>
                <c:pt idx="272">
                  <c:v>5.44</c:v>
                </c:pt>
                <c:pt idx="273">
                  <c:v>5.46</c:v>
                </c:pt>
                <c:pt idx="274">
                  <c:v>5.48</c:v>
                </c:pt>
                <c:pt idx="275">
                  <c:v>5.5</c:v>
                </c:pt>
                <c:pt idx="276">
                  <c:v>5.52</c:v>
                </c:pt>
                <c:pt idx="277">
                  <c:v>5.54</c:v>
                </c:pt>
                <c:pt idx="278">
                  <c:v>5.56</c:v>
                </c:pt>
                <c:pt idx="279">
                  <c:v>5.58</c:v>
                </c:pt>
                <c:pt idx="280">
                  <c:v>5.6</c:v>
                </c:pt>
                <c:pt idx="281">
                  <c:v>5.62</c:v>
                </c:pt>
                <c:pt idx="282">
                  <c:v>5.64</c:v>
                </c:pt>
                <c:pt idx="283">
                  <c:v>5.66</c:v>
                </c:pt>
                <c:pt idx="284">
                  <c:v>5.68</c:v>
                </c:pt>
                <c:pt idx="285">
                  <c:v>5.7</c:v>
                </c:pt>
                <c:pt idx="286">
                  <c:v>5.72</c:v>
                </c:pt>
                <c:pt idx="287">
                  <c:v>5.74</c:v>
                </c:pt>
                <c:pt idx="288">
                  <c:v>5.76</c:v>
                </c:pt>
                <c:pt idx="289">
                  <c:v>5.78</c:v>
                </c:pt>
                <c:pt idx="290">
                  <c:v>5.8</c:v>
                </c:pt>
                <c:pt idx="291">
                  <c:v>5.82</c:v>
                </c:pt>
                <c:pt idx="292">
                  <c:v>5.84</c:v>
                </c:pt>
                <c:pt idx="293">
                  <c:v>5.86</c:v>
                </c:pt>
                <c:pt idx="294">
                  <c:v>5.88</c:v>
                </c:pt>
                <c:pt idx="295">
                  <c:v>5.9</c:v>
                </c:pt>
                <c:pt idx="296">
                  <c:v>5.92</c:v>
                </c:pt>
                <c:pt idx="297">
                  <c:v>5.94</c:v>
                </c:pt>
                <c:pt idx="298">
                  <c:v>5.96</c:v>
                </c:pt>
                <c:pt idx="299">
                  <c:v>5.98</c:v>
                </c:pt>
                <c:pt idx="300">
                  <c:v>6</c:v>
                </c:pt>
                <c:pt idx="301">
                  <c:v>6.02</c:v>
                </c:pt>
                <c:pt idx="302">
                  <c:v>6.04</c:v>
                </c:pt>
                <c:pt idx="303">
                  <c:v>6.06</c:v>
                </c:pt>
                <c:pt idx="304">
                  <c:v>6.08</c:v>
                </c:pt>
                <c:pt idx="305">
                  <c:v>6.1</c:v>
                </c:pt>
                <c:pt idx="306">
                  <c:v>6.12</c:v>
                </c:pt>
                <c:pt idx="307">
                  <c:v>6.14</c:v>
                </c:pt>
                <c:pt idx="308">
                  <c:v>6.16</c:v>
                </c:pt>
                <c:pt idx="309">
                  <c:v>6.18</c:v>
                </c:pt>
                <c:pt idx="310">
                  <c:v>6.2</c:v>
                </c:pt>
                <c:pt idx="311">
                  <c:v>6.22</c:v>
                </c:pt>
                <c:pt idx="312">
                  <c:v>6.24</c:v>
                </c:pt>
                <c:pt idx="313">
                  <c:v>6.26</c:v>
                </c:pt>
                <c:pt idx="314">
                  <c:v>6.28</c:v>
                </c:pt>
                <c:pt idx="315">
                  <c:v>6.3</c:v>
                </c:pt>
                <c:pt idx="316">
                  <c:v>6.32</c:v>
                </c:pt>
                <c:pt idx="317">
                  <c:v>6.34</c:v>
                </c:pt>
                <c:pt idx="318">
                  <c:v>6.36</c:v>
                </c:pt>
                <c:pt idx="319">
                  <c:v>6.38</c:v>
                </c:pt>
                <c:pt idx="320">
                  <c:v>6.4</c:v>
                </c:pt>
                <c:pt idx="321">
                  <c:v>6.42</c:v>
                </c:pt>
                <c:pt idx="322">
                  <c:v>6.44</c:v>
                </c:pt>
                <c:pt idx="323">
                  <c:v>6.46</c:v>
                </c:pt>
                <c:pt idx="324">
                  <c:v>6.48</c:v>
                </c:pt>
                <c:pt idx="325">
                  <c:v>6.5</c:v>
                </c:pt>
                <c:pt idx="326">
                  <c:v>6.52</c:v>
                </c:pt>
                <c:pt idx="327">
                  <c:v>6.54</c:v>
                </c:pt>
                <c:pt idx="328">
                  <c:v>6.56</c:v>
                </c:pt>
                <c:pt idx="329">
                  <c:v>6.58</c:v>
                </c:pt>
                <c:pt idx="330">
                  <c:v>6.6</c:v>
                </c:pt>
                <c:pt idx="331">
                  <c:v>6.62</c:v>
                </c:pt>
                <c:pt idx="332">
                  <c:v>6.64</c:v>
                </c:pt>
                <c:pt idx="333">
                  <c:v>6.66</c:v>
                </c:pt>
                <c:pt idx="334">
                  <c:v>6.68</c:v>
                </c:pt>
                <c:pt idx="335">
                  <c:v>6.7</c:v>
                </c:pt>
                <c:pt idx="336">
                  <c:v>6.72</c:v>
                </c:pt>
                <c:pt idx="337">
                  <c:v>6.74</c:v>
                </c:pt>
                <c:pt idx="338">
                  <c:v>6.76</c:v>
                </c:pt>
                <c:pt idx="339">
                  <c:v>6.78</c:v>
                </c:pt>
                <c:pt idx="340">
                  <c:v>6.8</c:v>
                </c:pt>
                <c:pt idx="341">
                  <c:v>6.82</c:v>
                </c:pt>
                <c:pt idx="342">
                  <c:v>6.84</c:v>
                </c:pt>
                <c:pt idx="343">
                  <c:v>6.86</c:v>
                </c:pt>
                <c:pt idx="344">
                  <c:v>6.88</c:v>
                </c:pt>
                <c:pt idx="345">
                  <c:v>6.9</c:v>
                </c:pt>
                <c:pt idx="346">
                  <c:v>6.92</c:v>
                </c:pt>
                <c:pt idx="347">
                  <c:v>6.94</c:v>
                </c:pt>
                <c:pt idx="348">
                  <c:v>6.96</c:v>
                </c:pt>
                <c:pt idx="349">
                  <c:v>6.98</c:v>
                </c:pt>
                <c:pt idx="350">
                  <c:v>7</c:v>
                </c:pt>
                <c:pt idx="351">
                  <c:v>7.02</c:v>
                </c:pt>
                <c:pt idx="352">
                  <c:v>7.04</c:v>
                </c:pt>
                <c:pt idx="353">
                  <c:v>7.06</c:v>
                </c:pt>
                <c:pt idx="354">
                  <c:v>7.08</c:v>
                </c:pt>
                <c:pt idx="355">
                  <c:v>7.1</c:v>
                </c:pt>
                <c:pt idx="356">
                  <c:v>7.12</c:v>
                </c:pt>
                <c:pt idx="357">
                  <c:v>7.14</c:v>
                </c:pt>
                <c:pt idx="358">
                  <c:v>7.16</c:v>
                </c:pt>
                <c:pt idx="359">
                  <c:v>7.18</c:v>
                </c:pt>
                <c:pt idx="360">
                  <c:v>7.2</c:v>
                </c:pt>
                <c:pt idx="361">
                  <c:v>7.22</c:v>
                </c:pt>
                <c:pt idx="362">
                  <c:v>7.24</c:v>
                </c:pt>
                <c:pt idx="363">
                  <c:v>7.26</c:v>
                </c:pt>
                <c:pt idx="364">
                  <c:v>7.28</c:v>
                </c:pt>
                <c:pt idx="365">
                  <c:v>7.3</c:v>
                </c:pt>
                <c:pt idx="366">
                  <c:v>7.32</c:v>
                </c:pt>
                <c:pt idx="367">
                  <c:v>7.34</c:v>
                </c:pt>
                <c:pt idx="368">
                  <c:v>7.36</c:v>
                </c:pt>
                <c:pt idx="369">
                  <c:v>7.38</c:v>
                </c:pt>
                <c:pt idx="370">
                  <c:v>7.4</c:v>
                </c:pt>
                <c:pt idx="371">
                  <c:v>7.42</c:v>
                </c:pt>
                <c:pt idx="372">
                  <c:v>7.44</c:v>
                </c:pt>
                <c:pt idx="373">
                  <c:v>7.46</c:v>
                </c:pt>
                <c:pt idx="374">
                  <c:v>7.48</c:v>
                </c:pt>
                <c:pt idx="375">
                  <c:v>7.5</c:v>
                </c:pt>
                <c:pt idx="376">
                  <c:v>7.52</c:v>
                </c:pt>
                <c:pt idx="377">
                  <c:v>7.54</c:v>
                </c:pt>
                <c:pt idx="378">
                  <c:v>7.56</c:v>
                </c:pt>
                <c:pt idx="379">
                  <c:v>7.58</c:v>
                </c:pt>
                <c:pt idx="380">
                  <c:v>7.6</c:v>
                </c:pt>
                <c:pt idx="381">
                  <c:v>7.62</c:v>
                </c:pt>
                <c:pt idx="382">
                  <c:v>7.64</c:v>
                </c:pt>
                <c:pt idx="383">
                  <c:v>7.66</c:v>
                </c:pt>
                <c:pt idx="384">
                  <c:v>7.68</c:v>
                </c:pt>
                <c:pt idx="385">
                  <c:v>7.7</c:v>
                </c:pt>
                <c:pt idx="386">
                  <c:v>7.72</c:v>
                </c:pt>
                <c:pt idx="387">
                  <c:v>7.74</c:v>
                </c:pt>
                <c:pt idx="388">
                  <c:v>7.76</c:v>
                </c:pt>
                <c:pt idx="389">
                  <c:v>7.78</c:v>
                </c:pt>
                <c:pt idx="390">
                  <c:v>7.8</c:v>
                </c:pt>
                <c:pt idx="391">
                  <c:v>7.82</c:v>
                </c:pt>
                <c:pt idx="392">
                  <c:v>7.84</c:v>
                </c:pt>
                <c:pt idx="393">
                  <c:v>7.86</c:v>
                </c:pt>
                <c:pt idx="394">
                  <c:v>7.88</c:v>
                </c:pt>
                <c:pt idx="395">
                  <c:v>7.9</c:v>
                </c:pt>
                <c:pt idx="396">
                  <c:v>7.92</c:v>
                </c:pt>
                <c:pt idx="397">
                  <c:v>7.94</c:v>
                </c:pt>
                <c:pt idx="398">
                  <c:v>7.96</c:v>
                </c:pt>
                <c:pt idx="399">
                  <c:v>7.98</c:v>
                </c:pt>
                <c:pt idx="400">
                  <c:v>8</c:v>
                </c:pt>
                <c:pt idx="401">
                  <c:v>8.02</c:v>
                </c:pt>
                <c:pt idx="402">
                  <c:v>8.0399999999999991</c:v>
                </c:pt>
                <c:pt idx="403">
                  <c:v>8.06</c:v>
                </c:pt>
                <c:pt idx="404">
                  <c:v>8.08</c:v>
                </c:pt>
                <c:pt idx="405">
                  <c:v>8.1</c:v>
                </c:pt>
                <c:pt idx="406">
                  <c:v>8.1199999999999992</c:v>
                </c:pt>
                <c:pt idx="407">
                  <c:v>8.14</c:v>
                </c:pt>
                <c:pt idx="408">
                  <c:v>8.16</c:v>
                </c:pt>
                <c:pt idx="409">
                  <c:v>8.18</c:v>
                </c:pt>
                <c:pt idx="410">
                  <c:v>8.1999999999999993</c:v>
                </c:pt>
                <c:pt idx="411">
                  <c:v>8.2200000000000006</c:v>
                </c:pt>
                <c:pt idx="412">
                  <c:v>8.24</c:v>
                </c:pt>
                <c:pt idx="413">
                  <c:v>8.26</c:v>
                </c:pt>
                <c:pt idx="414">
                  <c:v>8.2799999999999994</c:v>
                </c:pt>
                <c:pt idx="415">
                  <c:v>8.3000000000000007</c:v>
                </c:pt>
                <c:pt idx="416">
                  <c:v>8.32</c:v>
                </c:pt>
                <c:pt idx="417">
                  <c:v>8.34</c:v>
                </c:pt>
                <c:pt idx="418">
                  <c:v>8.36</c:v>
                </c:pt>
                <c:pt idx="419">
                  <c:v>8.3800000000000008</c:v>
                </c:pt>
                <c:pt idx="420">
                  <c:v>8.4</c:v>
                </c:pt>
                <c:pt idx="421">
                  <c:v>8.42</c:v>
                </c:pt>
                <c:pt idx="422">
                  <c:v>8.44</c:v>
                </c:pt>
                <c:pt idx="423">
                  <c:v>8.4600000000000009</c:v>
                </c:pt>
                <c:pt idx="424">
                  <c:v>8.48</c:v>
                </c:pt>
                <c:pt idx="425">
                  <c:v>8.5</c:v>
                </c:pt>
                <c:pt idx="426">
                  <c:v>8.52</c:v>
                </c:pt>
                <c:pt idx="427">
                  <c:v>8.5399999999999991</c:v>
                </c:pt>
                <c:pt idx="428">
                  <c:v>8.56</c:v>
                </c:pt>
                <c:pt idx="429">
                  <c:v>8.58</c:v>
                </c:pt>
                <c:pt idx="430">
                  <c:v>8.6</c:v>
                </c:pt>
                <c:pt idx="431">
                  <c:v>8.6199999999999992</c:v>
                </c:pt>
                <c:pt idx="432">
                  <c:v>8.64</c:v>
                </c:pt>
                <c:pt idx="433">
                  <c:v>8.66</c:v>
                </c:pt>
                <c:pt idx="434">
                  <c:v>8.68</c:v>
                </c:pt>
                <c:pt idx="435">
                  <c:v>8.6999999999999993</c:v>
                </c:pt>
                <c:pt idx="436">
                  <c:v>8.7200000000000006</c:v>
                </c:pt>
                <c:pt idx="437">
                  <c:v>8.74</c:v>
                </c:pt>
                <c:pt idx="438">
                  <c:v>8.76</c:v>
                </c:pt>
                <c:pt idx="439">
                  <c:v>8.7799999999999994</c:v>
                </c:pt>
                <c:pt idx="440">
                  <c:v>8.8000000000000007</c:v>
                </c:pt>
                <c:pt idx="441">
                  <c:v>8.82</c:v>
                </c:pt>
                <c:pt idx="442">
                  <c:v>8.84</c:v>
                </c:pt>
                <c:pt idx="443">
                  <c:v>8.86</c:v>
                </c:pt>
                <c:pt idx="444">
                  <c:v>8.8800000000000008</c:v>
                </c:pt>
                <c:pt idx="445">
                  <c:v>8.9</c:v>
                </c:pt>
                <c:pt idx="446">
                  <c:v>8.92</c:v>
                </c:pt>
                <c:pt idx="447">
                  <c:v>8.94</c:v>
                </c:pt>
                <c:pt idx="448">
                  <c:v>8.9600000000000009</c:v>
                </c:pt>
                <c:pt idx="449">
                  <c:v>8.98</c:v>
                </c:pt>
                <c:pt idx="450">
                  <c:v>9</c:v>
                </c:pt>
                <c:pt idx="451">
                  <c:v>9.02</c:v>
                </c:pt>
                <c:pt idx="452">
                  <c:v>9.0399999999999991</c:v>
                </c:pt>
                <c:pt idx="453">
                  <c:v>9.06</c:v>
                </c:pt>
                <c:pt idx="454">
                  <c:v>9.08</c:v>
                </c:pt>
                <c:pt idx="455">
                  <c:v>9.1</c:v>
                </c:pt>
                <c:pt idx="456">
                  <c:v>9.1199999999999992</c:v>
                </c:pt>
                <c:pt idx="457">
                  <c:v>9.14</c:v>
                </c:pt>
                <c:pt idx="458">
                  <c:v>9.16</c:v>
                </c:pt>
                <c:pt idx="459">
                  <c:v>9.18</c:v>
                </c:pt>
                <c:pt idx="460">
                  <c:v>9.1999999999999993</c:v>
                </c:pt>
                <c:pt idx="461">
                  <c:v>9.2200000000000006</c:v>
                </c:pt>
                <c:pt idx="462">
                  <c:v>9.24</c:v>
                </c:pt>
                <c:pt idx="463">
                  <c:v>9.26</c:v>
                </c:pt>
                <c:pt idx="464">
                  <c:v>9.2799999999999994</c:v>
                </c:pt>
                <c:pt idx="465">
                  <c:v>9.3000000000000007</c:v>
                </c:pt>
                <c:pt idx="466">
                  <c:v>9.32</c:v>
                </c:pt>
                <c:pt idx="467">
                  <c:v>9.34</c:v>
                </c:pt>
                <c:pt idx="468">
                  <c:v>9.36</c:v>
                </c:pt>
                <c:pt idx="469">
                  <c:v>9.3800000000000008</c:v>
                </c:pt>
                <c:pt idx="470">
                  <c:v>9.4</c:v>
                </c:pt>
                <c:pt idx="471">
                  <c:v>9.42</c:v>
                </c:pt>
                <c:pt idx="472">
                  <c:v>9.44</c:v>
                </c:pt>
                <c:pt idx="473">
                  <c:v>9.4600000000000009</c:v>
                </c:pt>
                <c:pt idx="474">
                  <c:v>9.48</c:v>
                </c:pt>
                <c:pt idx="475">
                  <c:v>9.5</c:v>
                </c:pt>
                <c:pt idx="476">
                  <c:v>9.52</c:v>
                </c:pt>
                <c:pt idx="477">
                  <c:v>9.5399999999999991</c:v>
                </c:pt>
                <c:pt idx="478">
                  <c:v>9.56</c:v>
                </c:pt>
                <c:pt idx="479">
                  <c:v>9.58</c:v>
                </c:pt>
                <c:pt idx="480">
                  <c:v>9.6</c:v>
                </c:pt>
                <c:pt idx="481">
                  <c:v>9.6199999999999992</c:v>
                </c:pt>
                <c:pt idx="482">
                  <c:v>9.64</c:v>
                </c:pt>
                <c:pt idx="483">
                  <c:v>9.66</c:v>
                </c:pt>
                <c:pt idx="484">
                  <c:v>9.68</c:v>
                </c:pt>
                <c:pt idx="485">
                  <c:v>9.6999999999999993</c:v>
                </c:pt>
                <c:pt idx="486">
                  <c:v>9.7200000000000006</c:v>
                </c:pt>
                <c:pt idx="487">
                  <c:v>9.74</c:v>
                </c:pt>
                <c:pt idx="488">
                  <c:v>9.76</c:v>
                </c:pt>
                <c:pt idx="489">
                  <c:v>9.7799999999999994</c:v>
                </c:pt>
                <c:pt idx="490">
                  <c:v>9.8000000000000007</c:v>
                </c:pt>
                <c:pt idx="491">
                  <c:v>9.82</c:v>
                </c:pt>
                <c:pt idx="492">
                  <c:v>9.84</c:v>
                </c:pt>
                <c:pt idx="493">
                  <c:v>9.86</c:v>
                </c:pt>
                <c:pt idx="494">
                  <c:v>9.8800000000000008</c:v>
                </c:pt>
                <c:pt idx="495">
                  <c:v>9.9</c:v>
                </c:pt>
                <c:pt idx="496">
                  <c:v>9.92</c:v>
                </c:pt>
                <c:pt idx="497">
                  <c:v>9.94</c:v>
                </c:pt>
                <c:pt idx="498">
                  <c:v>9.9600000000000009</c:v>
                </c:pt>
                <c:pt idx="499">
                  <c:v>9.98</c:v>
                </c:pt>
                <c:pt idx="500">
                  <c:v>10</c:v>
                </c:pt>
                <c:pt idx="501">
                  <c:v>10.02</c:v>
                </c:pt>
                <c:pt idx="502">
                  <c:v>10.039999999999999</c:v>
                </c:pt>
                <c:pt idx="503">
                  <c:v>10.06</c:v>
                </c:pt>
                <c:pt idx="504">
                  <c:v>10.08</c:v>
                </c:pt>
                <c:pt idx="505">
                  <c:v>10.1</c:v>
                </c:pt>
                <c:pt idx="506">
                  <c:v>10.119999999999999</c:v>
                </c:pt>
                <c:pt idx="507">
                  <c:v>10.14</c:v>
                </c:pt>
                <c:pt idx="508">
                  <c:v>10.16</c:v>
                </c:pt>
                <c:pt idx="509">
                  <c:v>10.18</c:v>
                </c:pt>
                <c:pt idx="510">
                  <c:v>10.199999999999999</c:v>
                </c:pt>
                <c:pt idx="511">
                  <c:v>10.220000000000001</c:v>
                </c:pt>
                <c:pt idx="512">
                  <c:v>10.24</c:v>
                </c:pt>
                <c:pt idx="513">
                  <c:v>10.26</c:v>
                </c:pt>
                <c:pt idx="514">
                  <c:v>10.28</c:v>
                </c:pt>
                <c:pt idx="515">
                  <c:v>10.3</c:v>
                </c:pt>
                <c:pt idx="516">
                  <c:v>10.32</c:v>
                </c:pt>
                <c:pt idx="517">
                  <c:v>10.34</c:v>
                </c:pt>
                <c:pt idx="518">
                  <c:v>10.36</c:v>
                </c:pt>
                <c:pt idx="519">
                  <c:v>10.38</c:v>
                </c:pt>
                <c:pt idx="520">
                  <c:v>10.4</c:v>
                </c:pt>
                <c:pt idx="521">
                  <c:v>10.42</c:v>
                </c:pt>
                <c:pt idx="522">
                  <c:v>10.44</c:v>
                </c:pt>
                <c:pt idx="523">
                  <c:v>10.46</c:v>
                </c:pt>
                <c:pt idx="524">
                  <c:v>10.48</c:v>
                </c:pt>
                <c:pt idx="525">
                  <c:v>10.5</c:v>
                </c:pt>
                <c:pt idx="526">
                  <c:v>10.52</c:v>
                </c:pt>
                <c:pt idx="527">
                  <c:v>10.54</c:v>
                </c:pt>
                <c:pt idx="528">
                  <c:v>10.56</c:v>
                </c:pt>
                <c:pt idx="529">
                  <c:v>10.58</c:v>
                </c:pt>
                <c:pt idx="530">
                  <c:v>10.6</c:v>
                </c:pt>
                <c:pt idx="531">
                  <c:v>10.62</c:v>
                </c:pt>
                <c:pt idx="532">
                  <c:v>10.64</c:v>
                </c:pt>
                <c:pt idx="533">
                  <c:v>10.66</c:v>
                </c:pt>
                <c:pt idx="534">
                  <c:v>10.68</c:v>
                </c:pt>
                <c:pt idx="535">
                  <c:v>10.7</c:v>
                </c:pt>
                <c:pt idx="536">
                  <c:v>10.72</c:v>
                </c:pt>
                <c:pt idx="537">
                  <c:v>10.74</c:v>
                </c:pt>
                <c:pt idx="538">
                  <c:v>10.76</c:v>
                </c:pt>
                <c:pt idx="539">
                  <c:v>10.78</c:v>
                </c:pt>
                <c:pt idx="540">
                  <c:v>10.8</c:v>
                </c:pt>
                <c:pt idx="541">
                  <c:v>10.82</c:v>
                </c:pt>
                <c:pt idx="542">
                  <c:v>10.84</c:v>
                </c:pt>
                <c:pt idx="543">
                  <c:v>10.86</c:v>
                </c:pt>
                <c:pt idx="544">
                  <c:v>10.88</c:v>
                </c:pt>
                <c:pt idx="545">
                  <c:v>10.9</c:v>
                </c:pt>
                <c:pt idx="546">
                  <c:v>10.92</c:v>
                </c:pt>
                <c:pt idx="547">
                  <c:v>10.94</c:v>
                </c:pt>
                <c:pt idx="548">
                  <c:v>10.96</c:v>
                </c:pt>
                <c:pt idx="549">
                  <c:v>10.98</c:v>
                </c:pt>
                <c:pt idx="550">
                  <c:v>11</c:v>
                </c:pt>
                <c:pt idx="551">
                  <c:v>11.02</c:v>
                </c:pt>
                <c:pt idx="552">
                  <c:v>11.04</c:v>
                </c:pt>
                <c:pt idx="553">
                  <c:v>11.06</c:v>
                </c:pt>
                <c:pt idx="554">
                  <c:v>11.08</c:v>
                </c:pt>
                <c:pt idx="555">
                  <c:v>11.1</c:v>
                </c:pt>
                <c:pt idx="556">
                  <c:v>11.12</c:v>
                </c:pt>
                <c:pt idx="557">
                  <c:v>11.14</c:v>
                </c:pt>
                <c:pt idx="558">
                  <c:v>11.16</c:v>
                </c:pt>
                <c:pt idx="559">
                  <c:v>11.18</c:v>
                </c:pt>
                <c:pt idx="560">
                  <c:v>11.2</c:v>
                </c:pt>
                <c:pt idx="561">
                  <c:v>11.22</c:v>
                </c:pt>
                <c:pt idx="562">
                  <c:v>11.24</c:v>
                </c:pt>
                <c:pt idx="563">
                  <c:v>11.26</c:v>
                </c:pt>
                <c:pt idx="564">
                  <c:v>11.28</c:v>
                </c:pt>
                <c:pt idx="565">
                  <c:v>11.3</c:v>
                </c:pt>
                <c:pt idx="566">
                  <c:v>11.32</c:v>
                </c:pt>
                <c:pt idx="567">
                  <c:v>11.34</c:v>
                </c:pt>
                <c:pt idx="568">
                  <c:v>11.36</c:v>
                </c:pt>
                <c:pt idx="569">
                  <c:v>11.38</c:v>
                </c:pt>
                <c:pt idx="570">
                  <c:v>11.4</c:v>
                </c:pt>
                <c:pt idx="571">
                  <c:v>11.42</c:v>
                </c:pt>
                <c:pt idx="572">
                  <c:v>11.44</c:v>
                </c:pt>
                <c:pt idx="573">
                  <c:v>11.46</c:v>
                </c:pt>
                <c:pt idx="574">
                  <c:v>11.48</c:v>
                </c:pt>
                <c:pt idx="575">
                  <c:v>11.5</c:v>
                </c:pt>
                <c:pt idx="576">
                  <c:v>11.52</c:v>
                </c:pt>
                <c:pt idx="577">
                  <c:v>11.54</c:v>
                </c:pt>
                <c:pt idx="578">
                  <c:v>11.56</c:v>
                </c:pt>
                <c:pt idx="579">
                  <c:v>11.58</c:v>
                </c:pt>
                <c:pt idx="580">
                  <c:v>11.6</c:v>
                </c:pt>
                <c:pt idx="581">
                  <c:v>11.62</c:v>
                </c:pt>
                <c:pt idx="582">
                  <c:v>11.64</c:v>
                </c:pt>
                <c:pt idx="583">
                  <c:v>11.66</c:v>
                </c:pt>
                <c:pt idx="584">
                  <c:v>11.68</c:v>
                </c:pt>
                <c:pt idx="585">
                  <c:v>11.7</c:v>
                </c:pt>
                <c:pt idx="586">
                  <c:v>11.72</c:v>
                </c:pt>
                <c:pt idx="587">
                  <c:v>11.74</c:v>
                </c:pt>
                <c:pt idx="588">
                  <c:v>11.76</c:v>
                </c:pt>
                <c:pt idx="589">
                  <c:v>11.78</c:v>
                </c:pt>
                <c:pt idx="590">
                  <c:v>11.8</c:v>
                </c:pt>
                <c:pt idx="591">
                  <c:v>11.82</c:v>
                </c:pt>
                <c:pt idx="592">
                  <c:v>11.84</c:v>
                </c:pt>
                <c:pt idx="593">
                  <c:v>11.86</c:v>
                </c:pt>
                <c:pt idx="594">
                  <c:v>11.88</c:v>
                </c:pt>
                <c:pt idx="595">
                  <c:v>11.9</c:v>
                </c:pt>
                <c:pt idx="596">
                  <c:v>11.92</c:v>
                </c:pt>
                <c:pt idx="597">
                  <c:v>11.94</c:v>
                </c:pt>
                <c:pt idx="598">
                  <c:v>11.96</c:v>
                </c:pt>
                <c:pt idx="599">
                  <c:v>11.98</c:v>
                </c:pt>
                <c:pt idx="600">
                  <c:v>12</c:v>
                </c:pt>
                <c:pt idx="601">
                  <c:v>12.02</c:v>
                </c:pt>
                <c:pt idx="602">
                  <c:v>12.04</c:v>
                </c:pt>
                <c:pt idx="603">
                  <c:v>12.06</c:v>
                </c:pt>
                <c:pt idx="604">
                  <c:v>12.08</c:v>
                </c:pt>
                <c:pt idx="605">
                  <c:v>12.1</c:v>
                </c:pt>
                <c:pt idx="606">
                  <c:v>12.12</c:v>
                </c:pt>
                <c:pt idx="607">
                  <c:v>12.14</c:v>
                </c:pt>
                <c:pt idx="608">
                  <c:v>12.16</c:v>
                </c:pt>
                <c:pt idx="609">
                  <c:v>12.18</c:v>
                </c:pt>
                <c:pt idx="610">
                  <c:v>12.2</c:v>
                </c:pt>
                <c:pt idx="611">
                  <c:v>12.22</c:v>
                </c:pt>
                <c:pt idx="612">
                  <c:v>12.24</c:v>
                </c:pt>
                <c:pt idx="613">
                  <c:v>12.26</c:v>
                </c:pt>
                <c:pt idx="614">
                  <c:v>12.28</c:v>
                </c:pt>
                <c:pt idx="615">
                  <c:v>12.3</c:v>
                </c:pt>
                <c:pt idx="616">
                  <c:v>12.32</c:v>
                </c:pt>
                <c:pt idx="617">
                  <c:v>12.34</c:v>
                </c:pt>
                <c:pt idx="618">
                  <c:v>12.36</c:v>
                </c:pt>
                <c:pt idx="619">
                  <c:v>12.38</c:v>
                </c:pt>
                <c:pt idx="620">
                  <c:v>12.4</c:v>
                </c:pt>
                <c:pt idx="621">
                  <c:v>12.42</c:v>
                </c:pt>
                <c:pt idx="622">
                  <c:v>12.44</c:v>
                </c:pt>
                <c:pt idx="623">
                  <c:v>12.46</c:v>
                </c:pt>
                <c:pt idx="624">
                  <c:v>12.48</c:v>
                </c:pt>
                <c:pt idx="625">
                  <c:v>12.5</c:v>
                </c:pt>
                <c:pt idx="626">
                  <c:v>12.52</c:v>
                </c:pt>
                <c:pt idx="627">
                  <c:v>12.54</c:v>
                </c:pt>
                <c:pt idx="628">
                  <c:v>12.56</c:v>
                </c:pt>
                <c:pt idx="629">
                  <c:v>12.58</c:v>
                </c:pt>
                <c:pt idx="630">
                  <c:v>12.6</c:v>
                </c:pt>
                <c:pt idx="631">
                  <c:v>12.62</c:v>
                </c:pt>
                <c:pt idx="632">
                  <c:v>12.64</c:v>
                </c:pt>
                <c:pt idx="633">
                  <c:v>12.66</c:v>
                </c:pt>
                <c:pt idx="634">
                  <c:v>12.68</c:v>
                </c:pt>
                <c:pt idx="635">
                  <c:v>12.7</c:v>
                </c:pt>
                <c:pt idx="636">
                  <c:v>12.72</c:v>
                </c:pt>
                <c:pt idx="637">
                  <c:v>12.74</c:v>
                </c:pt>
                <c:pt idx="638">
                  <c:v>12.76</c:v>
                </c:pt>
                <c:pt idx="639">
                  <c:v>12.78</c:v>
                </c:pt>
                <c:pt idx="640">
                  <c:v>12.8</c:v>
                </c:pt>
                <c:pt idx="641">
                  <c:v>12.82</c:v>
                </c:pt>
                <c:pt idx="642">
                  <c:v>12.84</c:v>
                </c:pt>
                <c:pt idx="643">
                  <c:v>12.86</c:v>
                </c:pt>
                <c:pt idx="644">
                  <c:v>12.88</c:v>
                </c:pt>
                <c:pt idx="645">
                  <c:v>12.9</c:v>
                </c:pt>
                <c:pt idx="646">
                  <c:v>12.92</c:v>
                </c:pt>
                <c:pt idx="647">
                  <c:v>12.94</c:v>
                </c:pt>
                <c:pt idx="648">
                  <c:v>12.96</c:v>
                </c:pt>
                <c:pt idx="649">
                  <c:v>12.98</c:v>
                </c:pt>
                <c:pt idx="650">
                  <c:v>13</c:v>
                </c:pt>
                <c:pt idx="651">
                  <c:v>13.02</c:v>
                </c:pt>
                <c:pt idx="652">
                  <c:v>13.04</c:v>
                </c:pt>
                <c:pt idx="653">
                  <c:v>13.06</c:v>
                </c:pt>
                <c:pt idx="654">
                  <c:v>13.08</c:v>
                </c:pt>
                <c:pt idx="655">
                  <c:v>13.1</c:v>
                </c:pt>
                <c:pt idx="656">
                  <c:v>13.12</c:v>
                </c:pt>
                <c:pt idx="657">
                  <c:v>13.14</c:v>
                </c:pt>
                <c:pt idx="658">
                  <c:v>13.16</c:v>
                </c:pt>
                <c:pt idx="659">
                  <c:v>13.18</c:v>
                </c:pt>
                <c:pt idx="660">
                  <c:v>13.2</c:v>
                </c:pt>
                <c:pt idx="661">
                  <c:v>13.22</c:v>
                </c:pt>
                <c:pt idx="662">
                  <c:v>13.24</c:v>
                </c:pt>
                <c:pt idx="663">
                  <c:v>13.26</c:v>
                </c:pt>
                <c:pt idx="664">
                  <c:v>13.28</c:v>
                </c:pt>
                <c:pt idx="665">
                  <c:v>13.3</c:v>
                </c:pt>
                <c:pt idx="666">
                  <c:v>13.32</c:v>
                </c:pt>
                <c:pt idx="667">
                  <c:v>13.34</c:v>
                </c:pt>
                <c:pt idx="668">
                  <c:v>13.36</c:v>
                </c:pt>
                <c:pt idx="669">
                  <c:v>13.38</c:v>
                </c:pt>
                <c:pt idx="670">
                  <c:v>13.4</c:v>
                </c:pt>
                <c:pt idx="671">
                  <c:v>13.42</c:v>
                </c:pt>
                <c:pt idx="672">
                  <c:v>13.44</c:v>
                </c:pt>
                <c:pt idx="673">
                  <c:v>13.46</c:v>
                </c:pt>
                <c:pt idx="674">
                  <c:v>13.48</c:v>
                </c:pt>
                <c:pt idx="675">
                  <c:v>13.5</c:v>
                </c:pt>
                <c:pt idx="676">
                  <c:v>13.52</c:v>
                </c:pt>
                <c:pt idx="677">
                  <c:v>13.54</c:v>
                </c:pt>
                <c:pt idx="678">
                  <c:v>13.56</c:v>
                </c:pt>
                <c:pt idx="679">
                  <c:v>13.58</c:v>
                </c:pt>
                <c:pt idx="680">
                  <c:v>13.6</c:v>
                </c:pt>
                <c:pt idx="681">
                  <c:v>13.62</c:v>
                </c:pt>
                <c:pt idx="682">
                  <c:v>13.64</c:v>
                </c:pt>
                <c:pt idx="683">
                  <c:v>13.66</c:v>
                </c:pt>
                <c:pt idx="684">
                  <c:v>13.68</c:v>
                </c:pt>
                <c:pt idx="685">
                  <c:v>13.7</c:v>
                </c:pt>
                <c:pt idx="686">
                  <c:v>13.72</c:v>
                </c:pt>
                <c:pt idx="687">
                  <c:v>13.74</c:v>
                </c:pt>
                <c:pt idx="688">
                  <c:v>13.76</c:v>
                </c:pt>
                <c:pt idx="689">
                  <c:v>13.78</c:v>
                </c:pt>
                <c:pt idx="690">
                  <c:v>13.8</c:v>
                </c:pt>
                <c:pt idx="691">
                  <c:v>13.82</c:v>
                </c:pt>
                <c:pt idx="692">
                  <c:v>13.84</c:v>
                </c:pt>
                <c:pt idx="693">
                  <c:v>13.86</c:v>
                </c:pt>
                <c:pt idx="694">
                  <c:v>13.88</c:v>
                </c:pt>
                <c:pt idx="695">
                  <c:v>13.9</c:v>
                </c:pt>
                <c:pt idx="696">
                  <c:v>13.92</c:v>
                </c:pt>
                <c:pt idx="697">
                  <c:v>13.94</c:v>
                </c:pt>
                <c:pt idx="698">
                  <c:v>13.96</c:v>
                </c:pt>
                <c:pt idx="699">
                  <c:v>13.98</c:v>
                </c:pt>
                <c:pt idx="700">
                  <c:v>14</c:v>
                </c:pt>
                <c:pt idx="701">
                  <c:v>14.02</c:v>
                </c:pt>
                <c:pt idx="702">
                  <c:v>14.04</c:v>
                </c:pt>
                <c:pt idx="703">
                  <c:v>14.06</c:v>
                </c:pt>
                <c:pt idx="704">
                  <c:v>14.08</c:v>
                </c:pt>
                <c:pt idx="705">
                  <c:v>14.1</c:v>
                </c:pt>
                <c:pt idx="706">
                  <c:v>14.12</c:v>
                </c:pt>
                <c:pt idx="707">
                  <c:v>14.14</c:v>
                </c:pt>
                <c:pt idx="708">
                  <c:v>14.16</c:v>
                </c:pt>
                <c:pt idx="709">
                  <c:v>14.18</c:v>
                </c:pt>
                <c:pt idx="710">
                  <c:v>14.2</c:v>
                </c:pt>
                <c:pt idx="711">
                  <c:v>14.22</c:v>
                </c:pt>
                <c:pt idx="712">
                  <c:v>14.24</c:v>
                </c:pt>
                <c:pt idx="713">
                  <c:v>14.26</c:v>
                </c:pt>
                <c:pt idx="714">
                  <c:v>14.28</c:v>
                </c:pt>
                <c:pt idx="715">
                  <c:v>14.3</c:v>
                </c:pt>
                <c:pt idx="716">
                  <c:v>14.32</c:v>
                </c:pt>
                <c:pt idx="717">
                  <c:v>14.34</c:v>
                </c:pt>
                <c:pt idx="718">
                  <c:v>14.36</c:v>
                </c:pt>
                <c:pt idx="719">
                  <c:v>14.38</c:v>
                </c:pt>
                <c:pt idx="720">
                  <c:v>14.4</c:v>
                </c:pt>
                <c:pt idx="721">
                  <c:v>14.42</c:v>
                </c:pt>
                <c:pt idx="722">
                  <c:v>14.44</c:v>
                </c:pt>
                <c:pt idx="723">
                  <c:v>14.46</c:v>
                </c:pt>
                <c:pt idx="724">
                  <c:v>14.48</c:v>
                </c:pt>
                <c:pt idx="725">
                  <c:v>14.5</c:v>
                </c:pt>
                <c:pt idx="726">
                  <c:v>14.52</c:v>
                </c:pt>
                <c:pt idx="727">
                  <c:v>14.54</c:v>
                </c:pt>
                <c:pt idx="728">
                  <c:v>14.56</c:v>
                </c:pt>
                <c:pt idx="729">
                  <c:v>14.58</c:v>
                </c:pt>
                <c:pt idx="730">
                  <c:v>14.6</c:v>
                </c:pt>
                <c:pt idx="731">
                  <c:v>14.62</c:v>
                </c:pt>
                <c:pt idx="732">
                  <c:v>14.64</c:v>
                </c:pt>
                <c:pt idx="733">
                  <c:v>14.66</c:v>
                </c:pt>
                <c:pt idx="734">
                  <c:v>14.68</c:v>
                </c:pt>
                <c:pt idx="735">
                  <c:v>14.7</c:v>
                </c:pt>
                <c:pt idx="736">
                  <c:v>14.72</c:v>
                </c:pt>
                <c:pt idx="737">
                  <c:v>14.74</c:v>
                </c:pt>
                <c:pt idx="738">
                  <c:v>14.76</c:v>
                </c:pt>
                <c:pt idx="739">
                  <c:v>14.78</c:v>
                </c:pt>
                <c:pt idx="740">
                  <c:v>14.8</c:v>
                </c:pt>
                <c:pt idx="741">
                  <c:v>14.82</c:v>
                </c:pt>
                <c:pt idx="742">
                  <c:v>14.84</c:v>
                </c:pt>
                <c:pt idx="743">
                  <c:v>14.86</c:v>
                </c:pt>
                <c:pt idx="744">
                  <c:v>14.88</c:v>
                </c:pt>
                <c:pt idx="745">
                  <c:v>14.9</c:v>
                </c:pt>
                <c:pt idx="746">
                  <c:v>14.92</c:v>
                </c:pt>
                <c:pt idx="747">
                  <c:v>14.94</c:v>
                </c:pt>
                <c:pt idx="748">
                  <c:v>14.96</c:v>
                </c:pt>
                <c:pt idx="749">
                  <c:v>14.98</c:v>
                </c:pt>
                <c:pt idx="750">
                  <c:v>15</c:v>
                </c:pt>
                <c:pt idx="751">
                  <c:v>15.02</c:v>
                </c:pt>
                <c:pt idx="752">
                  <c:v>15.04</c:v>
                </c:pt>
                <c:pt idx="753">
                  <c:v>15.06</c:v>
                </c:pt>
                <c:pt idx="754">
                  <c:v>15.08</c:v>
                </c:pt>
                <c:pt idx="755">
                  <c:v>15.1</c:v>
                </c:pt>
                <c:pt idx="756">
                  <c:v>15.12</c:v>
                </c:pt>
                <c:pt idx="757">
                  <c:v>15.14</c:v>
                </c:pt>
                <c:pt idx="758">
                  <c:v>15.16</c:v>
                </c:pt>
                <c:pt idx="759">
                  <c:v>15.18</c:v>
                </c:pt>
                <c:pt idx="760">
                  <c:v>15.2</c:v>
                </c:pt>
                <c:pt idx="761">
                  <c:v>15.22</c:v>
                </c:pt>
                <c:pt idx="762">
                  <c:v>15.24</c:v>
                </c:pt>
                <c:pt idx="763">
                  <c:v>15.26</c:v>
                </c:pt>
                <c:pt idx="764">
                  <c:v>15.28</c:v>
                </c:pt>
                <c:pt idx="765">
                  <c:v>15.3</c:v>
                </c:pt>
                <c:pt idx="766">
                  <c:v>15.32</c:v>
                </c:pt>
                <c:pt idx="767">
                  <c:v>15.34</c:v>
                </c:pt>
                <c:pt idx="768">
                  <c:v>15.36</c:v>
                </c:pt>
                <c:pt idx="769">
                  <c:v>15.38</c:v>
                </c:pt>
                <c:pt idx="770">
                  <c:v>15.4</c:v>
                </c:pt>
                <c:pt idx="771">
                  <c:v>15.42</c:v>
                </c:pt>
                <c:pt idx="772">
                  <c:v>15.44</c:v>
                </c:pt>
                <c:pt idx="773">
                  <c:v>15.46</c:v>
                </c:pt>
                <c:pt idx="774">
                  <c:v>15.48</c:v>
                </c:pt>
                <c:pt idx="775">
                  <c:v>15.5</c:v>
                </c:pt>
                <c:pt idx="776">
                  <c:v>15.52</c:v>
                </c:pt>
                <c:pt idx="777">
                  <c:v>15.54</c:v>
                </c:pt>
                <c:pt idx="778">
                  <c:v>15.56</c:v>
                </c:pt>
                <c:pt idx="779">
                  <c:v>15.58</c:v>
                </c:pt>
                <c:pt idx="780">
                  <c:v>15.6</c:v>
                </c:pt>
                <c:pt idx="781">
                  <c:v>15.62</c:v>
                </c:pt>
                <c:pt idx="782">
                  <c:v>15.64</c:v>
                </c:pt>
                <c:pt idx="783">
                  <c:v>15.66</c:v>
                </c:pt>
                <c:pt idx="784">
                  <c:v>15.68</c:v>
                </c:pt>
                <c:pt idx="785">
                  <c:v>15.7</c:v>
                </c:pt>
                <c:pt idx="786">
                  <c:v>15.72</c:v>
                </c:pt>
                <c:pt idx="787">
                  <c:v>15.74</c:v>
                </c:pt>
                <c:pt idx="788">
                  <c:v>15.76</c:v>
                </c:pt>
                <c:pt idx="789">
                  <c:v>15.78</c:v>
                </c:pt>
                <c:pt idx="790">
                  <c:v>15.8</c:v>
                </c:pt>
                <c:pt idx="791">
                  <c:v>15.82</c:v>
                </c:pt>
                <c:pt idx="792">
                  <c:v>15.84</c:v>
                </c:pt>
                <c:pt idx="793">
                  <c:v>15.86</c:v>
                </c:pt>
                <c:pt idx="794">
                  <c:v>15.88</c:v>
                </c:pt>
                <c:pt idx="795">
                  <c:v>15.9</c:v>
                </c:pt>
                <c:pt idx="796">
                  <c:v>15.92</c:v>
                </c:pt>
                <c:pt idx="797">
                  <c:v>15.94</c:v>
                </c:pt>
                <c:pt idx="798">
                  <c:v>15.96</c:v>
                </c:pt>
                <c:pt idx="799">
                  <c:v>15.98</c:v>
                </c:pt>
                <c:pt idx="800">
                  <c:v>16</c:v>
                </c:pt>
                <c:pt idx="801">
                  <c:v>16.02</c:v>
                </c:pt>
                <c:pt idx="802">
                  <c:v>16.04</c:v>
                </c:pt>
                <c:pt idx="803">
                  <c:v>16.059999999999999</c:v>
                </c:pt>
                <c:pt idx="804">
                  <c:v>16.079999999999998</c:v>
                </c:pt>
                <c:pt idx="805">
                  <c:v>16.100000000000001</c:v>
                </c:pt>
                <c:pt idx="806">
                  <c:v>16.12</c:v>
                </c:pt>
                <c:pt idx="807">
                  <c:v>16.14</c:v>
                </c:pt>
                <c:pt idx="808">
                  <c:v>16.16</c:v>
                </c:pt>
                <c:pt idx="809">
                  <c:v>16.18</c:v>
                </c:pt>
                <c:pt idx="810">
                  <c:v>16.2</c:v>
                </c:pt>
                <c:pt idx="811">
                  <c:v>16.22</c:v>
                </c:pt>
                <c:pt idx="812">
                  <c:v>16.239999999999998</c:v>
                </c:pt>
                <c:pt idx="813">
                  <c:v>16.260000000000002</c:v>
                </c:pt>
                <c:pt idx="814">
                  <c:v>16.28</c:v>
                </c:pt>
                <c:pt idx="815">
                  <c:v>16.3</c:v>
                </c:pt>
                <c:pt idx="816">
                  <c:v>16.32</c:v>
                </c:pt>
                <c:pt idx="817">
                  <c:v>16.34</c:v>
                </c:pt>
                <c:pt idx="818">
                  <c:v>16.36</c:v>
                </c:pt>
                <c:pt idx="819">
                  <c:v>16.38</c:v>
                </c:pt>
                <c:pt idx="820">
                  <c:v>16.399999999999999</c:v>
                </c:pt>
                <c:pt idx="821">
                  <c:v>16.420000000000002</c:v>
                </c:pt>
                <c:pt idx="822">
                  <c:v>16.440000000000001</c:v>
                </c:pt>
                <c:pt idx="823">
                  <c:v>16.46</c:v>
                </c:pt>
                <c:pt idx="824">
                  <c:v>16.48</c:v>
                </c:pt>
                <c:pt idx="825">
                  <c:v>16.5</c:v>
                </c:pt>
                <c:pt idx="826">
                  <c:v>16.52</c:v>
                </c:pt>
                <c:pt idx="827">
                  <c:v>16.54</c:v>
                </c:pt>
                <c:pt idx="828">
                  <c:v>16.559999999999999</c:v>
                </c:pt>
                <c:pt idx="829">
                  <c:v>16.579999999999998</c:v>
                </c:pt>
                <c:pt idx="830">
                  <c:v>16.600000000000001</c:v>
                </c:pt>
                <c:pt idx="831">
                  <c:v>16.62</c:v>
                </c:pt>
                <c:pt idx="832">
                  <c:v>16.64</c:v>
                </c:pt>
                <c:pt idx="833">
                  <c:v>16.66</c:v>
                </c:pt>
                <c:pt idx="834">
                  <c:v>16.68</c:v>
                </c:pt>
                <c:pt idx="835">
                  <c:v>16.7</c:v>
                </c:pt>
                <c:pt idx="836">
                  <c:v>16.72</c:v>
                </c:pt>
                <c:pt idx="837">
                  <c:v>16.739999999999998</c:v>
                </c:pt>
                <c:pt idx="838">
                  <c:v>16.760000000000002</c:v>
                </c:pt>
                <c:pt idx="839">
                  <c:v>16.78</c:v>
                </c:pt>
                <c:pt idx="840">
                  <c:v>16.8</c:v>
                </c:pt>
                <c:pt idx="841">
                  <c:v>16.82</c:v>
                </c:pt>
                <c:pt idx="842">
                  <c:v>16.84</c:v>
                </c:pt>
                <c:pt idx="843">
                  <c:v>16.86</c:v>
                </c:pt>
                <c:pt idx="844">
                  <c:v>16.88</c:v>
                </c:pt>
                <c:pt idx="845">
                  <c:v>16.899999999999999</c:v>
                </c:pt>
                <c:pt idx="846">
                  <c:v>16.920000000000002</c:v>
                </c:pt>
                <c:pt idx="847">
                  <c:v>16.940000000000001</c:v>
                </c:pt>
                <c:pt idx="848">
                  <c:v>16.96</c:v>
                </c:pt>
                <c:pt idx="849">
                  <c:v>16.98</c:v>
                </c:pt>
                <c:pt idx="850">
                  <c:v>17</c:v>
                </c:pt>
                <c:pt idx="851">
                  <c:v>17.02</c:v>
                </c:pt>
                <c:pt idx="852">
                  <c:v>17.04</c:v>
                </c:pt>
                <c:pt idx="853">
                  <c:v>17.059999999999999</c:v>
                </c:pt>
                <c:pt idx="854">
                  <c:v>17.079999999999998</c:v>
                </c:pt>
                <c:pt idx="855">
                  <c:v>17.100000000000001</c:v>
                </c:pt>
                <c:pt idx="856">
                  <c:v>17.12</c:v>
                </c:pt>
                <c:pt idx="857">
                  <c:v>17.14</c:v>
                </c:pt>
                <c:pt idx="858">
                  <c:v>17.16</c:v>
                </c:pt>
                <c:pt idx="859">
                  <c:v>17.18</c:v>
                </c:pt>
                <c:pt idx="860">
                  <c:v>17.2</c:v>
                </c:pt>
                <c:pt idx="861">
                  <c:v>17.22</c:v>
                </c:pt>
                <c:pt idx="862">
                  <c:v>17.239999999999998</c:v>
                </c:pt>
                <c:pt idx="863">
                  <c:v>17.260000000000002</c:v>
                </c:pt>
                <c:pt idx="864">
                  <c:v>17.28</c:v>
                </c:pt>
                <c:pt idx="865">
                  <c:v>17.3</c:v>
                </c:pt>
                <c:pt idx="866">
                  <c:v>17.32</c:v>
                </c:pt>
                <c:pt idx="867">
                  <c:v>17.34</c:v>
                </c:pt>
                <c:pt idx="868">
                  <c:v>17.36</c:v>
                </c:pt>
                <c:pt idx="869">
                  <c:v>17.38</c:v>
                </c:pt>
                <c:pt idx="870">
                  <c:v>17.399999999999999</c:v>
                </c:pt>
                <c:pt idx="871">
                  <c:v>17.420000000000002</c:v>
                </c:pt>
                <c:pt idx="872">
                  <c:v>17.440000000000001</c:v>
                </c:pt>
                <c:pt idx="873">
                  <c:v>17.46</c:v>
                </c:pt>
                <c:pt idx="874">
                  <c:v>17.48</c:v>
                </c:pt>
                <c:pt idx="875">
                  <c:v>17.5</c:v>
                </c:pt>
                <c:pt idx="876">
                  <c:v>17.52</c:v>
                </c:pt>
                <c:pt idx="877">
                  <c:v>17.54</c:v>
                </c:pt>
                <c:pt idx="878">
                  <c:v>17.559999999999999</c:v>
                </c:pt>
                <c:pt idx="879">
                  <c:v>17.579999999999998</c:v>
                </c:pt>
                <c:pt idx="880">
                  <c:v>17.600000000000001</c:v>
                </c:pt>
                <c:pt idx="881">
                  <c:v>17.62</c:v>
                </c:pt>
                <c:pt idx="882">
                  <c:v>17.64</c:v>
                </c:pt>
                <c:pt idx="883">
                  <c:v>17.66</c:v>
                </c:pt>
                <c:pt idx="884">
                  <c:v>17.68</c:v>
                </c:pt>
                <c:pt idx="885">
                  <c:v>17.7</c:v>
                </c:pt>
                <c:pt idx="886">
                  <c:v>17.72</c:v>
                </c:pt>
                <c:pt idx="887">
                  <c:v>17.739999999999998</c:v>
                </c:pt>
                <c:pt idx="888">
                  <c:v>17.760000000000002</c:v>
                </c:pt>
                <c:pt idx="889">
                  <c:v>17.78</c:v>
                </c:pt>
                <c:pt idx="890">
                  <c:v>17.8</c:v>
                </c:pt>
                <c:pt idx="891">
                  <c:v>17.82</c:v>
                </c:pt>
                <c:pt idx="892">
                  <c:v>17.84</c:v>
                </c:pt>
                <c:pt idx="893">
                  <c:v>17.86</c:v>
                </c:pt>
                <c:pt idx="894">
                  <c:v>17.88</c:v>
                </c:pt>
                <c:pt idx="895">
                  <c:v>17.899999999999999</c:v>
                </c:pt>
                <c:pt idx="896">
                  <c:v>17.920000000000002</c:v>
                </c:pt>
                <c:pt idx="897">
                  <c:v>17.940000000000001</c:v>
                </c:pt>
                <c:pt idx="898">
                  <c:v>17.96</c:v>
                </c:pt>
                <c:pt idx="899">
                  <c:v>17.98</c:v>
                </c:pt>
                <c:pt idx="900">
                  <c:v>18</c:v>
                </c:pt>
                <c:pt idx="901">
                  <c:v>18.02</c:v>
                </c:pt>
                <c:pt idx="902">
                  <c:v>18.04</c:v>
                </c:pt>
                <c:pt idx="903">
                  <c:v>18.059999999999999</c:v>
                </c:pt>
                <c:pt idx="904">
                  <c:v>18.079999999999998</c:v>
                </c:pt>
                <c:pt idx="905">
                  <c:v>18.100000000000001</c:v>
                </c:pt>
                <c:pt idx="906">
                  <c:v>18.12</c:v>
                </c:pt>
                <c:pt idx="907">
                  <c:v>18.14</c:v>
                </c:pt>
                <c:pt idx="908">
                  <c:v>18.16</c:v>
                </c:pt>
                <c:pt idx="909">
                  <c:v>18.18</c:v>
                </c:pt>
                <c:pt idx="910">
                  <c:v>18.2</c:v>
                </c:pt>
                <c:pt idx="911">
                  <c:v>18.22</c:v>
                </c:pt>
                <c:pt idx="912">
                  <c:v>18.239999999999998</c:v>
                </c:pt>
                <c:pt idx="913">
                  <c:v>18.260000000000002</c:v>
                </c:pt>
                <c:pt idx="914">
                  <c:v>18.28</c:v>
                </c:pt>
                <c:pt idx="915">
                  <c:v>18.3</c:v>
                </c:pt>
                <c:pt idx="916">
                  <c:v>18.32</c:v>
                </c:pt>
                <c:pt idx="917">
                  <c:v>18.34</c:v>
                </c:pt>
                <c:pt idx="918">
                  <c:v>18.36</c:v>
                </c:pt>
                <c:pt idx="919">
                  <c:v>18.38</c:v>
                </c:pt>
                <c:pt idx="920">
                  <c:v>18.399999999999999</c:v>
                </c:pt>
                <c:pt idx="921">
                  <c:v>18.420000000000002</c:v>
                </c:pt>
                <c:pt idx="922">
                  <c:v>18.440000000000001</c:v>
                </c:pt>
                <c:pt idx="923">
                  <c:v>18.46</c:v>
                </c:pt>
                <c:pt idx="924">
                  <c:v>18.48</c:v>
                </c:pt>
                <c:pt idx="925">
                  <c:v>18.5</c:v>
                </c:pt>
                <c:pt idx="926">
                  <c:v>18.52</c:v>
                </c:pt>
                <c:pt idx="927">
                  <c:v>18.54</c:v>
                </c:pt>
                <c:pt idx="928">
                  <c:v>18.559999999999999</c:v>
                </c:pt>
                <c:pt idx="929">
                  <c:v>18.579999999999998</c:v>
                </c:pt>
                <c:pt idx="930">
                  <c:v>18.600000000000001</c:v>
                </c:pt>
                <c:pt idx="931">
                  <c:v>18.62</c:v>
                </c:pt>
                <c:pt idx="932">
                  <c:v>18.64</c:v>
                </c:pt>
                <c:pt idx="933">
                  <c:v>18.66</c:v>
                </c:pt>
                <c:pt idx="934">
                  <c:v>18.68</c:v>
                </c:pt>
                <c:pt idx="935">
                  <c:v>18.7</c:v>
                </c:pt>
                <c:pt idx="936">
                  <c:v>18.72</c:v>
                </c:pt>
                <c:pt idx="937">
                  <c:v>18.739999999999998</c:v>
                </c:pt>
                <c:pt idx="938">
                  <c:v>18.760000000000002</c:v>
                </c:pt>
                <c:pt idx="939">
                  <c:v>18.78</c:v>
                </c:pt>
                <c:pt idx="940">
                  <c:v>18.8</c:v>
                </c:pt>
                <c:pt idx="941">
                  <c:v>18.82</c:v>
                </c:pt>
                <c:pt idx="942">
                  <c:v>18.84</c:v>
                </c:pt>
                <c:pt idx="943">
                  <c:v>18.86</c:v>
                </c:pt>
                <c:pt idx="944">
                  <c:v>18.88</c:v>
                </c:pt>
                <c:pt idx="945">
                  <c:v>18.899999999999999</c:v>
                </c:pt>
                <c:pt idx="946">
                  <c:v>18.920000000000002</c:v>
                </c:pt>
                <c:pt idx="947">
                  <c:v>18.940000000000001</c:v>
                </c:pt>
                <c:pt idx="948">
                  <c:v>18.96</c:v>
                </c:pt>
                <c:pt idx="949">
                  <c:v>18.98</c:v>
                </c:pt>
                <c:pt idx="950">
                  <c:v>19</c:v>
                </c:pt>
                <c:pt idx="951">
                  <c:v>19.02</c:v>
                </c:pt>
                <c:pt idx="952">
                  <c:v>19.04</c:v>
                </c:pt>
                <c:pt idx="953">
                  <c:v>19.059999999999999</c:v>
                </c:pt>
                <c:pt idx="954">
                  <c:v>19.079999999999998</c:v>
                </c:pt>
                <c:pt idx="955">
                  <c:v>19.100000000000001</c:v>
                </c:pt>
                <c:pt idx="956">
                  <c:v>19.12</c:v>
                </c:pt>
                <c:pt idx="957">
                  <c:v>19.14</c:v>
                </c:pt>
                <c:pt idx="958">
                  <c:v>19.16</c:v>
                </c:pt>
                <c:pt idx="959">
                  <c:v>19.18</c:v>
                </c:pt>
                <c:pt idx="960">
                  <c:v>19.2</c:v>
                </c:pt>
                <c:pt idx="961">
                  <c:v>19.22</c:v>
                </c:pt>
                <c:pt idx="962">
                  <c:v>19.239999999999998</c:v>
                </c:pt>
                <c:pt idx="963">
                  <c:v>19.260000000000002</c:v>
                </c:pt>
                <c:pt idx="964">
                  <c:v>19.28</c:v>
                </c:pt>
                <c:pt idx="965">
                  <c:v>19.3</c:v>
                </c:pt>
                <c:pt idx="966">
                  <c:v>19.32</c:v>
                </c:pt>
                <c:pt idx="967">
                  <c:v>19.34</c:v>
                </c:pt>
                <c:pt idx="968">
                  <c:v>19.36</c:v>
                </c:pt>
                <c:pt idx="969">
                  <c:v>19.38</c:v>
                </c:pt>
                <c:pt idx="970">
                  <c:v>19.399999999999999</c:v>
                </c:pt>
                <c:pt idx="971">
                  <c:v>19.420000000000002</c:v>
                </c:pt>
                <c:pt idx="972">
                  <c:v>19.440000000000001</c:v>
                </c:pt>
                <c:pt idx="973">
                  <c:v>19.46</c:v>
                </c:pt>
                <c:pt idx="974">
                  <c:v>19.48</c:v>
                </c:pt>
                <c:pt idx="975">
                  <c:v>19.5</c:v>
                </c:pt>
                <c:pt idx="976">
                  <c:v>19.52</c:v>
                </c:pt>
                <c:pt idx="977">
                  <c:v>19.54</c:v>
                </c:pt>
                <c:pt idx="978">
                  <c:v>19.559999999999999</c:v>
                </c:pt>
                <c:pt idx="979">
                  <c:v>19.579999999999998</c:v>
                </c:pt>
                <c:pt idx="980">
                  <c:v>19.600000000000001</c:v>
                </c:pt>
                <c:pt idx="981">
                  <c:v>19.62</c:v>
                </c:pt>
                <c:pt idx="982">
                  <c:v>19.64</c:v>
                </c:pt>
                <c:pt idx="983">
                  <c:v>19.66</c:v>
                </c:pt>
                <c:pt idx="984">
                  <c:v>19.68</c:v>
                </c:pt>
                <c:pt idx="985">
                  <c:v>19.7</c:v>
                </c:pt>
                <c:pt idx="986">
                  <c:v>19.72</c:v>
                </c:pt>
                <c:pt idx="987">
                  <c:v>19.739999999999998</c:v>
                </c:pt>
                <c:pt idx="988">
                  <c:v>19.760000000000002</c:v>
                </c:pt>
                <c:pt idx="989">
                  <c:v>19.78</c:v>
                </c:pt>
                <c:pt idx="990">
                  <c:v>19.8</c:v>
                </c:pt>
                <c:pt idx="991">
                  <c:v>19.82</c:v>
                </c:pt>
                <c:pt idx="992">
                  <c:v>19.84</c:v>
                </c:pt>
                <c:pt idx="993">
                  <c:v>19.86</c:v>
                </c:pt>
                <c:pt idx="994">
                  <c:v>19.88</c:v>
                </c:pt>
                <c:pt idx="995">
                  <c:v>19.899999999999999</c:v>
                </c:pt>
                <c:pt idx="996">
                  <c:v>19.920000000000002</c:v>
                </c:pt>
                <c:pt idx="997">
                  <c:v>19.940000000000001</c:v>
                </c:pt>
                <c:pt idx="998">
                  <c:v>19.96</c:v>
                </c:pt>
                <c:pt idx="999">
                  <c:v>19.98</c:v>
                </c:pt>
                <c:pt idx="1000">
                  <c:v>20</c:v>
                </c:pt>
                <c:pt idx="1001">
                  <c:v>20.02</c:v>
                </c:pt>
                <c:pt idx="1002">
                  <c:v>20.04</c:v>
                </c:pt>
                <c:pt idx="1003">
                  <c:v>20.059999999999999</c:v>
                </c:pt>
                <c:pt idx="1004">
                  <c:v>20.079999999999998</c:v>
                </c:pt>
                <c:pt idx="1005">
                  <c:v>20.100000000000001</c:v>
                </c:pt>
                <c:pt idx="1006">
                  <c:v>20.12</c:v>
                </c:pt>
                <c:pt idx="1007">
                  <c:v>20.14</c:v>
                </c:pt>
                <c:pt idx="1008">
                  <c:v>20.16</c:v>
                </c:pt>
                <c:pt idx="1009">
                  <c:v>20.18</c:v>
                </c:pt>
                <c:pt idx="1010">
                  <c:v>20.2</c:v>
                </c:pt>
                <c:pt idx="1011">
                  <c:v>20.22</c:v>
                </c:pt>
                <c:pt idx="1012">
                  <c:v>20.239999999999998</c:v>
                </c:pt>
                <c:pt idx="1013">
                  <c:v>20.260000000000002</c:v>
                </c:pt>
                <c:pt idx="1014">
                  <c:v>20.28</c:v>
                </c:pt>
                <c:pt idx="1015">
                  <c:v>20.3</c:v>
                </c:pt>
                <c:pt idx="1016">
                  <c:v>20.32</c:v>
                </c:pt>
                <c:pt idx="1017">
                  <c:v>20.34</c:v>
                </c:pt>
                <c:pt idx="1018">
                  <c:v>20.36</c:v>
                </c:pt>
                <c:pt idx="1019">
                  <c:v>20.38</c:v>
                </c:pt>
                <c:pt idx="1020">
                  <c:v>20.399999999999999</c:v>
                </c:pt>
                <c:pt idx="1021">
                  <c:v>20.420000000000002</c:v>
                </c:pt>
                <c:pt idx="1022">
                  <c:v>20.440000000000001</c:v>
                </c:pt>
                <c:pt idx="1023">
                  <c:v>20.46</c:v>
                </c:pt>
                <c:pt idx="1024">
                  <c:v>20.48</c:v>
                </c:pt>
                <c:pt idx="1025">
                  <c:v>20.5</c:v>
                </c:pt>
                <c:pt idx="1026">
                  <c:v>20.52</c:v>
                </c:pt>
                <c:pt idx="1027">
                  <c:v>20.54</c:v>
                </c:pt>
                <c:pt idx="1028">
                  <c:v>20.56</c:v>
                </c:pt>
                <c:pt idx="1029">
                  <c:v>20.58</c:v>
                </c:pt>
                <c:pt idx="1030">
                  <c:v>20.6</c:v>
                </c:pt>
                <c:pt idx="1031">
                  <c:v>20.62</c:v>
                </c:pt>
                <c:pt idx="1032">
                  <c:v>20.64</c:v>
                </c:pt>
                <c:pt idx="1033">
                  <c:v>20.66</c:v>
                </c:pt>
                <c:pt idx="1034">
                  <c:v>20.68</c:v>
                </c:pt>
                <c:pt idx="1035">
                  <c:v>20.7</c:v>
                </c:pt>
                <c:pt idx="1036">
                  <c:v>20.72</c:v>
                </c:pt>
                <c:pt idx="1037">
                  <c:v>20.74</c:v>
                </c:pt>
                <c:pt idx="1038">
                  <c:v>20.76</c:v>
                </c:pt>
                <c:pt idx="1039">
                  <c:v>20.78</c:v>
                </c:pt>
                <c:pt idx="1040">
                  <c:v>20.8</c:v>
                </c:pt>
                <c:pt idx="1041">
                  <c:v>20.82</c:v>
                </c:pt>
                <c:pt idx="1042">
                  <c:v>20.84</c:v>
                </c:pt>
                <c:pt idx="1043">
                  <c:v>20.86</c:v>
                </c:pt>
                <c:pt idx="1044">
                  <c:v>20.88</c:v>
                </c:pt>
                <c:pt idx="1045">
                  <c:v>20.9</c:v>
                </c:pt>
                <c:pt idx="1046">
                  <c:v>20.92</c:v>
                </c:pt>
                <c:pt idx="1047">
                  <c:v>20.94</c:v>
                </c:pt>
                <c:pt idx="1048">
                  <c:v>20.96</c:v>
                </c:pt>
                <c:pt idx="1049">
                  <c:v>20.98</c:v>
                </c:pt>
                <c:pt idx="1050">
                  <c:v>21</c:v>
                </c:pt>
                <c:pt idx="1051">
                  <c:v>21.02</c:v>
                </c:pt>
                <c:pt idx="1052">
                  <c:v>21.04</c:v>
                </c:pt>
                <c:pt idx="1053">
                  <c:v>21.06</c:v>
                </c:pt>
                <c:pt idx="1054">
                  <c:v>21.08</c:v>
                </c:pt>
                <c:pt idx="1055">
                  <c:v>21.1</c:v>
                </c:pt>
                <c:pt idx="1056">
                  <c:v>21.12</c:v>
                </c:pt>
                <c:pt idx="1057">
                  <c:v>21.14</c:v>
                </c:pt>
                <c:pt idx="1058">
                  <c:v>21.16</c:v>
                </c:pt>
                <c:pt idx="1059">
                  <c:v>21.18</c:v>
                </c:pt>
                <c:pt idx="1060">
                  <c:v>21.2</c:v>
                </c:pt>
                <c:pt idx="1061">
                  <c:v>21.22</c:v>
                </c:pt>
                <c:pt idx="1062">
                  <c:v>21.24</c:v>
                </c:pt>
                <c:pt idx="1063">
                  <c:v>21.26</c:v>
                </c:pt>
                <c:pt idx="1064">
                  <c:v>21.28</c:v>
                </c:pt>
                <c:pt idx="1065">
                  <c:v>21.3</c:v>
                </c:pt>
                <c:pt idx="1066">
                  <c:v>21.32</c:v>
                </c:pt>
                <c:pt idx="1067">
                  <c:v>21.34</c:v>
                </c:pt>
                <c:pt idx="1068">
                  <c:v>21.36</c:v>
                </c:pt>
                <c:pt idx="1069">
                  <c:v>21.38</c:v>
                </c:pt>
                <c:pt idx="1070">
                  <c:v>21.4</c:v>
                </c:pt>
                <c:pt idx="1071">
                  <c:v>21.42</c:v>
                </c:pt>
                <c:pt idx="1072">
                  <c:v>21.44</c:v>
                </c:pt>
                <c:pt idx="1073">
                  <c:v>21.46</c:v>
                </c:pt>
                <c:pt idx="1074">
                  <c:v>21.48</c:v>
                </c:pt>
                <c:pt idx="1075">
                  <c:v>21.5</c:v>
                </c:pt>
                <c:pt idx="1076">
                  <c:v>21.52</c:v>
                </c:pt>
                <c:pt idx="1077">
                  <c:v>21.54</c:v>
                </c:pt>
                <c:pt idx="1078">
                  <c:v>21.56</c:v>
                </c:pt>
                <c:pt idx="1079">
                  <c:v>21.58</c:v>
                </c:pt>
                <c:pt idx="1080">
                  <c:v>21.6</c:v>
                </c:pt>
                <c:pt idx="1081">
                  <c:v>21.62</c:v>
                </c:pt>
                <c:pt idx="1082">
                  <c:v>21.64</c:v>
                </c:pt>
                <c:pt idx="1083">
                  <c:v>21.66</c:v>
                </c:pt>
                <c:pt idx="1084">
                  <c:v>21.68</c:v>
                </c:pt>
                <c:pt idx="1085">
                  <c:v>21.7</c:v>
                </c:pt>
                <c:pt idx="1086">
                  <c:v>21.72</c:v>
                </c:pt>
                <c:pt idx="1087">
                  <c:v>21.74</c:v>
                </c:pt>
                <c:pt idx="1088">
                  <c:v>21.76</c:v>
                </c:pt>
                <c:pt idx="1089">
                  <c:v>21.78</c:v>
                </c:pt>
                <c:pt idx="1090">
                  <c:v>21.8</c:v>
                </c:pt>
                <c:pt idx="1091">
                  <c:v>21.82</c:v>
                </c:pt>
                <c:pt idx="1092">
                  <c:v>21.84</c:v>
                </c:pt>
                <c:pt idx="1093">
                  <c:v>21.86</c:v>
                </c:pt>
                <c:pt idx="1094">
                  <c:v>21.88</c:v>
                </c:pt>
                <c:pt idx="1095">
                  <c:v>21.9</c:v>
                </c:pt>
                <c:pt idx="1096">
                  <c:v>21.92</c:v>
                </c:pt>
                <c:pt idx="1097">
                  <c:v>21.94</c:v>
                </c:pt>
                <c:pt idx="1098">
                  <c:v>21.96</c:v>
                </c:pt>
                <c:pt idx="1099">
                  <c:v>21.98</c:v>
                </c:pt>
                <c:pt idx="1100">
                  <c:v>22</c:v>
                </c:pt>
                <c:pt idx="1101">
                  <c:v>22.02</c:v>
                </c:pt>
                <c:pt idx="1102">
                  <c:v>22.04</c:v>
                </c:pt>
                <c:pt idx="1103">
                  <c:v>22.06</c:v>
                </c:pt>
                <c:pt idx="1104">
                  <c:v>22.08</c:v>
                </c:pt>
                <c:pt idx="1105">
                  <c:v>22.1</c:v>
                </c:pt>
                <c:pt idx="1106">
                  <c:v>22.12</c:v>
                </c:pt>
                <c:pt idx="1107">
                  <c:v>22.14</c:v>
                </c:pt>
                <c:pt idx="1108">
                  <c:v>22.16</c:v>
                </c:pt>
                <c:pt idx="1109">
                  <c:v>22.18</c:v>
                </c:pt>
                <c:pt idx="1110">
                  <c:v>22.2</c:v>
                </c:pt>
                <c:pt idx="1111">
                  <c:v>22.22</c:v>
                </c:pt>
                <c:pt idx="1112">
                  <c:v>22.24</c:v>
                </c:pt>
                <c:pt idx="1113">
                  <c:v>22.26</c:v>
                </c:pt>
                <c:pt idx="1114">
                  <c:v>22.28</c:v>
                </c:pt>
                <c:pt idx="1115">
                  <c:v>22.3</c:v>
                </c:pt>
                <c:pt idx="1116">
                  <c:v>22.32</c:v>
                </c:pt>
                <c:pt idx="1117">
                  <c:v>22.34</c:v>
                </c:pt>
                <c:pt idx="1118">
                  <c:v>22.36</c:v>
                </c:pt>
                <c:pt idx="1119">
                  <c:v>22.38</c:v>
                </c:pt>
                <c:pt idx="1120">
                  <c:v>22.4</c:v>
                </c:pt>
                <c:pt idx="1121">
                  <c:v>22.42</c:v>
                </c:pt>
                <c:pt idx="1122">
                  <c:v>22.44</c:v>
                </c:pt>
                <c:pt idx="1123">
                  <c:v>22.46</c:v>
                </c:pt>
                <c:pt idx="1124">
                  <c:v>22.48</c:v>
                </c:pt>
                <c:pt idx="1125">
                  <c:v>22.5</c:v>
                </c:pt>
                <c:pt idx="1126">
                  <c:v>22.52</c:v>
                </c:pt>
                <c:pt idx="1127">
                  <c:v>22.54</c:v>
                </c:pt>
                <c:pt idx="1128">
                  <c:v>22.56</c:v>
                </c:pt>
                <c:pt idx="1129">
                  <c:v>22.58</c:v>
                </c:pt>
                <c:pt idx="1130">
                  <c:v>22.6</c:v>
                </c:pt>
                <c:pt idx="1131">
                  <c:v>22.62</c:v>
                </c:pt>
                <c:pt idx="1132">
                  <c:v>22.64</c:v>
                </c:pt>
                <c:pt idx="1133">
                  <c:v>22.66</c:v>
                </c:pt>
                <c:pt idx="1134">
                  <c:v>22.68</c:v>
                </c:pt>
                <c:pt idx="1135">
                  <c:v>22.7</c:v>
                </c:pt>
                <c:pt idx="1136">
                  <c:v>22.72</c:v>
                </c:pt>
                <c:pt idx="1137">
                  <c:v>22.74</c:v>
                </c:pt>
                <c:pt idx="1138">
                  <c:v>22.76</c:v>
                </c:pt>
                <c:pt idx="1139">
                  <c:v>22.78</c:v>
                </c:pt>
                <c:pt idx="1140">
                  <c:v>22.8</c:v>
                </c:pt>
                <c:pt idx="1141">
                  <c:v>22.82</c:v>
                </c:pt>
                <c:pt idx="1142">
                  <c:v>22.84</c:v>
                </c:pt>
                <c:pt idx="1143">
                  <c:v>22.86</c:v>
                </c:pt>
                <c:pt idx="1144">
                  <c:v>22.88</c:v>
                </c:pt>
                <c:pt idx="1145">
                  <c:v>22.9</c:v>
                </c:pt>
                <c:pt idx="1146">
                  <c:v>22.92</c:v>
                </c:pt>
                <c:pt idx="1147">
                  <c:v>22.94</c:v>
                </c:pt>
                <c:pt idx="1148">
                  <c:v>22.96</c:v>
                </c:pt>
                <c:pt idx="1149">
                  <c:v>22.98</c:v>
                </c:pt>
                <c:pt idx="1150">
                  <c:v>23</c:v>
                </c:pt>
                <c:pt idx="1151">
                  <c:v>23.02</c:v>
                </c:pt>
                <c:pt idx="1152">
                  <c:v>23.04</c:v>
                </c:pt>
                <c:pt idx="1153">
                  <c:v>23.06</c:v>
                </c:pt>
                <c:pt idx="1154">
                  <c:v>23.08</c:v>
                </c:pt>
                <c:pt idx="1155">
                  <c:v>23.1</c:v>
                </c:pt>
                <c:pt idx="1156">
                  <c:v>23.12</c:v>
                </c:pt>
                <c:pt idx="1157">
                  <c:v>23.14</c:v>
                </c:pt>
                <c:pt idx="1158">
                  <c:v>23.16</c:v>
                </c:pt>
                <c:pt idx="1159">
                  <c:v>23.18</c:v>
                </c:pt>
                <c:pt idx="1160">
                  <c:v>23.2</c:v>
                </c:pt>
                <c:pt idx="1161">
                  <c:v>23.22</c:v>
                </c:pt>
                <c:pt idx="1162">
                  <c:v>23.24</c:v>
                </c:pt>
                <c:pt idx="1163">
                  <c:v>23.26</c:v>
                </c:pt>
                <c:pt idx="1164">
                  <c:v>23.28</c:v>
                </c:pt>
                <c:pt idx="1165">
                  <c:v>23.3</c:v>
                </c:pt>
                <c:pt idx="1166">
                  <c:v>23.32</c:v>
                </c:pt>
                <c:pt idx="1167">
                  <c:v>23.34</c:v>
                </c:pt>
                <c:pt idx="1168">
                  <c:v>23.36</c:v>
                </c:pt>
                <c:pt idx="1169">
                  <c:v>23.38</c:v>
                </c:pt>
                <c:pt idx="1170">
                  <c:v>23.4</c:v>
                </c:pt>
                <c:pt idx="1171">
                  <c:v>23.42</c:v>
                </c:pt>
                <c:pt idx="1172">
                  <c:v>23.44</c:v>
                </c:pt>
                <c:pt idx="1173">
                  <c:v>23.46</c:v>
                </c:pt>
                <c:pt idx="1174">
                  <c:v>23.48</c:v>
                </c:pt>
                <c:pt idx="1175">
                  <c:v>23.5</c:v>
                </c:pt>
                <c:pt idx="1176">
                  <c:v>23.52</c:v>
                </c:pt>
                <c:pt idx="1177">
                  <c:v>23.54</c:v>
                </c:pt>
                <c:pt idx="1178">
                  <c:v>23.56</c:v>
                </c:pt>
                <c:pt idx="1179">
                  <c:v>23.58</c:v>
                </c:pt>
                <c:pt idx="1180">
                  <c:v>23.6</c:v>
                </c:pt>
                <c:pt idx="1181">
                  <c:v>23.62</c:v>
                </c:pt>
                <c:pt idx="1182">
                  <c:v>23.64</c:v>
                </c:pt>
                <c:pt idx="1183">
                  <c:v>23.66</c:v>
                </c:pt>
                <c:pt idx="1184">
                  <c:v>23.68</c:v>
                </c:pt>
                <c:pt idx="1185">
                  <c:v>23.7</c:v>
                </c:pt>
                <c:pt idx="1186">
                  <c:v>23.72</c:v>
                </c:pt>
                <c:pt idx="1187">
                  <c:v>23.74</c:v>
                </c:pt>
                <c:pt idx="1188">
                  <c:v>23.76</c:v>
                </c:pt>
                <c:pt idx="1189">
                  <c:v>23.78</c:v>
                </c:pt>
                <c:pt idx="1190">
                  <c:v>23.8</c:v>
                </c:pt>
                <c:pt idx="1191">
                  <c:v>23.82</c:v>
                </c:pt>
                <c:pt idx="1192">
                  <c:v>23.84</c:v>
                </c:pt>
                <c:pt idx="1193">
                  <c:v>23.86</c:v>
                </c:pt>
                <c:pt idx="1194">
                  <c:v>23.88</c:v>
                </c:pt>
                <c:pt idx="1195">
                  <c:v>23.9</c:v>
                </c:pt>
                <c:pt idx="1196">
                  <c:v>23.92</c:v>
                </c:pt>
                <c:pt idx="1197">
                  <c:v>23.94</c:v>
                </c:pt>
                <c:pt idx="1198">
                  <c:v>23.96</c:v>
                </c:pt>
                <c:pt idx="1199">
                  <c:v>23.98</c:v>
                </c:pt>
                <c:pt idx="1200">
                  <c:v>24</c:v>
                </c:pt>
                <c:pt idx="1201">
                  <c:v>24.02</c:v>
                </c:pt>
                <c:pt idx="1202">
                  <c:v>24.04</c:v>
                </c:pt>
                <c:pt idx="1203">
                  <c:v>24.06</c:v>
                </c:pt>
                <c:pt idx="1204">
                  <c:v>24.08</c:v>
                </c:pt>
                <c:pt idx="1205">
                  <c:v>24.1</c:v>
                </c:pt>
                <c:pt idx="1206">
                  <c:v>24.12</c:v>
                </c:pt>
                <c:pt idx="1207">
                  <c:v>24.14</c:v>
                </c:pt>
                <c:pt idx="1208">
                  <c:v>24.16</c:v>
                </c:pt>
                <c:pt idx="1209">
                  <c:v>24.18</c:v>
                </c:pt>
                <c:pt idx="1210">
                  <c:v>24.2</c:v>
                </c:pt>
                <c:pt idx="1211">
                  <c:v>24.22</c:v>
                </c:pt>
                <c:pt idx="1212">
                  <c:v>24.24</c:v>
                </c:pt>
                <c:pt idx="1213">
                  <c:v>24.26</c:v>
                </c:pt>
                <c:pt idx="1214">
                  <c:v>24.28</c:v>
                </c:pt>
                <c:pt idx="1215">
                  <c:v>24.3</c:v>
                </c:pt>
                <c:pt idx="1216">
                  <c:v>24.32</c:v>
                </c:pt>
                <c:pt idx="1217">
                  <c:v>24.34</c:v>
                </c:pt>
                <c:pt idx="1218">
                  <c:v>24.36</c:v>
                </c:pt>
                <c:pt idx="1219">
                  <c:v>24.38</c:v>
                </c:pt>
                <c:pt idx="1220">
                  <c:v>24.4</c:v>
                </c:pt>
                <c:pt idx="1221">
                  <c:v>24.42</c:v>
                </c:pt>
                <c:pt idx="1222">
                  <c:v>24.44</c:v>
                </c:pt>
                <c:pt idx="1223">
                  <c:v>24.46</c:v>
                </c:pt>
                <c:pt idx="1224">
                  <c:v>24.48</c:v>
                </c:pt>
                <c:pt idx="1225">
                  <c:v>24.5</c:v>
                </c:pt>
                <c:pt idx="1226">
                  <c:v>24.52</c:v>
                </c:pt>
                <c:pt idx="1227">
                  <c:v>24.54</c:v>
                </c:pt>
                <c:pt idx="1228">
                  <c:v>24.56</c:v>
                </c:pt>
                <c:pt idx="1229">
                  <c:v>24.58</c:v>
                </c:pt>
                <c:pt idx="1230">
                  <c:v>24.6</c:v>
                </c:pt>
                <c:pt idx="1231">
                  <c:v>24.62</c:v>
                </c:pt>
                <c:pt idx="1232">
                  <c:v>24.64</c:v>
                </c:pt>
                <c:pt idx="1233">
                  <c:v>24.66</c:v>
                </c:pt>
                <c:pt idx="1234">
                  <c:v>24.68</c:v>
                </c:pt>
                <c:pt idx="1235">
                  <c:v>24.7</c:v>
                </c:pt>
                <c:pt idx="1236">
                  <c:v>24.72</c:v>
                </c:pt>
                <c:pt idx="1237">
                  <c:v>24.74</c:v>
                </c:pt>
                <c:pt idx="1238">
                  <c:v>24.76</c:v>
                </c:pt>
                <c:pt idx="1239">
                  <c:v>24.78</c:v>
                </c:pt>
                <c:pt idx="1240">
                  <c:v>24.8</c:v>
                </c:pt>
                <c:pt idx="1241">
                  <c:v>24.82</c:v>
                </c:pt>
                <c:pt idx="1242">
                  <c:v>24.84</c:v>
                </c:pt>
                <c:pt idx="1243">
                  <c:v>24.86</c:v>
                </c:pt>
                <c:pt idx="1244">
                  <c:v>24.88</c:v>
                </c:pt>
                <c:pt idx="1245">
                  <c:v>24.9</c:v>
                </c:pt>
                <c:pt idx="1246">
                  <c:v>24.92</c:v>
                </c:pt>
                <c:pt idx="1247">
                  <c:v>24.94</c:v>
                </c:pt>
                <c:pt idx="1248">
                  <c:v>24.96</c:v>
                </c:pt>
                <c:pt idx="1249">
                  <c:v>24.98</c:v>
                </c:pt>
                <c:pt idx="1250">
                  <c:v>25</c:v>
                </c:pt>
                <c:pt idx="1251">
                  <c:v>25.02</c:v>
                </c:pt>
                <c:pt idx="1252">
                  <c:v>25.04</c:v>
                </c:pt>
                <c:pt idx="1253">
                  <c:v>25.06</c:v>
                </c:pt>
                <c:pt idx="1254">
                  <c:v>25.08</c:v>
                </c:pt>
                <c:pt idx="1255">
                  <c:v>25.1</c:v>
                </c:pt>
                <c:pt idx="1256">
                  <c:v>25.12</c:v>
                </c:pt>
                <c:pt idx="1257">
                  <c:v>25.14</c:v>
                </c:pt>
                <c:pt idx="1258">
                  <c:v>25.16</c:v>
                </c:pt>
                <c:pt idx="1259">
                  <c:v>25.18</c:v>
                </c:pt>
                <c:pt idx="1260">
                  <c:v>25.2</c:v>
                </c:pt>
                <c:pt idx="1261">
                  <c:v>25.22</c:v>
                </c:pt>
                <c:pt idx="1262">
                  <c:v>25.24</c:v>
                </c:pt>
                <c:pt idx="1263">
                  <c:v>25.26</c:v>
                </c:pt>
                <c:pt idx="1264">
                  <c:v>25.28</c:v>
                </c:pt>
                <c:pt idx="1265">
                  <c:v>25.3</c:v>
                </c:pt>
                <c:pt idx="1266">
                  <c:v>25.32</c:v>
                </c:pt>
                <c:pt idx="1267">
                  <c:v>25.34</c:v>
                </c:pt>
                <c:pt idx="1268">
                  <c:v>25.36</c:v>
                </c:pt>
                <c:pt idx="1269">
                  <c:v>25.38</c:v>
                </c:pt>
                <c:pt idx="1270">
                  <c:v>25.4</c:v>
                </c:pt>
                <c:pt idx="1271">
                  <c:v>25.42</c:v>
                </c:pt>
                <c:pt idx="1272">
                  <c:v>25.44</c:v>
                </c:pt>
                <c:pt idx="1273">
                  <c:v>25.46</c:v>
                </c:pt>
                <c:pt idx="1274">
                  <c:v>25.48</c:v>
                </c:pt>
                <c:pt idx="1275">
                  <c:v>25.5</c:v>
                </c:pt>
                <c:pt idx="1276">
                  <c:v>25.52</c:v>
                </c:pt>
                <c:pt idx="1277">
                  <c:v>25.54</c:v>
                </c:pt>
                <c:pt idx="1278">
                  <c:v>25.56</c:v>
                </c:pt>
                <c:pt idx="1279">
                  <c:v>25.58</c:v>
                </c:pt>
                <c:pt idx="1280">
                  <c:v>25.6</c:v>
                </c:pt>
                <c:pt idx="1281">
                  <c:v>25.62</c:v>
                </c:pt>
                <c:pt idx="1282">
                  <c:v>25.64</c:v>
                </c:pt>
                <c:pt idx="1283">
                  <c:v>25.66</c:v>
                </c:pt>
                <c:pt idx="1284">
                  <c:v>25.68</c:v>
                </c:pt>
                <c:pt idx="1285">
                  <c:v>25.7</c:v>
                </c:pt>
                <c:pt idx="1286">
                  <c:v>25.72</c:v>
                </c:pt>
                <c:pt idx="1287">
                  <c:v>25.74</c:v>
                </c:pt>
                <c:pt idx="1288">
                  <c:v>25.76</c:v>
                </c:pt>
                <c:pt idx="1289">
                  <c:v>25.78</c:v>
                </c:pt>
                <c:pt idx="1290">
                  <c:v>25.8</c:v>
                </c:pt>
                <c:pt idx="1291">
                  <c:v>25.82</c:v>
                </c:pt>
                <c:pt idx="1292">
                  <c:v>25.84</c:v>
                </c:pt>
                <c:pt idx="1293">
                  <c:v>25.86</c:v>
                </c:pt>
                <c:pt idx="1294">
                  <c:v>25.88</c:v>
                </c:pt>
                <c:pt idx="1295">
                  <c:v>25.9</c:v>
                </c:pt>
                <c:pt idx="1296">
                  <c:v>25.92</c:v>
                </c:pt>
                <c:pt idx="1297">
                  <c:v>25.94</c:v>
                </c:pt>
                <c:pt idx="1298">
                  <c:v>25.96</c:v>
                </c:pt>
                <c:pt idx="1299">
                  <c:v>25.98</c:v>
                </c:pt>
                <c:pt idx="1300">
                  <c:v>26</c:v>
                </c:pt>
                <c:pt idx="1301">
                  <c:v>26.02</c:v>
                </c:pt>
                <c:pt idx="1302">
                  <c:v>26.04</c:v>
                </c:pt>
                <c:pt idx="1303">
                  <c:v>26.06</c:v>
                </c:pt>
                <c:pt idx="1304">
                  <c:v>26.08</c:v>
                </c:pt>
                <c:pt idx="1305">
                  <c:v>26.1</c:v>
                </c:pt>
                <c:pt idx="1306">
                  <c:v>26.12</c:v>
                </c:pt>
                <c:pt idx="1307">
                  <c:v>26.14</c:v>
                </c:pt>
                <c:pt idx="1308">
                  <c:v>26.16</c:v>
                </c:pt>
                <c:pt idx="1309">
                  <c:v>26.18</c:v>
                </c:pt>
                <c:pt idx="1310">
                  <c:v>26.2</c:v>
                </c:pt>
                <c:pt idx="1311">
                  <c:v>26.22</c:v>
                </c:pt>
                <c:pt idx="1312">
                  <c:v>26.24</c:v>
                </c:pt>
                <c:pt idx="1313">
                  <c:v>26.26</c:v>
                </c:pt>
                <c:pt idx="1314">
                  <c:v>26.28</c:v>
                </c:pt>
                <c:pt idx="1315">
                  <c:v>26.3</c:v>
                </c:pt>
                <c:pt idx="1316">
                  <c:v>26.32</c:v>
                </c:pt>
                <c:pt idx="1317">
                  <c:v>26.34</c:v>
                </c:pt>
                <c:pt idx="1318">
                  <c:v>26.36</c:v>
                </c:pt>
                <c:pt idx="1319">
                  <c:v>26.38</c:v>
                </c:pt>
                <c:pt idx="1320">
                  <c:v>26.4</c:v>
                </c:pt>
                <c:pt idx="1321">
                  <c:v>26.42</c:v>
                </c:pt>
                <c:pt idx="1322">
                  <c:v>26.44</c:v>
                </c:pt>
                <c:pt idx="1323">
                  <c:v>26.46</c:v>
                </c:pt>
                <c:pt idx="1324">
                  <c:v>26.48</c:v>
                </c:pt>
                <c:pt idx="1325">
                  <c:v>26.5</c:v>
                </c:pt>
                <c:pt idx="1326">
                  <c:v>26.52</c:v>
                </c:pt>
                <c:pt idx="1327">
                  <c:v>26.54</c:v>
                </c:pt>
                <c:pt idx="1328">
                  <c:v>26.56</c:v>
                </c:pt>
                <c:pt idx="1329">
                  <c:v>26.58</c:v>
                </c:pt>
                <c:pt idx="1330">
                  <c:v>26.6</c:v>
                </c:pt>
                <c:pt idx="1331">
                  <c:v>26.62</c:v>
                </c:pt>
                <c:pt idx="1332">
                  <c:v>26.64</c:v>
                </c:pt>
                <c:pt idx="1333">
                  <c:v>26.66</c:v>
                </c:pt>
                <c:pt idx="1334">
                  <c:v>26.68</c:v>
                </c:pt>
                <c:pt idx="1335">
                  <c:v>26.7</c:v>
                </c:pt>
                <c:pt idx="1336">
                  <c:v>26.72</c:v>
                </c:pt>
                <c:pt idx="1337">
                  <c:v>26.74</c:v>
                </c:pt>
                <c:pt idx="1338">
                  <c:v>26.76</c:v>
                </c:pt>
                <c:pt idx="1339">
                  <c:v>26.78</c:v>
                </c:pt>
                <c:pt idx="1340">
                  <c:v>26.8</c:v>
                </c:pt>
                <c:pt idx="1341">
                  <c:v>26.82</c:v>
                </c:pt>
                <c:pt idx="1342">
                  <c:v>26.84</c:v>
                </c:pt>
                <c:pt idx="1343">
                  <c:v>26.86</c:v>
                </c:pt>
                <c:pt idx="1344">
                  <c:v>26.88</c:v>
                </c:pt>
                <c:pt idx="1345">
                  <c:v>26.9</c:v>
                </c:pt>
                <c:pt idx="1346">
                  <c:v>26.92</c:v>
                </c:pt>
                <c:pt idx="1347">
                  <c:v>26.94</c:v>
                </c:pt>
                <c:pt idx="1348">
                  <c:v>26.96</c:v>
                </c:pt>
                <c:pt idx="1349">
                  <c:v>26.98</c:v>
                </c:pt>
                <c:pt idx="1350">
                  <c:v>27</c:v>
                </c:pt>
                <c:pt idx="1351">
                  <c:v>27.02</c:v>
                </c:pt>
                <c:pt idx="1352">
                  <c:v>27.04</c:v>
                </c:pt>
                <c:pt idx="1353">
                  <c:v>27.06</c:v>
                </c:pt>
                <c:pt idx="1354">
                  <c:v>27.08</c:v>
                </c:pt>
                <c:pt idx="1355">
                  <c:v>27.1</c:v>
                </c:pt>
                <c:pt idx="1356">
                  <c:v>27.12</c:v>
                </c:pt>
                <c:pt idx="1357">
                  <c:v>27.14</c:v>
                </c:pt>
                <c:pt idx="1358">
                  <c:v>27.16</c:v>
                </c:pt>
                <c:pt idx="1359">
                  <c:v>27.18</c:v>
                </c:pt>
                <c:pt idx="1360">
                  <c:v>27.2</c:v>
                </c:pt>
                <c:pt idx="1361">
                  <c:v>27.22</c:v>
                </c:pt>
                <c:pt idx="1362">
                  <c:v>27.24</c:v>
                </c:pt>
                <c:pt idx="1363">
                  <c:v>27.26</c:v>
                </c:pt>
                <c:pt idx="1364">
                  <c:v>27.28</c:v>
                </c:pt>
                <c:pt idx="1365">
                  <c:v>27.3</c:v>
                </c:pt>
                <c:pt idx="1366">
                  <c:v>27.32</c:v>
                </c:pt>
                <c:pt idx="1367">
                  <c:v>27.34</c:v>
                </c:pt>
                <c:pt idx="1368">
                  <c:v>27.36</c:v>
                </c:pt>
                <c:pt idx="1369">
                  <c:v>27.38</c:v>
                </c:pt>
                <c:pt idx="1370">
                  <c:v>27.4</c:v>
                </c:pt>
                <c:pt idx="1371">
                  <c:v>27.42</c:v>
                </c:pt>
                <c:pt idx="1372">
                  <c:v>27.44</c:v>
                </c:pt>
                <c:pt idx="1373">
                  <c:v>27.46</c:v>
                </c:pt>
                <c:pt idx="1374">
                  <c:v>27.48</c:v>
                </c:pt>
                <c:pt idx="1375">
                  <c:v>27.5</c:v>
                </c:pt>
                <c:pt idx="1376">
                  <c:v>27.52</c:v>
                </c:pt>
                <c:pt idx="1377">
                  <c:v>27.54</c:v>
                </c:pt>
                <c:pt idx="1378">
                  <c:v>27.56</c:v>
                </c:pt>
                <c:pt idx="1379">
                  <c:v>27.58</c:v>
                </c:pt>
                <c:pt idx="1380">
                  <c:v>27.6</c:v>
                </c:pt>
                <c:pt idx="1381">
                  <c:v>27.62</c:v>
                </c:pt>
                <c:pt idx="1382">
                  <c:v>27.64</c:v>
                </c:pt>
                <c:pt idx="1383">
                  <c:v>27.66</c:v>
                </c:pt>
                <c:pt idx="1384">
                  <c:v>27.68</c:v>
                </c:pt>
                <c:pt idx="1385">
                  <c:v>27.7</c:v>
                </c:pt>
                <c:pt idx="1386">
                  <c:v>27.72</c:v>
                </c:pt>
                <c:pt idx="1387">
                  <c:v>27.74</c:v>
                </c:pt>
                <c:pt idx="1388">
                  <c:v>27.76</c:v>
                </c:pt>
                <c:pt idx="1389">
                  <c:v>27.78</c:v>
                </c:pt>
                <c:pt idx="1390">
                  <c:v>27.8</c:v>
                </c:pt>
                <c:pt idx="1391">
                  <c:v>27.82</c:v>
                </c:pt>
                <c:pt idx="1392">
                  <c:v>27.84</c:v>
                </c:pt>
                <c:pt idx="1393">
                  <c:v>27.86</c:v>
                </c:pt>
                <c:pt idx="1394">
                  <c:v>27.88</c:v>
                </c:pt>
                <c:pt idx="1395">
                  <c:v>27.9</c:v>
                </c:pt>
                <c:pt idx="1396">
                  <c:v>27.92</c:v>
                </c:pt>
                <c:pt idx="1397">
                  <c:v>27.94</c:v>
                </c:pt>
                <c:pt idx="1398">
                  <c:v>27.96</c:v>
                </c:pt>
                <c:pt idx="1399">
                  <c:v>27.98</c:v>
                </c:pt>
                <c:pt idx="1400">
                  <c:v>28</c:v>
                </c:pt>
                <c:pt idx="1401">
                  <c:v>28.02</c:v>
                </c:pt>
                <c:pt idx="1402">
                  <c:v>28.04</c:v>
                </c:pt>
                <c:pt idx="1403">
                  <c:v>28.06</c:v>
                </c:pt>
                <c:pt idx="1404">
                  <c:v>28.08</c:v>
                </c:pt>
                <c:pt idx="1405">
                  <c:v>28.1</c:v>
                </c:pt>
                <c:pt idx="1406">
                  <c:v>28.12</c:v>
                </c:pt>
                <c:pt idx="1407">
                  <c:v>28.14</c:v>
                </c:pt>
                <c:pt idx="1408">
                  <c:v>28.16</c:v>
                </c:pt>
                <c:pt idx="1409">
                  <c:v>28.18</c:v>
                </c:pt>
                <c:pt idx="1410">
                  <c:v>28.2</c:v>
                </c:pt>
                <c:pt idx="1411">
                  <c:v>28.22</c:v>
                </c:pt>
                <c:pt idx="1412">
                  <c:v>28.24</c:v>
                </c:pt>
                <c:pt idx="1413">
                  <c:v>28.26</c:v>
                </c:pt>
                <c:pt idx="1414">
                  <c:v>28.28</c:v>
                </c:pt>
                <c:pt idx="1415">
                  <c:v>28.3</c:v>
                </c:pt>
                <c:pt idx="1416">
                  <c:v>28.32</c:v>
                </c:pt>
                <c:pt idx="1417">
                  <c:v>28.34</c:v>
                </c:pt>
                <c:pt idx="1418">
                  <c:v>28.36</c:v>
                </c:pt>
                <c:pt idx="1419">
                  <c:v>28.38</c:v>
                </c:pt>
                <c:pt idx="1420">
                  <c:v>28.4</c:v>
                </c:pt>
                <c:pt idx="1421">
                  <c:v>28.42</c:v>
                </c:pt>
                <c:pt idx="1422">
                  <c:v>28.44</c:v>
                </c:pt>
                <c:pt idx="1423">
                  <c:v>28.46</c:v>
                </c:pt>
                <c:pt idx="1424">
                  <c:v>28.48</c:v>
                </c:pt>
                <c:pt idx="1425">
                  <c:v>28.5</c:v>
                </c:pt>
                <c:pt idx="1426">
                  <c:v>28.52</c:v>
                </c:pt>
                <c:pt idx="1427">
                  <c:v>28.54</c:v>
                </c:pt>
                <c:pt idx="1428">
                  <c:v>28.56</c:v>
                </c:pt>
                <c:pt idx="1429">
                  <c:v>28.58</c:v>
                </c:pt>
                <c:pt idx="1430">
                  <c:v>28.6</c:v>
                </c:pt>
                <c:pt idx="1431">
                  <c:v>28.62</c:v>
                </c:pt>
                <c:pt idx="1432">
                  <c:v>28.64</c:v>
                </c:pt>
                <c:pt idx="1433">
                  <c:v>28.66</c:v>
                </c:pt>
                <c:pt idx="1434">
                  <c:v>28.68</c:v>
                </c:pt>
                <c:pt idx="1435">
                  <c:v>28.7</c:v>
                </c:pt>
                <c:pt idx="1436">
                  <c:v>28.72</c:v>
                </c:pt>
                <c:pt idx="1437">
                  <c:v>28.74</c:v>
                </c:pt>
                <c:pt idx="1438">
                  <c:v>28.76</c:v>
                </c:pt>
                <c:pt idx="1439">
                  <c:v>28.78</c:v>
                </c:pt>
                <c:pt idx="1440">
                  <c:v>28.8</c:v>
                </c:pt>
                <c:pt idx="1441">
                  <c:v>28.82</c:v>
                </c:pt>
                <c:pt idx="1442">
                  <c:v>28.84</c:v>
                </c:pt>
                <c:pt idx="1443">
                  <c:v>28.86</c:v>
                </c:pt>
                <c:pt idx="1444">
                  <c:v>28.88</c:v>
                </c:pt>
                <c:pt idx="1445">
                  <c:v>28.9</c:v>
                </c:pt>
                <c:pt idx="1446">
                  <c:v>28.92</c:v>
                </c:pt>
                <c:pt idx="1447">
                  <c:v>28.94</c:v>
                </c:pt>
                <c:pt idx="1448">
                  <c:v>28.96</c:v>
                </c:pt>
                <c:pt idx="1449">
                  <c:v>28.98</c:v>
                </c:pt>
                <c:pt idx="1450">
                  <c:v>29</c:v>
                </c:pt>
                <c:pt idx="1451">
                  <c:v>29.02</c:v>
                </c:pt>
                <c:pt idx="1452">
                  <c:v>29.04</c:v>
                </c:pt>
                <c:pt idx="1453">
                  <c:v>29.06</c:v>
                </c:pt>
                <c:pt idx="1454">
                  <c:v>29.08</c:v>
                </c:pt>
                <c:pt idx="1455">
                  <c:v>29.1</c:v>
                </c:pt>
                <c:pt idx="1456">
                  <c:v>29.12</c:v>
                </c:pt>
                <c:pt idx="1457">
                  <c:v>29.14</c:v>
                </c:pt>
                <c:pt idx="1458">
                  <c:v>29.16</c:v>
                </c:pt>
                <c:pt idx="1459">
                  <c:v>29.18</c:v>
                </c:pt>
                <c:pt idx="1460">
                  <c:v>29.2</c:v>
                </c:pt>
                <c:pt idx="1461">
                  <c:v>29.22</c:v>
                </c:pt>
                <c:pt idx="1462">
                  <c:v>29.24</c:v>
                </c:pt>
                <c:pt idx="1463">
                  <c:v>29.26</c:v>
                </c:pt>
                <c:pt idx="1464">
                  <c:v>29.28</c:v>
                </c:pt>
                <c:pt idx="1465">
                  <c:v>29.3</c:v>
                </c:pt>
                <c:pt idx="1466">
                  <c:v>29.32</c:v>
                </c:pt>
                <c:pt idx="1467">
                  <c:v>29.34</c:v>
                </c:pt>
                <c:pt idx="1468">
                  <c:v>29.36</c:v>
                </c:pt>
                <c:pt idx="1469">
                  <c:v>29.38</c:v>
                </c:pt>
                <c:pt idx="1470">
                  <c:v>29.4</c:v>
                </c:pt>
                <c:pt idx="1471">
                  <c:v>29.42</c:v>
                </c:pt>
                <c:pt idx="1472">
                  <c:v>29.44</c:v>
                </c:pt>
                <c:pt idx="1473">
                  <c:v>29.46</c:v>
                </c:pt>
                <c:pt idx="1474">
                  <c:v>29.48</c:v>
                </c:pt>
                <c:pt idx="1475">
                  <c:v>29.5</c:v>
                </c:pt>
                <c:pt idx="1476">
                  <c:v>29.52</c:v>
                </c:pt>
                <c:pt idx="1477">
                  <c:v>29.54</c:v>
                </c:pt>
                <c:pt idx="1478">
                  <c:v>29.56</c:v>
                </c:pt>
                <c:pt idx="1479">
                  <c:v>29.58</c:v>
                </c:pt>
                <c:pt idx="1480">
                  <c:v>29.6</c:v>
                </c:pt>
                <c:pt idx="1481">
                  <c:v>29.62</c:v>
                </c:pt>
                <c:pt idx="1482">
                  <c:v>29.64</c:v>
                </c:pt>
                <c:pt idx="1483">
                  <c:v>29.66</c:v>
                </c:pt>
                <c:pt idx="1484">
                  <c:v>29.68</c:v>
                </c:pt>
                <c:pt idx="1485">
                  <c:v>29.7</c:v>
                </c:pt>
                <c:pt idx="1486">
                  <c:v>29.72</c:v>
                </c:pt>
                <c:pt idx="1487">
                  <c:v>29.74</c:v>
                </c:pt>
                <c:pt idx="1488">
                  <c:v>29.76</c:v>
                </c:pt>
                <c:pt idx="1489">
                  <c:v>29.78</c:v>
                </c:pt>
                <c:pt idx="1490">
                  <c:v>29.8</c:v>
                </c:pt>
                <c:pt idx="1491">
                  <c:v>29.82</c:v>
                </c:pt>
                <c:pt idx="1492">
                  <c:v>29.84</c:v>
                </c:pt>
                <c:pt idx="1493">
                  <c:v>29.86</c:v>
                </c:pt>
                <c:pt idx="1494">
                  <c:v>29.88</c:v>
                </c:pt>
                <c:pt idx="1495">
                  <c:v>29.9</c:v>
                </c:pt>
                <c:pt idx="1496">
                  <c:v>29.92</c:v>
                </c:pt>
                <c:pt idx="1497">
                  <c:v>29.94</c:v>
                </c:pt>
                <c:pt idx="1498">
                  <c:v>29.96</c:v>
                </c:pt>
                <c:pt idx="1499">
                  <c:v>29.98</c:v>
                </c:pt>
                <c:pt idx="1500">
                  <c:v>30</c:v>
                </c:pt>
                <c:pt idx="1501">
                  <c:v>30.02</c:v>
                </c:pt>
                <c:pt idx="1502">
                  <c:v>30.04</c:v>
                </c:pt>
                <c:pt idx="1503">
                  <c:v>30.06</c:v>
                </c:pt>
                <c:pt idx="1504">
                  <c:v>30.08</c:v>
                </c:pt>
                <c:pt idx="1505">
                  <c:v>30.1</c:v>
                </c:pt>
                <c:pt idx="1506">
                  <c:v>30.12</c:v>
                </c:pt>
                <c:pt idx="1507">
                  <c:v>30.14</c:v>
                </c:pt>
                <c:pt idx="1508">
                  <c:v>30.16</c:v>
                </c:pt>
                <c:pt idx="1509">
                  <c:v>30.18</c:v>
                </c:pt>
                <c:pt idx="1510">
                  <c:v>30.2</c:v>
                </c:pt>
                <c:pt idx="1511">
                  <c:v>30.22</c:v>
                </c:pt>
                <c:pt idx="1512">
                  <c:v>30.24</c:v>
                </c:pt>
                <c:pt idx="1513">
                  <c:v>30.26</c:v>
                </c:pt>
                <c:pt idx="1514">
                  <c:v>30.28</c:v>
                </c:pt>
                <c:pt idx="1515">
                  <c:v>30.3</c:v>
                </c:pt>
                <c:pt idx="1516">
                  <c:v>30.32</c:v>
                </c:pt>
                <c:pt idx="1517">
                  <c:v>30.34</c:v>
                </c:pt>
                <c:pt idx="1518">
                  <c:v>30.36</c:v>
                </c:pt>
                <c:pt idx="1519">
                  <c:v>30.38</c:v>
                </c:pt>
                <c:pt idx="1520">
                  <c:v>30.4</c:v>
                </c:pt>
                <c:pt idx="1521">
                  <c:v>30.42</c:v>
                </c:pt>
                <c:pt idx="1522">
                  <c:v>30.44</c:v>
                </c:pt>
                <c:pt idx="1523">
                  <c:v>30.46</c:v>
                </c:pt>
                <c:pt idx="1524">
                  <c:v>30.48</c:v>
                </c:pt>
                <c:pt idx="1525">
                  <c:v>30.5</c:v>
                </c:pt>
                <c:pt idx="1526">
                  <c:v>30.52</c:v>
                </c:pt>
                <c:pt idx="1527">
                  <c:v>30.54</c:v>
                </c:pt>
                <c:pt idx="1528">
                  <c:v>30.56</c:v>
                </c:pt>
                <c:pt idx="1529">
                  <c:v>30.58</c:v>
                </c:pt>
                <c:pt idx="1530">
                  <c:v>30.6</c:v>
                </c:pt>
                <c:pt idx="1531">
                  <c:v>30.62</c:v>
                </c:pt>
                <c:pt idx="1532">
                  <c:v>30.64</c:v>
                </c:pt>
                <c:pt idx="1533">
                  <c:v>30.66</c:v>
                </c:pt>
                <c:pt idx="1534">
                  <c:v>30.68</c:v>
                </c:pt>
                <c:pt idx="1535">
                  <c:v>30.7</c:v>
                </c:pt>
                <c:pt idx="1536">
                  <c:v>30.72</c:v>
                </c:pt>
                <c:pt idx="1537">
                  <c:v>30.74</c:v>
                </c:pt>
                <c:pt idx="1538">
                  <c:v>30.76</c:v>
                </c:pt>
                <c:pt idx="1539">
                  <c:v>30.78</c:v>
                </c:pt>
                <c:pt idx="1540">
                  <c:v>30.8</c:v>
                </c:pt>
                <c:pt idx="1541">
                  <c:v>30.82</c:v>
                </c:pt>
                <c:pt idx="1542">
                  <c:v>30.84</c:v>
                </c:pt>
                <c:pt idx="1543">
                  <c:v>30.86</c:v>
                </c:pt>
                <c:pt idx="1544">
                  <c:v>30.88</c:v>
                </c:pt>
                <c:pt idx="1545">
                  <c:v>30.9</c:v>
                </c:pt>
                <c:pt idx="1546">
                  <c:v>30.92</c:v>
                </c:pt>
                <c:pt idx="1547">
                  <c:v>30.94</c:v>
                </c:pt>
                <c:pt idx="1548">
                  <c:v>30.96</c:v>
                </c:pt>
                <c:pt idx="1549">
                  <c:v>30.98</c:v>
                </c:pt>
                <c:pt idx="1550">
                  <c:v>31</c:v>
                </c:pt>
                <c:pt idx="1551">
                  <c:v>31.02</c:v>
                </c:pt>
                <c:pt idx="1552">
                  <c:v>31.04</c:v>
                </c:pt>
                <c:pt idx="1553">
                  <c:v>31.06</c:v>
                </c:pt>
                <c:pt idx="1554">
                  <c:v>31.08</c:v>
                </c:pt>
                <c:pt idx="1555">
                  <c:v>31.1</c:v>
                </c:pt>
                <c:pt idx="1556">
                  <c:v>31.12</c:v>
                </c:pt>
                <c:pt idx="1557">
                  <c:v>31.14</c:v>
                </c:pt>
                <c:pt idx="1558">
                  <c:v>31.16</c:v>
                </c:pt>
                <c:pt idx="1559">
                  <c:v>31.18</c:v>
                </c:pt>
                <c:pt idx="1560">
                  <c:v>31.2</c:v>
                </c:pt>
                <c:pt idx="1561">
                  <c:v>31.22</c:v>
                </c:pt>
                <c:pt idx="1562">
                  <c:v>31.24</c:v>
                </c:pt>
                <c:pt idx="1563">
                  <c:v>31.26</c:v>
                </c:pt>
                <c:pt idx="1564">
                  <c:v>31.28</c:v>
                </c:pt>
                <c:pt idx="1565">
                  <c:v>31.3</c:v>
                </c:pt>
                <c:pt idx="1566">
                  <c:v>31.32</c:v>
                </c:pt>
                <c:pt idx="1567">
                  <c:v>31.34</c:v>
                </c:pt>
                <c:pt idx="1568">
                  <c:v>31.36</c:v>
                </c:pt>
                <c:pt idx="1569">
                  <c:v>31.38</c:v>
                </c:pt>
                <c:pt idx="1570">
                  <c:v>31.4</c:v>
                </c:pt>
                <c:pt idx="1571">
                  <c:v>31.42</c:v>
                </c:pt>
                <c:pt idx="1572">
                  <c:v>31.44</c:v>
                </c:pt>
                <c:pt idx="1573">
                  <c:v>31.46</c:v>
                </c:pt>
                <c:pt idx="1574">
                  <c:v>31.48</c:v>
                </c:pt>
                <c:pt idx="1575">
                  <c:v>31.5</c:v>
                </c:pt>
                <c:pt idx="1576">
                  <c:v>31.52</c:v>
                </c:pt>
                <c:pt idx="1577">
                  <c:v>31.54</c:v>
                </c:pt>
                <c:pt idx="1578">
                  <c:v>31.56</c:v>
                </c:pt>
                <c:pt idx="1579">
                  <c:v>31.58</c:v>
                </c:pt>
                <c:pt idx="1580">
                  <c:v>31.6</c:v>
                </c:pt>
                <c:pt idx="1581">
                  <c:v>31.62</c:v>
                </c:pt>
                <c:pt idx="1582">
                  <c:v>31.64</c:v>
                </c:pt>
                <c:pt idx="1583">
                  <c:v>31.66</c:v>
                </c:pt>
                <c:pt idx="1584">
                  <c:v>31.68</c:v>
                </c:pt>
                <c:pt idx="1585">
                  <c:v>31.7</c:v>
                </c:pt>
                <c:pt idx="1586">
                  <c:v>31.72</c:v>
                </c:pt>
                <c:pt idx="1587">
                  <c:v>31.74</c:v>
                </c:pt>
                <c:pt idx="1588">
                  <c:v>31.76</c:v>
                </c:pt>
                <c:pt idx="1589">
                  <c:v>31.78</c:v>
                </c:pt>
                <c:pt idx="1590">
                  <c:v>31.8</c:v>
                </c:pt>
                <c:pt idx="1591">
                  <c:v>31.82</c:v>
                </c:pt>
                <c:pt idx="1592">
                  <c:v>31.84</c:v>
                </c:pt>
                <c:pt idx="1593">
                  <c:v>31.86</c:v>
                </c:pt>
                <c:pt idx="1594">
                  <c:v>31.88</c:v>
                </c:pt>
                <c:pt idx="1595">
                  <c:v>31.9</c:v>
                </c:pt>
                <c:pt idx="1596">
                  <c:v>31.92</c:v>
                </c:pt>
                <c:pt idx="1597">
                  <c:v>31.94</c:v>
                </c:pt>
                <c:pt idx="1598">
                  <c:v>31.96</c:v>
                </c:pt>
                <c:pt idx="1599">
                  <c:v>31.98</c:v>
                </c:pt>
                <c:pt idx="1600">
                  <c:v>32</c:v>
                </c:pt>
                <c:pt idx="1601">
                  <c:v>32.020000000000003</c:v>
                </c:pt>
                <c:pt idx="1602">
                  <c:v>32.04</c:v>
                </c:pt>
                <c:pt idx="1603">
                  <c:v>32.06</c:v>
                </c:pt>
                <c:pt idx="1604">
                  <c:v>32.08</c:v>
                </c:pt>
                <c:pt idx="1605">
                  <c:v>32.1</c:v>
                </c:pt>
                <c:pt idx="1606">
                  <c:v>32.119999999999997</c:v>
                </c:pt>
                <c:pt idx="1607">
                  <c:v>32.14</c:v>
                </c:pt>
                <c:pt idx="1608">
                  <c:v>32.159999999999997</c:v>
                </c:pt>
                <c:pt idx="1609">
                  <c:v>32.18</c:v>
                </c:pt>
                <c:pt idx="1610">
                  <c:v>32.200000000000003</c:v>
                </c:pt>
                <c:pt idx="1611">
                  <c:v>32.22</c:v>
                </c:pt>
                <c:pt idx="1612">
                  <c:v>32.24</c:v>
                </c:pt>
                <c:pt idx="1613">
                  <c:v>32.26</c:v>
                </c:pt>
                <c:pt idx="1614">
                  <c:v>32.28</c:v>
                </c:pt>
                <c:pt idx="1615">
                  <c:v>32.299999999999997</c:v>
                </c:pt>
                <c:pt idx="1616">
                  <c:v>32.32</c:v>
                </c:pt>
                <c:pt idx="1617">
                  <c:v>32.340000000000003</c:v>
                </c:pt>
                <c:pt idx="1618">
                  <c:v>32.36</c:v>
                </c:pt>
                <c:pt idx="1619">
                  <c:v>32.380000000000003</c:v>
                </c:pt>
                <c:pt idx="1620">
                  <c:v>32.4</c:v>
                </c:pt>
                <c:pt idx="1621">
                  <c:v>32.42</c:v>
                </c:pt>
                <c:pt idx="1622">
                  <c:v>32.44</c:v>
                </c:pt>
                <c:pt idx="1623">
                  <c:v>32.46</c:v>
                </c:pt>
                <c:pt idx="1624">
                  <c:v>32.479999999999997</c:v>
                </c:pt>
                <c:pt idx="1625">
                  <c:v>32.5</c:v>
                </c:pt>
                <c:pt idx="1626">
                  <c:v>32.520000000000003</c:v>
                </c:pt>
                <c:pt idx="1627">
                  <c:v>32.54</c:v>
                </c:pt>
                <c:pt idx="1628">
                  <c:v>32.56</c:v>
                </c:pt>
                <c:pt idx="1629">
                  <c:v>32.58</c:v>
                </c:pt>
                <c:pt idx="1630">
                  <c:v>32.6</c:v>
                </c:pt>
                <c:pt idx="1631">
                  <c:v>32.619999999999997</c:v>
                </c:pt>
                <c:pt idx="1632">
                  <c:v>32.64</c:v>
                </c:pt>
                <c:pt idx="1633">
                  <c:v>32.659999999999997</c:v>
                </c:pt>
                <c:pt idx="1634">
                  <c:v>32.68</c:v>
                </c:pt>
                <c:pt idx="1635">
                  <c:v>32.700000000000003</c:v>
                </c:pt>
                <c:pt idx="1636">
                  <c:v>32.72</c:v>
                </c:pt>
                <c:pt idx="1637">
                  <c:v>32.74</c:v>
                </c:pt>
                <c:pt idx="1638">
                  <c:v>32.76</c:v>
                </c:pt>
                <c:pt idx="1639">
                  <c:v>32.78</c:v>
                </c:pt>
                <c:pt idx="1640">
                  <c:v>32.799999999999997</c:v>
                </c:pt>
                <c:pt idx="1641">
                  <c:v>32.82</c:v>
                </c:pt>
                <c:pt idx="1642">
                  <c:v>32.840000000000003</c:v>
                </c:pt>
                <c:pt idx="1643">
                  <c:v>32.86</c:v>
                </c:pt>
                <c:pt idx="1644">
                  <c:v>32.880000000000003</c:v>
                </c:pt>
                <c:pt idx="1645">
                  <c:v>32.9</c:v>
                </c:pt>
                <c:pt idx="1646">
                  <c:v>32.92</c:v>
                </c:pt>
                <c:pt idx="1647">
                  <c:v>32.94</c:v>
                </c:pt>
                <c:pt idx="1648">
                  <c:v>32.96</c:v>
                </c:pt>
                <c:pt idx="1649">
                  <c:v>32.979999999999997</c:v>
                </c:pt>
                <c:pt idx="1650">
                  <c:v>33</c:v>
                </c:pt>
                <c:pt idx="1651">
                  <c:v>33.020000000000003</c:v>
                </c:pt>
                <c:pt idx="1652">
                  <c:v>33.04</c:v>
                </c:pt>
                <c:pt idx="1653">
                  <c:v>33.06</c:v>
                </c:pt>
                <c:pt idx="1654">
                  <c:v>33.08</c:v>
                </c:pt>
                <c:pt idx="1655">
                  <c:v>33.1</c:v>
                </c:pt>
                <c:pt idx="1656">
                  <c:v>33.119999999999997</c:v>
                </c:pt>
                <c:pt idx="1657">
                  <c:v>33.14</c:v>
                </c:pt>
                <c:pt idx="1658">
                  <c:v>33.159999999999997</c:v>
                </c:pt>
                <c:pt idx="1659">
                  <c:v>33.18</c:v>
                </c:pt>
                <c:pt idx="1660">
                  <c:v>33.200000000000003</c:v>
                </c:pt>
                <c:pt idx="1661">
                  <c:v>33.22</c:v>
                </c:pt>
                <c:pt idx="1662">
                  <c:v>33.24</c:v>
                </c:pt>
                <c:pt idx="1663">
                  <c:v>33.26</c:v>
                </c:pt>
                <c:pt idx="1664">
                  <c:v>33.28</c:v>
                </c:pt>
                <c:pt idx="1665">
                  <c:v>33.299999999999997</c:v>
                </c:pt>
                <c:pt idx="1666">
                  <c:v>33.32</c:v>
                </c:pt>
                <c:pt idx="1667">
                  <c:v>33.340000000000003</c:v>
                </c:pt>
                <c:pt idx="1668">
                  <c:v>33.36</c:v>
                </c:pt>
                <c:pt idx="1669">
                  <c:v>33.380000000000003</c:v>
                </c:pt>
                <c:pt idx="1670">
                  <c:v>33.4</c:v>
                </c:pt>
                <c:pt idx="1671">
                  <c:v>33.42</c:v>
                </c:pt>
                <c:pt idx="1672">
                  <c:v>33.44</c:v>
                </c:pt>
                <c:pt idx="1673">
                  <c:v>33.46</c:v>
                </c:pt>
                <c:pt idx="1674">
                  <c:v>33.479999999999997</c:v>
                </c:pt>
                <c:pt idx="1675">
                  <c:v>33.5</c:v>
                </c:pt>
                <c:pt idx="1676">
                  <c:v>33.520000000000003</c:v>
                </c:pt>
                <c:pt idx="1677">
                  <c:v>33.54</c:v>
                </c:pt>
                <c:pt idx="1678">
                  <c:v>33.56</c:v>
                </c:pt>
                <c:pt idx="1679">
                  <c:v>33.58</c:v>
                </c:pt>
                <c:pt idx="1680">
                  <c:v>33.6</c:v>
                </c:pt>
                <c:pt idx="1681">
                  <c:v>33.619999999999997</c:v>
                </c:pt>
                <c:pt idx="1682">
                  <c:v>33.64</c:v>
                </c:pt>
                <c:pt idx="1683">
                  <c:v>33.659999999999997</c:v>
                </c:pt>
                <c:pt idx="1684">
                  <c:v>33.68</c:v>
                </c:pt>
                <c:pt idx="1685">
                  <c:v>33.700000000000003</c:v>
                </c:pt>
                <c:pt idx="1686">
                  <c:v>33.72</c:v>
                </c:pt>
                <c:pt idx="1687">
                  <c:v>33.74</c:v>
                </c:pt>
                <c:pt idx="1688">
                  <c:v>33.76</c:v>
                </c:pt>
                <c:pt idx="1689">
                  <c:v>33.78</c:v>
                </c:pt>
                <c:pt idx="1690">
                  <c:v>33.799999999999997</c:v>
                </c:pt>
                <c:pt idx="1691">
                  <c:v>33.82</c:v>
                </c:pt>
                <c:pt idx="1692">
                  <c:v>33.840000000000003</c:v>
                </c:pt>
                <c:pt idx="1693">
                  <c:v>33.86</c:v>
                </c:pt>
                <c:pt idx="1694">
                  <c:v>33.880000000000003</c:v>
                </c:pt>
                <c:pt idx="1695">
                  <c:v>33.9</c:v>
                </c:pt>
                <c:pt idx="1696">
                  <c:v>33.92</c:v>
                </c:pt>
                <c:pt idx="1697">
                  <c:v>33.94</c:v>
                </c:pt>
                <c:pt idx="1698">
                  <c:v>33.96</c:v>
                </c:pt>
                <c:pt idx="1699">
                  <c:v>33.979999999999997</c:v>
                </c:pt>
                <c:pt idx="1700">
                  <c:v>34</c:v>
                </c:pt>
                <c:pt idx="1701">
                  <c:v>34.020000000000003</c:v>
                </c:pt>
                <c:pt idx="1702">
                  <c:v>34.04</c:v>
                </c:pt>
                <c:pt idx="1703">
                  <c:v>34.06</c:v>
                </c:pt>
                <c:pt idx="1704">
                  <c:v>34.08</c:v>
                </c:pt>
                <c:pt idx="1705">
                  <c:v>34.1</c:v>
                </c:pt>
                <c:pt idx="1706">
                  <c:v>34.119999999999997</c:v>
                </c:pt>
                <c:pt idx="1707">
                  <c:v>34.14</c:v>
                </c:pt>
                <c:pt idx="1708">
                  <c:v>34.159999999999997</c:v>
                </c:pt>
                <c:pt idx="1709">
                  <c:v>34.18</c:v>
                </c:pt>
                <c:pt idx="1710">
                  <c:v>34.200000000000003</c:v>
                </c:pt>
                <c:pt idx="1711">
                  <c:v>34.22</c:v>
                </c:pt>
                <c:pt idx="1712">
                  <c:v>34.24</c:v>
                </c:pt>
                <c:pt idx="1713">
                  <c:v>34.26</c:v>
                </c:pt>
                <c:pt idx="1714">
                  <c:v>34.28</c:v>
                </c:pt>
                <c:pt idx="1715">
                  <c:v>34.299999999999997</c:v>
                </c:pt>
                <c:pt idx="1716">
                  <c:v>34.32</c:v>
                </c:pt>
                <c:pt idx="1717">
                  <c:v>34.340000000000003</c:v>
                </c:pt>
                <c:pt idx="1718">
                  <c:v>34.36</c:v>
                </c:pt>
                <c:pt idx="1719">
                  <c:v>34.380000000000003</c:v>
                </c:pt>
                <c:pt idx="1720">
                  <c:v>34.4</c:v>
                </c:pt>
                <c:pt idx="1721">
                  <c:v>34.42</c:v>
                </c:pt>
                <c:pt idx="1722">
                  <c:v>34.44</c:v>
                </c:pt>
                <c:pt idx="1723">
                  <c:v>34.46</c:v>
                </c:pt>
                <c:pt idx="1724">
                  <c:v>34.479999999999997</c:v>
                </c:pt>
                <c:pt idx="1725">
                  <c:v>34.5</c:v>
                </c:pt>
                <c:pt idx="1726">
                  <c:v>34.520000000000003</c:v>
                </c:pt>
                <c:pt idx="1727">
                  <c:v>34.54</c:v>
                </c:pt>
                <c:pt idx="1728">
                  <c:v>34.56</c:v>
                </c:pt>
                <c:pt idx="1729">
                  <c:v>34.58</c:v>
                </c:pt>
                <c:pt idx="1730">
                  <c:v>34.6</c:v>
                </c:pt>
                <c:pt idx="1731">
                  <c:v>34.619999999999997</c:v>
                </c:pt>
                <c:pt idx="1732">
                  <c:v>34.64</c:v>
                </c:pt>
                <c:pt idx="1733">
                  <c:v>34.659999999999997</c:v>
                </c:pt>
                <c:pt idx="1734">
                  <c:v>34.68</c:v>
                </c:pt>
                <c:pt idx="1735">
                  <c:v>34.700000000000003</c:v>
                </c:pt>
                <c:pt idx="1736">
                  <c:v>34.72</c:v>
                </c:pt>
                <c:pt idx="1737">
                  <c:v>34.74</c:v>
                </c:pt>
                <c:pt idx="1738">
                  <c:v>34.76</c:v>
                </c:pt>
                <c:pt idx="1739">
                  <c:v>34.78</c:v>
                </c:pt>
                <c:pt idx="1740">
                  <c:v>34.799999999999997</c:v>
                </c:pt>
                <c:pt idx="1741">
                  <c:v>34.82</c:v>
                </c:pt>
                <c:pt idx="1742">
                  <c:v>34.840000000000003</c:v>
                </c:pt>
                <c:pt idx="1743">
                  <c:v>34.86</c:v>
                </c:pt>
                <c:pt idx="1744">
                  <c:v>34.880000000000003</c:v>
                </c:pt>
                <c:pt idx="1745">
                  <c:v>34.9</c:v>
                </c:pt>
                <c:pt idx="1746">
                  <c:v>34.92</c:v>
                </c:pt>
                <c:pt idx="1747">
                  <c:v>34.94</c:v>
                </c:pt>
                <c:pt idx="1748">
                  <c:v>34.96</c:v>
                </c:pt>
                <c:pt idx="1749">
                  <c:v>34.979999999999997</c:v>
                </c:pt>
                <c:pt idx="1750">
                  <c:v>35</c:v>
                </c:pt>
                <c:pt idx="1751">
                  <c:v>35.020000000000003</c:v>
                </c:pt>
                <c:pt idx="1752">
                  <c:v>35.04</c:v>
                </c:pt>
                <c:pt idx="1753">
                  <c:v>35.06</c:v>
                </c:pt>
                <c:pt idx="1754">
                  <c:v>35.08</c:v>
                </c:pt>
                <c:pt idx="1755">
                  <c:v>35.1</c:v>
                </c:pt>
                <c:pt idx="1756">
                  <c:v>35.119999999999997</c:v>
                </c:pt>
                <c:pt idx="1757">
                  <c:v>35.14</c:v>
                </c:pt>
                <c:pt idx="1758">
                  <c:v>35.159999999999997</c:v>
                </c:pt>
                <c:pt idx="1759">
                  <c:v>35.18</c:v>
                </c:pt>
                <c:pt idx="1760">
                  <c:v>35.200000000000003</c:v>
                </c:pt>
                <c:pt idx="1761">
                  <c:v>35.22</c:v>
                </c:pt>
                <c:pt idx="1762">
                  <c:v>35.24</c:v>
                </c:pt>
                <c:pt idx="1763">
                  <c:v>35.26</c:v>
                </c:pt>
                <c:pt idx="1764">
                  <c:v>35.28</c:v>
                </c:pt>
                <c:pt idx="1765">
                  <c:v>35.299999999999997</c:v>
                </c:pt>
                <c:pt idx="1766">
                  <c:v>35.32</c:v>
                </c:pt>
                <c:pt idx="1767">
                  <c:v>35.340000000000003</c:v>
                </c:pt>
                <c:pt idx="1768">
                  <c:v>35.36</c:v>
                </c:pt>
                <c:pt idx="1769">
                  <c:v>35.380000000000003</c:v>
                </c:pt>
                <c:pt idx="1770">
                  <c:v>35.4</c:v>
                </c:pt>
                <c:pt idx="1771">
                  <c:v>35.42</c:v>
                </c:pt>
                <c:pt idx="1772">
                  <c:v>35.44</c:v>
                </c:pt>
                <c:pt idx="1773">
                  <c:v>35.46</c:v>
                </c:pt>
                <c:pt idx="1774">
                  <c:v>35.479999999999997</c:v>
                </c:pt>
                <c:pt idx="1775">
                  <c:v>35.5</c:v>
                </c:pt>
                <c:pt idx="1776">
                  <c:v>35.520000000000003</c:v>
                </c:pt>
                <c:pt idx="1777">
                  <c:v>35.54</c:v>
                </c:pt>
                <c:pt idx="1778">
                  <c:v>35.56</c:v>
                </c:pt>
                <c:pt idx="1779">
                  <c:v>35.58</c:v>
                </c:pt>
                <c:pt idx="1780">
                  <c:v>35.6</c:v>
                </c:pt>
                <c:pt idx="1781">
                  <c:v>35.619999999999997</c:v>
                </c:pt>
                <c:pt idx="1782">
                  <c:v>35.64</c:v>
                </c:pt>
                <c:pt idx="1783">
                  <c:v>35.659999999999997</c:v>
                </c:pt>
                <c:pt idx="1784">
                  <c:v>35.68</c:v>
                </c:pt>
                <c:pt idx="1785">
                  <c:v>35.700000000000003</c:v>
                </c:pt>
                <c:pt idx="1786">
                  <c:v>35.72</c:v>
                </c:pt>
                <c:pt idx="1787">
                  <c:v>35.74</c:v>
                </c:pt>
                <c:pt idx="1788">
                  <c:v>35.76</c:v>
                </c:pt>
                <c:pt idx="1789">
                  <c:v>35.78</c:v>
                </c:pt>
                <c:pt idx="1790">
                  <c:v>35.799999999999997</c:v>
                </c:pt>
                <c:pt idx="1791">
                  <c:v>35.82</c:v>
                </c:pt>
                <c:pt idx="1792">
                  <c:v>35.840000000000003</c:v>
                </c:pt>
                <c:pt idx="1793">
                  <c:v>35.86</c:v>
                </c:pt>
                <c:pt idx="1794">
                  <c:v>35.880000000000003</c:v>
                </c:pt>
                <c:pt idx="1795">
                  <c:v>35.9</c:v>
                </c:pt>
                <c:pt idx="1796">
                  <c:v>35.92</c:v>
                </c:pt>
                <c:pt idx="1797">
                  <c:v>35.94</c:v>
                </c:pt>
                <c:pt idx="1798">
                  <c:v>35.96</c:v>
                </c:pt>
                <c:pt idx="1799">
                  <c:v>35.979999999999997</c:v>
                </c:pt>
                <c:pt idx="1800">
                  <c:v>36</c:v>
                </c:pt>
                <c:pt idx="1801">
                  <c:v>36.020000000000003</c:v>
                </c:pt>
                <c:pt idx="1802">
                  <c:v>36.04</c:v>
                </c:pt>
                <c:pt idx="1803">
                  <c:v>36.06</c:v>
                </c:pt>
                <c:pt idx="1804">
                  <c:v>36.08</c:v>
                </c:pt>
                <c:pt idx="1805">
                  <c:v>36.1</c:v>
                </c:pt>
                <c:pt idx="1806">
                  <c:v>36.119999999999997</c:v>
                </c:pt>
                <c:pt idx="1807">
                  <c:v>36.14</c:v>
                </c:pt>
                <c:pt idx="1808">
                  <c:v>36.159999999999997</c:v>
                </c:pt>
                <c:pt idx="1809">
                  <c:v>36.18</c:v>
                </c:pt>
                <c:pt idx="1810">
                  <c:v>36.200000000000003</c:v>
                </c:pt>
                <c:pt idx="1811">
                  <c:v>36.22</c:v>
                </c:pt>
                <c:pt idx="1812">
                  <c:v>36.24</c:v>
                </c:pt>
                <c:pt idx="1813">
                  <c:v>36.26</c:v>
                </c:pt>
                <c:pt idx="1814">
                  <c:v>36.28</c:v>
                </c:pt>
                <c:pt idx="1815">
                  <c:v>36.299999999999997</c:v>
                </c:pt>
                <c:pt idx="1816">
                  <c:v>36.32</c:v>
                </c:pt>
                <c:pt idx="1817">
                  <c:v>36.340000000000003</c:v>
                </c:pt>
                <c:pt idx="1818">
                  <c:v>36.36</c:v>
                </c:pt>
                <c:pt idx="1819">
                  <c:v>36.380000000000003</c:v>
                </c:pt>
                <c:pt idx="1820">
                  <c:v>36.4</c:v>
                </c:pt>
                <c:pt idx="1821">
                  <c:v>36.42</c:v>
                </c:pt>
                <c:pt idx="1822">
                  <c:v>36.44</c:v>
                </c:pt>
                <c:pt idx="1823">
                  <c:v>36.46</c:v>
                </c:pt>
                <c:pt idx="1824">
                  <c:v>36.479999999999997</c:v>
                </c:pt>
                <c:pt idx="1825">
                  <c:v>36.5</c:v>
                </c:pt>
                <c:pt idx="1826">
                  <c:v>36.520000000000003</c:v>
                </c:pt>
                <c:pt idx="1827">
                  <c:v>36.54</c:v>
                </c:pt>
                <c:pt idx="1828">
                  <c:v>36.56</c:v>
                </c:pt>
                <c:pt idx="1829">
                  <c:v>36.58</c:v>
                </c:pt>
                <c:pt idx="1830">
                  <c:v>36.6</c:v>
                </c:pt>
                <c:pt idx="1831">
                  <c:v>36.619999999999997</c:v>
                </c:pt>
                <c:pt idx="1832">
                  <c:v>36.64</c:v>
                </c:pt>
                <c:pt idx="1833">
                  <c:v>36.659999999999997</c:v>
                </c:pt>
                <c:pt idx="1834">
                  <c:v>36.68</c:v>
                </c:pt>
                <c:pt idx="1835">
                  <c:v>36.700000000000003</c:v>
                </c:pt>
                <c:pt idx="1836">
                  <c:v>36.72</c:v>
                </c:pt>
                <c:pt idx="1837">
                  <c:v>36.74</c:v>
                </c:pt>
                <c:pt idx="1838">
                  <c:v>36.76</c:v>
                </c:pt>
                <c:pt idx="1839">
                  <c:v>36.78</c:v>
                </c:pt>
                <c:pt idx="1840">
                  <c:v>36.799999999999997</c:v>
                </c:pt>
                <c:pt idx="1841">
                  <c:v>36.82</c:v>
                </c:pt>
                <c:pt idx="1842">
                  <c:v>36.840000000000003</c:v>
                </c:pt>
                <c:pt idx="1843">
                  <c:v>36.86</c:v>
                </c:pt>
                <c:pt idx="1844">
                  <c:v>36.880000000000003</c:v>
                </c:pt>
                <c:pt idx="1845">
                  <c:v>36.9</c:v>
                </c:pt>
                <c:pt idx="1846">
                  <c:v>36.92</c:v>
                </c:pt>
                <c:pt idx="1847">
                  <c:v>36.94</c:v>
                </c:pt>
                <c:pt idx="1848">
                  <c:v>36.96</c:v>
                </c:pt>
                <c:pt idx="1849">
                  <c:v>36.979999999999997</c:v>
                </c:pt>
                <c:pt idx="1850">
                  <c:v>37</c:v>
                </c:pt>
                <c:pt idx="1851">
                  <c:v>37.020000000000003</c:v>
                </c:pt>
                <c:pt idx="1852">
                  <c:v>37.04</c:v>
                </c:pt>
                <c:pt idx="1853">
                  <c:v>37.06</c:v>
                </c:pt>
                <c:pt idx="1854">
                  <c:v>37.08</c:v>
                </c:pt>
                <c:pt idx="1855">
                  <c:v>37.1</c:v>
                </c:pt>
                <c:pt idx="1856">
                  <c:v>37.119999999999997</c:v>
                </c:pt>
                <c:pt idx="1857">
                  <c:v>37.14</c:v>
                </c:pt>
                <c:pt idx="1858">
                  <c:v>37.159999999999997</c:v>
                </c:pt>
                <c:pt idx="1859">
                  <c:v>37.18</c:v>
                </c:pt>
                <c:pt idx="1860">
                  <c:v>37.200000000000003</c:v>
                </c:pt>
                <c:pt idx="1861">
                  <c:v>37.22</c:v>
                </c:pt>
                <c:pt idx="1862">
                  <c:v>37.24</c:v>
                </c:pt>
                <c:pt idx="1863">
                  <c:v>37.26</c:v>
                </c:pt>
                <c:pt idx="1864">
                  <c:v>37.28</c:v>
                </c:pt>
                <c:pt idx="1865">
                  <c:v>37.299999999999997</c:v>
                </c:pt>
                <c:pt idx="1866">
                  <c:v>37.32</c:v>
                </c:pt>
                <c:pt idx="1867">
                  <c:v>37.340000000000003</c:v>
                </c:pt>
                <c:pt idx="1868">
                  <c:v>37.36</c:v>
                </c:pt>
                <c:pt idx="1869">
                  <c:v>37.380000000000003</c:v>
                </c:pt>
                <c:pt idx="1870">
                  <c:v>37.4</c:v>
                </c:pt>
                <c:pt idx="1871">
                  <c:v>37.42</c:v>
                </c:pt>
                <c:pt idx="1872">
                  <c:v>37.44</c:v>
                </c:pt>
                <c:pt idx="1873">
                  <c:v>37.46</c:v>
                </c:pt>
                <c:pt idx="1874">
                  <c:v>37.479999999999997</c:v>
                </c:pt>
                <c:pt idx="1875">
                  <c:v>37.5</c:v>
                </c:pt>
                <c:pt idx="1876">
                  <c:v>37.520000000000003</c:v>
                </c:pt>
                <c:pt idx="1877">
                  <c:v>37.54</c:v>
                </c:pt>
                <c:pt idx="1878">
                  <c:v>37.56</c:v>
                </c:pt>
                <c:pt idx="1879">
                  <c:v>37.58</c:v>
                </c:pt>
                <c:pt idx="1880">
                  <c:v>37.6</c:v>
                </c:pt>
                <c:pt idx="1881">
                  <c:v>37.619999999999997</c:v>
                </c:pt>
                <c:pt idx="1882">
                  <c:v>37.64</c:v>
                </c:pt>
                <c:pt idx="1883">
                  <c:v>37.659999999999997</c:v>
                </c:pt>
                <c:pt idx="1884">
                  <c:v>37.68</c:v>
                </c:pt>
                <c:pt idx="1885">
                  <c:v>37.700000000000003</c:v>
                </c:pt>
                <c:pt idx="1886">
                  <c:v>37.72</c:v>
                </c:pt>
                <c:pt idx="1887">
                  <c:v>37.74</c:v>
                </c:pt>
                <c:pt idx="1888">
                  <c:v>37.76</c:v>
                </c:pt>
                <c:pt idx="1889">
                  <c:v>37.78</c:v>
                </c:pt>
                <c:pt idx="1890">
                  <c:v>37.799999999999997</c:v>
                </c:pt>
                <c:pt idx="1891">
                  <c:v>37.82</c:v>
                </c:pt>
                <c:pt idx="1892">
                  <c:v>37.840000000000003</c:v>
                </c:pt>
                <c:pt idx="1893">
                  <c:v>37.86</c:v>
                </c:pt>
                <c:pt idx="1894">
                  <c:v>37.880000000000003</c:v>
                </c:pt>
                <c:pt idx="1895">
                  <c:v>37.9</c:v>
                </c:pt>
                <c:pt idx="1896">
                  <c:v>37.92</c:v>
                </c:pt>
                <c:pt idx="1897">
                  <c:v>37.94</c:v>
                </c:pt>
                <c:pt idx="1898">
                  <c:v>37.96</c:v>
                </c:pt>
                <c:pt idx="1899">
                  <c:v>37.979999999999997</c:v>
                </c:pt>
                <c:pt idx="1900">
                  <c:v>38</c:v>
                </c:pt>
                <c:pt idx="1901">
                  <c:v>38.020000000000003</c:v>
                </c:pt>
                <c:pt idx="1902">
                  <c:v>38.04</c:v>
                </c:pt>
                <c:pt idx="1903">
                  <c:v>38.06</c:v>
                </c:pt>
                <c:pt idx="1904">
                  <c:v>38.08</c:v>
                </c:pt>
                <c:pt idx="1905">
                  <c:v>38.1</c:v>
                </c:pt>
                <c:pt idx="1906">
                  <c:v>38.119999999999997</c:v>
                </c:pt>
                <c:pt idx="1907">
                  <c:v>38.14</c:v>
                </c:pt>
                <c:pt idx="1908">
                  <c:v>38.159999999999997</c:v>
                </c:pt>
                <c:pt idx="1909">
                  <c:v>38.18</c:v>
                </c:pt>
                <c:pt idx="1910">
                  <c:v>38.200000000000003</c:v>
                </c:pt>
                <c:pt idx="1911">
                  <c:v>38.22</c:v>
                </c:pt>
                <c:pt idx="1912">
                  <c:v>38.24</c:v>
                </c:pt>
                <c:pt idx="1913">
                  <c:v>38.26</c:v>
                </c:pt>
                <c:pt idx="1914">
                  <c:v>38.28</c:v>
                </c:pt>
                <c:pt idx="1915">
                  <c:v>38.299999999999997</c:v>
                </c:pt>
                <c:pt idx="1916">
                  <c:v>38.32</c:v>
                </c:pt>
                <c:pt idx="1917">
                  <c:v>38.340000000000003</c:v>
                </c:pt>
                <c:pt idx="1918">
                  <c:v>38.36</c:v>
                </c:pt>
                <c:pt idx="1919">
                  <c:v>38.380000000000003</c:v>
                </c:pt>
                <c:pt idx="1920">
                  <c:v>38.4</c:v>
                </c:pt>
                <c:pt idx="1921">
                  <c:v>38.42</c:v>
                </c:pt>
                <c:pt idx="1922">
                  <c:v>38.44</c:v>
                </c:pt>
                <c:pt idx="1923">
                  <c:v>38.46</c:v>
                </c:pt>
                <c:pt idx="1924">
                  <c:v>38.479999999999997</c:v>
                </c:pt>
                <c:pt idx="1925">
                  <c:v>38.5</c:v>
                </c:pt>
                <c:pt idx="1926">
                  <c:v>38.520000000000003</c:v>
                </c:pt>
                <c:pt idx="1927">
                  <c:v>38.54</c:v>
                </c:pt>
                <c:pt idx="1928">
                  <c:v>38.56</c:v>
                </c:pt>
                <c:pt idx="1929">
                  <c:v>38.58</c:v>
                </c:pt>
                <c:pt idx="1930">
                  <c:v>38.6</c:v>
                </c:pt>
                <c:pt idx="1931">
                  <c:v>38.619999999999997</c:v>
                </c:pt>
                <c:pt idx="1932">
                  <c:v>38.64</c:v>
                </c:pt>
                <c:pt idx="1933">
                  <c:v>38.659999999999997</c:v>
                </c:pt>
                <c:pt idx="1934">
                  <c:v>38.68</c:v>
                </c:pt>
                <c:pt idx="1935">
                  <c:v>38.700000000000003</c:v>
                </c:pt>
                <c:pt idx="1936">
                  <c:v>38.72</c:v>
                </c:pt>
                <c:pt idx="1937">
                  <c:v>38.74</c:v>
                </c:pt>
                <c:pt idx="1938">
                  <c:v>38.76</c:v>
                </c:pt>
                <c:pt idx="1939">
                  <c:v>38.78</c:v>
                </c:pt>
                <c:pt idx="1940">
                  <c:v>38.799999999999997</c:v>
                </c:pt>
                <c:pt idx="1941">
                  <c:v>38.82</c:v>
                </c:pt>
                <c:pt idx="1942">
                  <c:v>38.840000000000003</c:v>
                </c:pt>
                <c:pt idx="1943">
                  <c:v>38.86</c:v>
                </c:pt>
                <c:pt idx="1944">
                  <c:v>38.880000000000003</c:v>
                </c:pt>
                <c:pt idx="1945">
                  <c:v>38.9</c:v>
                </c:pt>
                <c:pt idx="1946">
                  <c:v>38.92</c:v>
                </c:pt>
                <c:pt idx="1947">
                  <c:v>38.94</c:v>
                </c:pt>
                <c:pt idx="1948">
                  <c:v>38.96</c:v>
                </c:pt>
                <c:pt idx="1949">
                  <c:v>38.979999999999997</c:v>
                </c:pt>
                <c:pt idx="1950">
                  <c:v>39</c:v>
                </c:pt>
                <c:pt idx="1951">
                  <c:v>39.020000000000003</c:v>
                </c:pt>
                <c:pt idx="1952">
                  <c:v>39.04</c:v>
                </c:pt>
                <c:pt idx="1953">
                  <c:v>39.06</c:v>
                </c:pt>
                <c:pt idx="1954">
                  <c:v>39.08</c:v>
                </c:pt>
                <c:pt idx="1955">
                  <c:v>39.1</c:v>
                </c:pt>
                <c:pt idx="1956">
                  <c:v>39.119999999999997</c:v>
                </c:pt>
                <c:pt idx="1957">
                  <c:v>39.14</c:v>
                </c:pt>
                <c:pt idx="1958">
                  <c:v>39.159999999999997</c:v>
                </c:pt>
                <c:pt idx="1959">
                  <c:v>39.18</c:v>
                </c:pt>
                <c:pt idx="1960">
                  <c:v>39.200000000000003</c:v>
                </c:pt>
                <c:pt idx="1961">
                  <c:v>39.22</c:v>
                </c:pt>
                <c:pt idx="1962">
                  <c:v>39.24</c:v>
                </c:pt>
                <c:pt idx="1963">
                  <c:v>39.26</c:v>
                </c:pt>
                <c:pt idx="1964">
                  <c:v>39.28</c:v>
                </c:pt>
                <c:pt idx="1965">
                  <c:v>39.299999999999997</c:v>
                </c:pt>
                <c:pt idx="1966">
                  <c:v>39.32</c:v>
                </c:pt>
                <c:pt idx="1967">
                  <c:v>39.340000000000003</c:v>
                </c:pt>
                <c:pt idx="1968">
                  <c:v>39.36</c:v>
                </c:pt>
                <c:pt idx="1969">
                  <c:v>39.380000000000003</c:v>
                </c:pt>
                <c:pt idx="1970">
                  <c:v>39.4</c:v>
                </c:pt>
                <c:pt idx="1971">
                  <c:v>39.42</c:v>
                </c:pt>
                <c:pt idx="1972">
                  <c:v>39.44</c:v>
                </c:pt>
                <c:pt idx="1973">
                  <c:v>39.46</c:v>
                </c:pt>
                <c:pt idx="1974">
                  <c:v>39.479999999999997</c:v>
                </c:pt>
                <c:pt idx="1975">
                  <c:v>39.5</c:v>
                </c:pt>
                <c:pt idx="1976">
                  <c:v>39.520000000000003</c:v>
                </c:pt>
                <c:pt idx="1977">
                  <c:v>39.54</c:v>
                </c:pt>
                <c:pt idx="1978">
                  <c:v>39.56</c:v>
                </c:pt>
                <c:pt idx="1979">
                  <c:v>39.58</c:v>
                </c:pt>
                <c:pt idx="1980">
                  <c:v>39.6</c:v>
                </c:pt>
                <c:pt idx="1981">
                  <c:v>39.619999999999997</c:v>
                </c:pt>
                <c:pt idx="1982">
                  <c:v>39.64</c:v>
                </c:pt>
                <c:pt idx="1983">
                  <c:v>39.659999999999997</c:v>
                </c:pt>
                <c:pt idx="1984">
                  <c:v>39.68</c:v>
                </c:pt>
                <c:pt idx="1985">
                  <c:v>39.700000000000003</c:v>
                </c:pt>
                <c:pt idx="1986">
                  <c:v>39.72</c:v>
                </c:pt>
                <c:pt idx="1987">
                  <c:v>39.74</c:v>
                </c:pt>
                <c:pt idx="1988">
                  <c:v>39.76</c:v>
                </c:pt>
                <c:pt idx="1989">
                  <c:v>39.78</c:v>
                </c:pt>
                <c:pt idx="1990">
                  <c:v>39.799999999999997</c:v>
                </c:pt>
                <c:pt idx="1991">
                  <c:v>39.82</c:v>
                </c:pt>
                <c:pt idx="1992">
                  <c:v>39.840000000000003</c:v>
                </c:pt>
                <c:pt idx="1993">
                  <c:v>39.86</c:v>
                </c:pt>
                <c:pt idx="1994">
                  <c:v>39.880000000000003</c:v>
                </c:pt>
                <c:pt idx="1995">
                  <c:v>39.9</c:v>
                </c:pt>
                <c:pt idx="1996">
                  <c:v>39.92</c:v>
                </c:pt>
                <c:pt idx="1997">
                  <c:v>39.94</c:v>
                </c:pt>
                <c:pt idx="1998">
                  <c:v>39.96</c:v>
                </c:pt>
                <c:pt idx="1999">
                  <c:v>39.979999999999997</c:v>
                </c:pt>
                <c:pt idx="2000">
                  <c:v>40</c:v>
                </c:pt>
                <c:pt idx="2001">
                  <c:v>40.020000000000003</c:v>
                </c:pt>
                <c:pt idx="2002">
                  <c:v>40.04</c:v>
                </c:pt>
                <c:pt idx="2003">
                  <c:v>40.06</c:v>
                </c:pt>
                <c:pt idx="2004">
                  <c:v>40.08</c:v>
                </c:pt>
                <c:pt idx="2005">
                  <c:v>40.1</c:v>
                </c:pt>
                <c:pt idx="2006">
                  <c:v>40.119999999999997</c:v>
                </c:pt>
                <c:pt idx="2007">
                  <c:v>40.14</c:v>
                </c:pt>
                <c:pt idx="2008">
                  <c:v>40.159999999999997</c:v>
                </c:pt>
                <c:pt idx="2009">
                  <c:v>40.18</c:v>
                </c:pt>
                <c:pt idx="2010">
                  <c:v>40.200000000000003</c:v>
                </c:pt>
                <c:pt idx="2011">
                  <c:v>40.22</c:v>
                </c:pt>
                <c:pt idx="2012">
                  <c:v>40.24</c:v>
                </c:pt>
                <c:pt idx="2013">
                  <c:v>40.26</c:v>
                </c:pt>
                <c:pt idx="2014">
                  <c:v>40.28</c:v>
                </c:pt>
                <c:pt idx="2015">
                  <c:v>40.299999999999997</c:v>
                </c:pt>
                <c:pt idx="2016">
                  <c:v>40.32</c:v>
                </c:pt>
                <c:pt idx="2017">
                  <c:v>40.340000000000003</c:v>
                </c:pt>
                <c:pt idx="2018">
                  <c:v>40.36</c:v>
                </c:pt>
                <c:pt idx="2019">
                  <c:v>40.380000000000003</c:v>
                </c:pt>
                <c:pt idx="2020">
                  <c:v>40.4</c:v>
                </c:pt>
                <c:pt idx="2021">
                  <c:v>40.42</c:v>
                </c:pt>
                <c:pt idx="2022">
                  <c:v>40.44</c:v>
                </c:pt>
                <c:pt idx="2023">
                  <c:v>40.46</c:v>
                </c:pt>
                <c:pt idx="2024">
                  <c:v>40.479999999999997</c:v>
                </c:pt>
                <c:pt idx="2025">
                  <c:v>40.5</c:v>
                </c:pt>
                <c:pt idx="2026">
                  <c:v>40.520000000000003</c:v>
                </c:pt>
                <c:pt idx="2027">
                  <c:v>40.54</c:v>
                </c:pt>
                <c:pt idx="2028">
                  <c:v>40.56</c:v>
                </c:pt>
                <c:pt idx="2029">
                  <c:v>40.58</c:v>
                </c:pt>
                <c:pt idx="2030">
                  <c:v>40.6</c:v>
                </c:pt>
                <c:pt idx="2031">
                  <c:v>40.619999999999997</c:v>
                </c:pt>
                <c:pt idx="2032">
                  <c:v>40.64</c:v>
                </c:pt>
                <c:pt idx="2033">
                  <c:v>40.659999999999997</c:v>
                </c:pt>
                <c:pt idx="2034">
                  <c:v>40.68</c:v>
                </c:pt>
                <c:pt idx="2035">
                  <c:v>40.700000000000003</c:v>
                </c:pt>
                <c:pt idx="2036">
                  <c:v>40.72</c:v>
                </c:pt>
                <c:pt idx="2037">
                  <c:v>40.74</c:v>
                </c:pt>
                <c:pt idx="2038">
                  <c:v>40.76</c:v>
                </c:pt>
                <c:pt idx="2039">
                  <c:v>40.78</c:v>
                </c:pt>
                <c:pt idx="2040">
                  <c:v>40.799999999999997</c:v>
                </c:pt>
                <c:pt idx="2041">
                  <c:v>40.82</c:v>
                </c:pt>
                <c:pt idx="2042">
                  <c:v>40.840000000000003</c:v>
                </c:pt>
                <c:pt idx="2043">
                  <c:v>40.86</c:v>
                </c:pt>
                <c:pt idx="2044">
                  <c:v>40.880000000000003</c:v>
                </c:pt>
                <c:pt idx="2045">
                  <c:v>40.9</c:v>
                </c:pt>
                <c:pt idx="2046">
                  <c:v>40.92</c:v>
                </c:pt>
                <c:pt idx="2047">
                  <c:v>40.94</c:v>
                </c:pt>
                <c:pt idx="2048">
                  <c:v>40.96</c:v>
                </c:pt>
                <c:pt idx="2049">
                  <c:v>40.98</c:v>
                </c:pt>
                <c:pt idx="2050">
                  <c:v>41</c:v>
                </c:pt>
                <c:pt idx="2051">
                  <c:v>41.02</c:v>
                </c:pt>
                <c:pt idx="2052">
                  <c:v>41.04</c:v>
                </c:pt>
                <c:pt idx="2053">
                  <c:v>41.06</c:v>
                </c:pt>
                <c:pt idx="2054">
                  <c:v>41.08</c:v>
                </c:pt>
                <c:pt idx="2055">
                  <c:v>41.1</c:v>
                </c:pt>
                <c:pt idx="2056">
                  <c:v>41.12</c:v>
                </c:pt>
                <c:pt idx="2057">
                  <c:v>41.14</c:v>
                </c:pt>
                <c:pt idx="2058">
                  <c:v>41.16</c:v>
                </c:pt>
                <c:pt idx="2059">
                  <c:v>41.18</c:v>
                </c:pt>
                <c:pt idx="2060">
                  <c:v>41.2</c:v>
                </c:pt>
                <c:pt idx="2061">
                  <c:v>41.22</c:v>
                </c:pt>
                <c:pt idx="2062">
                  <c:v>41.24</c:v>
                </c:pt>
                <c:pt idx="2063">
                  <c:v>41.26</c:v>
                </c:pt>
                <c:pt idx="2064">
                  <c:v>41.28</c:v>
                </c:pt>
                <c:pt idx="2065">
                  <c:v>41.3</c:v>
                </c:pt>
                <c:pt idx="2066">
                  <c:v>41.32</c:v>
                </c:pt>
                <c:pt idx="2067">
                  <c:v>41.34</c:v>
                </c:pt>
                <c:pt idx="2068">
                  <c:v>41.36</c:v>
                </c:pt>
                <c:pt idx="2069">
                  <c:v>41.38</c:v>
                </c:pt>
                <c:pt idx="2070">
                  <c:v>41.4</c:v>
                </c:pt>
                <c:pt idx="2071">
                  <c:v>41.42</c:v>
                </c:pt>
                <c:pt idx="2072">
                  <c:v>41.44</c:v>
                </c:pt>
                <c:pt idx="2073">
                  <c:v>41.46</c:v>
                </c:pt>
                <c:pt idx="2074">
                  <c:v>41.48</c:v>
                </c:pt>
                <c:pt idx="2075">
                  <c:v>41.5</c:v>
                </c:pt>
                <c:pt idx="2076">
                  <c:v>41.52</c:v>
                </c:pt>
                <c:pt idx="2077">
                  <c:v>41.54</c:v>
                </c:pt>
                <c:pt idx="2078">
                  <c:v>41.56</c:v>
                </c:pt>
                <c:pt idx="2079">
                  <c:v>41.58</c:v>
                </c:pt>
                <c:pt idx="2080">
                  <c:v>41.6</c:v>
                </c:pt>
                <c:pt idx="2081">
                  <c:v>41.62</c:v>
                </c:pt>
                <c:pt idx="2082">
                  <c:v>41.64</c:v>
                </c:pt>
                <c:pt idx="2083">
                  <c:v>41.66</c:v>
                </c:pt>
                <c:pt idx="2084">
                  <c:v>41.68</c:v>
                </c:pt>
                <c:pt idx="2085">
                  <c:v>41.7</c:v>
                </c:pt>
                <c:pt idx="2086">
                  <c:v>41.72</c:v>
                </c:pt>
                <c:pt idx="2087">
                  <c:v>41.74</c:v>
                </c:pt>
                <c:pt idx="2088">
                  <c:v>41.76</c:v>
                </c:pt>
                <c:pt idx="2089">
                  <c:v>41.78</c:v>
                </c:pt>
                <c:pt idx="2090">
                  <c:v>41.8</c:v>
                </c:pt>
                <c:pt idx="2091">
                  <c:v>41.82</c:v>
                </c:pt>
                <c:pt idx="2092">
                  <c:v>41.84</c:v>
                </c:pt>
                <c:pt idx="2093">
                  <c:v>41.86</c:v>
                </c:pt>
                <c:pt idx="2094">
                  <c:v>41.88</c:v>
                </c:pt>
                <c:pt idx="2095">
                  <c:v>41.9</c:v>
                </c:pt>
                <c:pt idx="2096">
                  <c:v>41.92</c:v>
                </c:pt>
                <c:pt idx="2097">
                  <c:v>41.94</c:v>
                </c:pt>
                <c:pt idx="2098">
                  <c:v>41.96</c:v>
                </c:pt>
                <c:pt idx="2099">
                  <c:v>41.98</c:v>
                </c:pt>
                <c:pt idx="2100">
                  <c:v>42</c:v>
                </c:pt>
                <c:pt idx="2101">
                  <c:v>42.02</c:v>
                </c:pt>
                <c:pt idx="2102">
                  <c:v>42.04</c:v>
                </c:pt>
                <c:pt idx="2103">
                  <c:v>42.06</c:v>
                </c:pt>
                <c:pt idx="2104">
                  <c:v>42.08</c:v>
                </c:pt>
                <c:pt idx="2105">
                  <c:v>42.1</c:v>
                </c:pt>
                <c:pt idx="2106">
                  <c:v>42.12</c:v>
                </c:pt>
                <c:pt idx="2107">
                  <c:v>42.14</c:v>
                </c:pt>
                <c:pt idx="2108">
                  <c:v>42.16</c:v>
                </c:pt>
                <c:pt idx="2109">
                  <c:v>42.18</c:v>
                </c:pt>
                <c:pt idx="2110">
                  <c:v>42.2</c:v>
                </c:pt>
                <c:pt idx="2111">
                  <c:v>42.22</c:v>
                </c:pt>
                <c:pt idx="2112">
                  <c:v>42.24</c:v>
                </c:pt>
                <c:pt idx="2113">
                  <c:v>42.26</c:v>
                </c:pt>
                <c:pt idx="2114">
                  <c:v>42.28</c:v>
                </c:pt>
                <c:pt idx="2115">
                  <c:v>42.3</c:v>
                </c:pt>
                <c:pt idx="2116">
                  <c:v>42.32</c:v>
                </c:pt>
                <c:pt idx="2117">
                  <c:v>42.34</c:v>
                </c:pt>
                <c:pt idx="2118">
                  <c:v>42.36</c:v>
                </c:pt>
                <c:pt idx="2119">
                  <c:v>42.38</c:v>
                </c:pt>
                <c:pt idx="2120">
                  <c:v>42.4</c:v>
                </c:pt>
                <c:pt idx="2121">
                  <c:v>42.42</c:v>
                </c:pt>
                <c:pt idx="2122">
                  <c:v>42.44</c:v>
                </c:pt>
                <c:pt idx="2123">
                  <c:v>42.46</c:v>
                </c:pt>
                <c:pt idx="2124">
                  <c:v>42.48</c:v>
                </c:pt>
                <c:pt idx="2125">
                  <c:v>42.5</c:v>
                </c:pt>
                <c:pt idx="2126">
                  <c:v>42.52</c:v>
                </c:pt>
                <c:pt idx="2127">
                  <c:v>42.54</c:v>
                </c:pt>
                <c:pt idx="2128">
                  <c:v>42.56</c:v>
                </c:pt>
                <c:pt idx="2129">
                  <c:v>42.58</c:v>
                </c:pt>
                <c:pt idx="2130">
                  <c:v>42.6</c:v>
                </c:pt>
                <c:pt idx="2131">
                  <c:v>42.62</c:v>
                </c:pt>
                <c:pt idx="2132">
                  <c:v>42.64</c:v>
                </c:pt>
                <c:pt idx="2133">
                  <c:v>42.66</c:v>
                </c:pt>
                <c:pt idx="2134">
                  <c:v>42.68</c:v>
                </c:pt>
                <c:pt idx="2135">
                  <c:v>42.7</c:v>
                </c:pt>
                <c:pt idx="2136">
                  <c:v>42.72</c:v>
                </c:pt>
                <c:pt idx="2137">
                  <c:v>42.74</c:v>
                </c:pt>
                <c:pt idx="2138">
                  <c:v>42.76</c:v>
                </c:pt>
                <c:pt idx="2139">
                  <c:v>42.78</c:v>
                </c:pt>
                <c:pt idx="2140">
                  <c:v>42.8</c:v>
                </c:pt>
                <c:pt idx="2141">
                  <c:v>42.82</c:v>
                </c:pt>
                <c:pt idx="2142">
                  <c:v>42.84</c:v>
                </c:pt>
                <c:pt idx="2143">
                  <c:v>42.86</c:v>
                </c:pt>
                <c:pt idx="2144">
                  <c:v>42.88</c:v>
                </c:pt>
                <c:pt idx="2145">
                  <c:v>42.9</c:v>
                </c:pt>
                <c:pt idx="2146">
                  <c:v>42.92</c:v>
                </c:pt>
                <c:pt idx="2147">
                  <c:v>42.94</c:v>
                </c:pt>
                <c:pt idx="2148">
                  <c:v>42.96</c:v>
                </c:pt>
                <c:pt idx="2149">
                  <c:v>42.98</c:v>
                </c:pt>
                <c:pt idx="2150">
                  <c:v>43</c:v>
                </c:pt>
                <c:pt idx="2151">
                  <c:v>43.02</c:v>
                </c:pt>
                <c:pt idx="2152">
                  <c:v>43.04</c:v>
                </c:pt>
                <c:pt idx="2153">
                  <c:v>43.06</c:v>
                </c:pt>
                <c:pt idx="2154">
                  <c:v>43.08</c:v>
                </c:pt>
                <c:pt idx="2155">
                  <c:v>43.1</c:v>
                </c:pt>
                <c:pt idx="2156">
                  <c:v>43.12</c:v>
                </c:pt>
                <c:pt idx="2157">
                  <c:v>43.14</c:v>
                </c:pt>
                <c:pt idx="2158">
                  <c:v>43.16</c:v>
                </c:pt>
                <c:pt idx="2159">
                  <c:v>43.18</c:v>
                </c:pt>
                <c:pt idx="2160">
                  <c:v>43.2</c:v>
                </c:pt>
                <c:pt idx="2161">
                  <c:v>43.22</c:v>
                </c:pt>
                <c:pt idx="2162">
                  <c:v>43.24</c:v>
                </c:pt>
                <c:pt idx="2163">
                  <c:v>43.26</c:v>
                </c:pt>
                <c:pt idx="2164">
                  <c:v>43.28</c:v>
                </c:pt>
                <c:pt idx="2165">
                  <c:v>43.3</c:v>
                </c:pt>
                <c:pt idx="2166">
                  <c:v>43.32</c:v>
                </c:pt>
                <c:pt idx="2167">
                  <c:v>43.34</c:v>
                </c:pt>
                <c:pt idx="2168">
                  <c:v>43.36</c:v>
                </c:pt>
                <c:pt idx="2169">
                  <c:v>43.38</c:v>
                </c:pt>
                <c:pt idx="2170">
                  <c:v>43.4</c:v>
                </c:pt>
                <c:pt idx="2171">
                  <c:v>43.42</c:v>
                </c:pt>
                <c:pt idx="2172">
                  <c:v>43.44</c:v>
                </c:pt>
                <c:pt idx="2173">
                  <c:v>43.46</c:v>
                </c:pt>
                <c:pt idx="2174">
                  <c:v>43.48</c:v>
                </c:pt>
                <c:pt idx="2175">
                  <c:v>43.5</c:v>
                </c:pt>
                <c:pt idx="2176">
                  <c:v>43.52</c:v>
                </c:pt>
                <c:pt idx="2177">
                  <c:v>43.54</c:v>
                </c:pt>
                <c:pt idx="2178">
                  <c:v>43.56</c:v>
                </c:pt>
                <c:pt idx="2179">
                  <c:v>43.58</c:v>
                </c:pt>
                <c:pt idx="2180">
                  <c:v>43.6</c:v>
                </c:pt>
                <c:pt idx="2181">
                  <c:v>43.62</c:v>
                </c:pt>
                <c:pt idx="2182">
                  <c:v>43.64</c:v>
                </c:pt>
                <c:pt idx="2183">
                  <c:v>43.66</c:v>
                </c:pt>
                <c:pt idx="2184">
                  <c:v>43.68</c:v>
                </c:pt>
                <c:pt idx="2185">
                  <c:v>43.7</c:v>
                </c:pt>
                <c:pt idx="2186">
                  <c:v>43.72</c:v>
                </c:pt>
                <c:pt idx="2187">
                  <c:v>43.74</c:v>
                </c:pt>
                <c:pt idx="2188">
                  <c:v>43.76</c:v>
                </c:pt>
                <c:pt idx="2189">
                  <c:v>43.78</c:v>
                </c:pt>
                <c:pt idx="2190">
                  <c:v>43.8</c:v>
                </c:pt>
                <c:pt idx="2191">
                  <c:v>43.82</c:v>
                </c:pt>
                <c:pt idx="2192">
                  <c:v>43.84</c:v>
                </c:pt>
                <c:pt idx="2193">
                  <c:v>43.86</c:v>
                </c:pt>
                <c:pt idx="2194">
                  <c:v>43.88</c:v>
                </c:pt>
                <c:pt idx="2195">
                  <c:v>43.9</c:v>
                </c:pt>
                <c:pt idx="2196">
                  <c:v>43.92</c:v>
                </c:pt>
                <c:pt idx="2197">
                  <c:v>43.94</c:v>
                </c:pt>
                <c:pt idx="2198">
                  <c:v>43.96</c:v>
                </c:pt>
                <c:pt idx="2199">
                  <c:v>43.98</c:v>
                </c:pt>
                <c:pt idx="2200">
                  <c:v>44</c:v>
                </c:pt>
                <c:pt idx="2201">
                  <c:v>44.02</c:v>
                </c:pt>
                <c:pt idx="2202">
                  <c:v>44.04</c:v>
                </c:pt>
                <c:pt idx="2203">
                  <c:v>44.06</c:v>
                </c:pt>
                <c:pt idx="2204">
                  <c:v>44.08</c:v>
                </c:pt>
                <c:pt idx="2205">
                  <c:v>44.1</c:v>
                </c:pt>
                <c:pt idx="2206">
                  <c:v>44.12</c:v>
                </c:pt>
                <c:pt idx="2207">
                  <c:v>44.14</c:v>
                </c:pt>
                <c:pt idx="2208">
                  <c:v>44.16</c:v>
                </c:pt>
                <c:pt idx="2209">
                  <c:v>44.18</c:v>
                </c:pt>
                <c:pt idx="2210">
                  <c:v>44.2</c:v>
                </c:pt>
                <c:pt idx="2211">
                  <c:v>44.22</c:v>
                </c:pt>
                <c:pt idx="2212">
                  <c:v>44.24</c:v>
                </c:pt>
                <c:pt idx="2213">
                  <c:v>44.26</c:v>
                </c:pt>
                <c:pt idx="2214">
                  <c:v>44.28</c:v>
                </c:pt>
                <c:pt idx="2215">
                  <c:v>44.3</c:v>
                </c:pt>
                <c:pt idx="2216">
                  <c:v>44.32</c:v>
                </c:pt>
                <c:pt idx="2217">
                  <c:v>44.34</c:v>
                </c:pt>
                <c:pt idx="2218">
                  <c:v>44.36</c:v>
                </c:pt>
                <c:pt idx="2219">
                  <c:v>44.38</c:v>
                </c:pt>
                <c:pt idx="2220">
                  <c:v>44.4</c:v>
                </c:pt>
                <c:pt idx="2221">
                  <c:v>44.42</c:v>
                </c:pt>
                <c:pt idx="2222">
                  <c:v>44.44</c:v>
                </c:pt>
                <c:pt idx="2223">
                  <c:v>44.46</c:v>
                </c:pt>
                <c:pt idx="2224">
                  <c:v>44.48</c:v>
                </c:pt>
                <c:pt idx="2225">
                  <c:v>44.5</c:v>
                </c:pt>
                <c:pt idx="2226">
                  <c:v>44.52</c:v>
                </c:pt>
                <c:pt idx="2227">
                  <c:v>44.54</c:v>
                </c:pt>
                <c:pt idx="2228">
                  <c:v>44.56</c:v>
                </c:pt>
                <c:pt idx="2229">
                  <c:v>44.58</c:v>
                </c:pt>
                <c:pt idx="2230">
                  <c:v>44.6</c:v>
                </c:pt>
                <c:pt idx="2231">
                  <c:v>44.62</c:v>
                </c:pt>
                <c:pt idx="2232">
                  <c:v>44.64</c:v>
                </c:pt>
                <c:pt idx="2233">
                  <c:v>44.66</c:v>
                </c:pt>
                <c:pt idx="2234">
                  <c:v>44.68</c:v>
                </c:pt>
                <c:pt idx="2235">
                  <c:v>44.7</c:v>
                </c:pt>
                <c:pt idx="2236">
                  <c:v>44.72</c:v>
                </c:pt>
                <c:pt idx="2237">
                  <c:v>44.74</c:v>
                </c:pt>
                <c:pt idx="2238">
                  <c:v>44.76</c:v>
                </c:pt>
                <c:pt idx="2239">
                  <c:v>44.78</c:v>
                </c:pt>
                <c:pt idx="2240">
                  <c:v>44.8</c:v>
                </c:pt>
                <c:pt idx="2241">
                  <c:v>44.82</c:v>
                </c:pt>
                <c:pt idx="2242">
                  <c:v>44.84</c:v>
                </c:pt>
                <c:pt idx="2243">
                  <c:v>44.86</c:v>
                </c:pt>
                <c:pt idx="2244">
                  <c:v>44.88</c:v>
                </c:pt>
                <c:pt idx="2245">
                  <c:v>44.9</c:v>
                </c:pt>
                <c:pt idx="2246">
                  <c:v>44.92</c:v>
                </c:pt>
                <c:pt idx="2247">
                  <c:v>44.94</c:v>
                </c:pt>
                <c:pt idx="2248">
                  <c:v>44.96</c:v>
                </c:pt>
                <c:pt idx="2249">
                  <c:v>44.98</c:v>
                </c:pt>
                <c:pt idx="2250">
                  <c:v>45</c:v>
                </c:pt>
                <c:pt idx="2251">
                  <c:v>45.02</c:v>
                </c:pt>
                <c:pt idx="2252">
                  <c:v>45.04</c:v>
                </c:pt>
                <c:pt idx="2253">
                  <c:v>45.06</c:v>
                </c:pt>
                <c:pt idx="2254">
                  <c:v>45.08</c:v>
                </c:pt>
                <c:pt idx="2255">
                  <c:v>45.1</c:v>
                </c:pt>
                <c:pt idx="2256">
                  <c:v>45.12</c:v>
                </c:pt>
                <c:pt idx="2257">
                  <c:v>45.14</c:v>
                </c:pt>
                <c:pt idx="2258">
                  <c:v>45.16</c:v>
                </c:pt>
                <c:pt idx="2259">
                  <c:v>45.18</c:v>
                </c:pt>
                <c:pt idx="2260">
                  <c:v>45.2</c:v>
                </c:pt>
                <c:pt idx="2261">
                  <c:v>45.22</c:v>
                </c:pt>
                <c:pt idx="2262">
                  <c:v>45.24</c:v>
                </c:pt>
                <c:pt idx="2263">
                  <c:v>45.26</c:v>
                </c:pt>
                <c:pt idx="2264">
                  <c:v>45.28</c:v>
                </c:pt>
                <c:pt idx="2265">
                  <c:v>45.3</c:v>
                </c:pt>
                <c:pt idx="2266">
                  <c:v>45.32</c:v>
                </c:pt>
                <c:pt idx="2267">
                  <c:v>45.34</c:v>
                </c:pt>
                <c:pt idx="2268">
                  <c:v>45.36</c:v>
                </c:pt>
                <c:pt idx="2269">
                  <c:v>45.38</c:v>
                </c:pt>
                <c:pt idx="2270">
                  <c:v>45.4</c:v>
                </c:pt>
                <c:pt idx="2271">
                  <c:v>45.42</c:v>
                </c:pt>
                <c:pt idx="2272">
                  <c:v>45.44</c:v>
                </c:pt>
                <c:pt idx="2273">
                  <c:v>45.46</c:v>
                </c:pt>
                <c:pt idx="2274">
                  <c:v>45.48</c:v>
                </c:pt>
                <c:pt idx="2275">
                  <c:v>45.5</c:v>
                </c:pt>
                <c:pt idx="2276">
                  <c:v>45.52</c:v>
                </c:pt>
                <c:pt idx="2277">
                  <c:v>45.54</c:v>
                </c:pt>
                <c:pt idx="2278">
                  <c:v>45.56</c:v>
                </c:pt>
                <c:pt idx="2279">
                  <c:v>45.58</c:v>
                </c:pt>
                <c:pt idx="2280">
                  <c:v>45.6</c:v>
                </c:pt>
                <c:pt idx="2281">
                  <c:v>45.62</c:v>
                </c:pt>
                <c:pt idx="2282">
                  <c:v>45.64</c:v>
                </c:pt>
                <c:pt idx="2283">
                  <c:v>45.66</c:v>
                </c:pt>
                <c:pt idx="2284">
                  <c:v>45.68</c:v>
                </c:pt>
                <c:pt idx="2285">
                  <c:v>45.7</c:v>
                </c:pt>
                <c:pt idx="2286">
                  <c:v>45.72</c:v>
                </c:pt>
                <c:pt idx="2287">
                  <c:v>45.74</c:v>
                </c:pt>
                <c:pt idx="2288">
                  <c:v>45.76</c:v>
                </c:pt>
                <c:pt idx="2289">
                  <c:v>45.78</c:v>
                </c:pt>
                <c:pt idx="2290">
                  <c:v>45.8</c:v>
                </c:pt>
                <c:pt idx="2291">
                  <c:v>45.82</c:v>
                </c:pt>
                <c:pt idx="2292">
                  <c:v>45.84</c:v>
                </c:pt>
                <c:pt idx="2293">
                  <c:v>45.86</c:v>
                </c:pt>
                <c:pt idx="2294">
                  <c:v>45.88</c:v>
                </c:pt>
                <c:pt idx="2295">
                  <c:v>45.9</c:v>
                </c:pt>
                <c:pt idx="2296">
                  <c:v>45.92</c:v>
                </c:pt>
                <c:pt idx="2297">
                  <c:v>45.94</c:v>
                </c:pt>
                <c:pt idx="2298">
                  <c:v>45.96</c:v>
                </c:pt>
                <c:pt idx="2299">
                  <c:v>45.98</c:v>
                </c:pt>
                <c:pt idx="2300">
                  <c:v>46</c:v>
                </c:pt>
                <c:pt idx="2301">
                  <c:v>46.02</c:v>
                </c:pt>
                <c:pt idx="2302">
                  <c:v>46.04</c:v>
                </c:pt>
                <c:pt idx="2303">
                  <c:v>46.06</c:v>
                </c:pt>
                <c:pt idx="2304">
                  <c:v>46.08</c:v>
                </c:pt>
                <c:pt idx="2305">
                  <c:v>46.1</c:v>
                </c:pt>
                <c:pt idx="2306">
                  <c:v>46.12</c:v>
                </c:pt>
                <c:pt idx="2307">
                  <c:v>46.14</c:v>
                </c:pt>
                <c:pt idx="2308">
                  <c:v>46.16</c:v>
                </c:pt>
                <c:pt idx="2309">
                  <c:v>46.18</c:v>
                </c:pt>
                <c:pt idx="2310">
                  <c:v>46.2</c:v>
                </c:pt>
                <c:pt idx="2311">
                  <c:v>46.22</c:v>
                </c:pt>
                <c:pt idx="2312">
                  <c:v>46.24</c:v>
                </c:pt>
                <c:pt idx="2313">
                  <c:v>46.26</c:v>
                </c:pt>
                <c:pt idx="2314">
                  <c:v>46.28</c:v>
                </c:pt>
                <c:pt idx="2315">
                  <c:v>46.3</c:v>
                </c:pt>
                <c:pt idx="2316">
                  <c:v>46.32</c:v>
                </c:pt>
                <c:pt idx="2317">
                  <c:v>46.34</c:v>
                </c:pt>
                <c:pt idx="2318">
                  <c:v>46.36</c:v>
                </c:pt>
                <c:pt idx="2319">
                  <c:v>46.38</c:v>
                </c:pt>
                <c:pt idx="2320">
                  <c:v>46.4</c:v>
                </c:pt>
                <c:pt idx="2321">
                  <c:v>46.42</c:v>
                </c:pt>
                <c:pt idx="2322">
                  <c:v>46.44</c:v>
                </c:pt>
                <c:pt idx="2323">
                  <c:v>46.46</c:v>
                </c:pt>
                <c:pt idx="2324">
                  <c:v>46.48</c:v>
                </c:pt>
                <c:pt idx="2325">
                  <c:v>46.5</c:v>
                </c:pt>
                <c:pt idx="2326">
                  <c:v>46.52</c:v>
                </c:pt>
                <c:pt idx="2327">
                  <c:v>46.54</c:v>
                </c:pt>
                <c:pt idx="2328">
                  <c:v>46.56</c:v>
                </c:pt>
                <c:pt idx="2329">
                  <c:v>46.58</c:v>
                </c:pt>
                <c:pt idx="2330">
                  <c:v>46.6</c:v>
                </c:pt>
                <c:pt idx="2331">
                  <c:v>46.62</c:v>
                </c:pt>
                <c:pt idx="2332">
                  <c:v>46.64</c:v>
                </c:pt>
                <c:pt idx="2333">
                  <c:v>46.66</c:v>
                </c:pt>
                <c:pt idx="2334">
                  <c:v>46.68</c:v>
                </c:pt>
                <c:pt idx="2335">
                  <c:v>46.7</c:v>
                </c:pt>
                <c:pt idx="2336">
                  <c:v>46.72</c:v>
                </c:pt>
                <c:pt idx="2337">
                  <c:v>46.74</c:v>
                </c:pt>
                <c:pt idx="2338">
                  <c:v>46.76</c:v>
                </c:pt>
                <c:pt idx="2339">
                  <c:v>46.78</c:v>
                </c:pt>
                <c:pt idx="2340">
                  <c:v>46.8</c:v>
                </c:pt>
                <c:pt idx="2341">
                  <c:v>46.82</c:v>
                </c:pt>
                <c:pt idx="2342">
                  <c:v>46.84</c:v>
                </c:pt>
                <c:pt idx="2343">
                  <c:v>46.86</c:v>
                </c:pt>
                <c:pt idx="2344">
                  <c:v>46.88</c:v>
                </c:pt>
                <c:pt idx="2345">
                  <c:v>46.9</c:v>
                </c:pt>
                <c:pt idx="2346">
                  <c:v>46.92</c:v>
                </c:pt>
                <c:pt idx="2347">
                  <c:v>46.94</c:v>
                </c:pt>
                <c:pt idx="2348">
                  <c:v>46.96</c:v>
                </c:pt>
                <c:pt idx="2349">
                  <c:v>46.98</c:v>
                </c:pt>
                <c:pt idx="2350">
                  <c:v>47</c:v>
                </c:pt>
                <c:pt idx="2351">
                  <c:v>47.02</c:v>
                </c:pt>
                <c:pt idx="2352">
                  <c:v>47.04</c:v>
                </c:pt>
                <c:pt idx="2353">
                  <c:v>47.06</c:v>
                </c:pt>
                <c:pt idx="2354">
                  <c:v>47.08</c:v>
                </c:pt>
                <c:pt idx="2355">
                  <c:v>47.1</c:v>
                </c:pt>
                <c:pt idx="2356">
                  <c:v>47.12</c:v>
                </c:pt>
                <c:pt idx="2357">
                  <c:v>47.14</c:v>
                </c:pt>
                <c:pt idx="2358">
                  <c:v>47.16</c:v>
                </c:pt>
                <c:pt idx="2359">
                  <c:v>47.18</c:v>
                </c:pt>
                <c:pt idx="2360">
                  <c:v>47.2</c:v>
                </c:pt>
                <c:pt idx="2361">
                  <c:v>47.22</c:v>
                </c:pt>
                <c:pt idx="2362">
                  <c:v>47.24</c:v>
                </c:pt>
                <c:pt idx="2363">
                  <c:v>47.26</c:v>
                </c:pt>
                <c:pt idx="2364">
                  <c:v>47.28</c:v>
                </c:pt>
                <c:pt idx="2365">
                  <c:v>47.3</c:v>
                </c:pt>
                <c:pt idx="2366">
                  <c:v>47.32</c:v>
                </c:pt>
                <c:pt idx="2367">
                  <c:v>47.34</c:v>
                </c:pt>
                <c:pt idx="2368">
                  <c:v>47.36</c:v>
                </c:pt>
                <c:pt idx="2369">
                  <c:v>47.38</c:v>
                </c:pt>
                <c:pt idx="2370">
                  <c:v>47.4</c:v>
                </c:pt>
                <c:pt idx="2371">
                  <c:v>47.42</c:v>
                </c:pt>
                <c:pt idx="2372">
                  <c:v>47.44</c:v>
                </c:pt>
                <c:pt idx="2373">
                  <c:v>47.46</c:v>
                </c:pt>
                <c:pt idx="2374">
                  <c:v>47.48</c:v>
                </c:pt>
                <c:pt idx="2375">
                  <c:v>47.5</c:v>
                </c:pt>
                <c:pt idx="2376">
                  <c:v>47.52</c:v>
                </c:pt>
                <c:pt idx="2377">
                  <c:v>47.54</c:v>
                </c:pt>
                <c:pt idx="2378">
                  <c:v>47.56</c:v>
                </c:pt>
                <c:pt idx="2379">
                  <c:v>47.58</c:v>
                </c:pt>
                <c:pt idx="2380">
                  <c:v>47.6</c:v>
                </c:pt>
                <c:pt idx="2381">
                  <c:v>47.62</c:v>
                </c:pt>
                <c:pt idx="2382">
                  <c:v>47.64</c:v>
                </c:pt>
                <c:pt idx="2383">
                  <c:v>47.66</c:v>
                </c:pt>
                <c:pt idx="2384">
                  <c:v>47.68</c:v>
                </c:pt>
                <c:pt idx="2385">
                  <c:v>47.7</c:v>
                </c:pt>
                <c:pt idx="2386">
                  <c:v>47.72</c:v>
                </c:pt>
                <c:pt idx="2387">
                  <c:v>47.74</c:v>
                </c:pt>
                <c:pt idx="2388">
                  <c:v>47.76</c:v>
                </c:pt>
                <c:pt idx="2389">
                  <c:v>47.78</c:v>
                </c:pt>
                <c:pt idx="2390">
                  <c:v>47.8</c:v>
                </c:pt>
                <c:pt idx="2391">
                  <c:v>47.82</c:v>
                </c:pt>
                <c:pt idx="2392">
                  <c:v>47.84</c:v>
                </c:pt>
                <c:pt idx="2393">
                  <c:v>47.86</c:v>
                </c:pt>
                <c:pt idx="2394">
                  <c:v>47.88</c:v>
                </c:pt>
                <c:pt idx="2395">
                  <c:v>47.9</c:v>
                </c:pt>
                <c:pt idx="2396">
                  <c:v>47.92</c:v>
                </c:pt>
                <c:pt idx="2397">
                  <c:v>47.94</c:v>
                </c:pt>
                <c:pt idx="2398">
                  <c:v>47.96</c:v>
                </c:pt>
                <c:pt idx="2399">
                  <c:v>47.98</c:v>
                </c:pt>
                <c:pt idx="2400">
                  <c:v>48</c:v>
                </c:pt>
                <c:pt idx="2401">
                  <c:v>48.02</c:v>
                </c:pt>
                <c:pt idx="2402">
                  <c:v>48.04</c:v>
                </c:pt>
                <c:pt idx="2403">
                  <c:v>48.06</c:v>
                </c:pt>
                <c:pt idx="2404">
                  <c:v>48.08</c:v>
                </c:pt>
                <c:pt idx="2405">
                  <c:v>48.1</c:v>
                </c:pt>
                <c:pt idx="2406">
                  <c:v>48.12</c:v>
                </c:pt>
                <c:pt idx="2407">
                  <c:v>48.14</c:v>
                </c:pt>
                <c:pt idx="2408">
                  <c:v>48.16</c:v>
                </c:pt>
                <c:pt idx="2409">
                  <c:v>48.18</c:v>
                </c:pt>
                <c:pt idx="2410">
                  <c:v>48.2</c:v>
                </c:pt>
                <c:pt idx="2411">
                  <c:v>48.22</c:v>
                </c:pt>
                <c:pt idx="2412">
                  <c:v>48.24</c:v>
                </c:pt>
                <c:pt idx="2413">
                  <c:v>48.26</c:v>
                </c:pt>
                <c:pt idx="2414">
                  <c:v>48.28</c:v>
                </c:pt>
                <c:pt idx="2415">
                  <c:v>48.3</c:v>
                </c:pt>
                <c:pt idx="2416">
                  <c:v>48.32</c:v>
                </c:pt>
                <c:pt idx="2417">
                  <c:v>48.34</c:v>
                </c:pt>
                <c:pt idx="2418">
                  <c:v>48.36</c:v>
                </c:pt>
                <c:pt idx="2419">
                  <c:v>48.38</c:v>
                </c:pt>
                <c:pt idx="2420">
                  <c:v>48.4</c:v>
                </c:pt>
                <c:pt idx="2421">
                  <c:v>48.42</c:v>
                </c:pt>
                <c:pt idx="2422">
                  <c:v>48.44</c:v>
                </c:pt>
                <c:pt idx="2423">
                  <c:v>48.46</c:v>
                </c:pt>
                <c:pt idx="2424">
                  <c:v>48.48</c:v>
                </c:pt>
                <c:pt idx="2425">
                  <c:v>48.5</c:v>
                </c:pt>
                <c:pt idx="2426">
                  <c:v>48.52</c:v>
                </c:pt>
                <c:pt idx="2427">
                  <c:v>48.54</c:v>
                </c:pt>
                <c:pt idx="2428">
                  <c:v>48.56</c:v>
                </c:pt>
                <c:pt idx="2429">
                  <c:v>48.58</c:v>
                </c:pt>
                <c:pt idx="2430">
                  <c:v>48.6</c:v>
                </c:pt>
                <c:pt idx="2431">
                  <c:v>48.62</c:v>
                </c:pt>
                <c:pt idx="2432">
                  <c:v>48.64</c:v>
                </c:pt>
                <c:pt idx="2433">
                  <c:v>48.66</c:v>
                </c:pt>
                <c:pt idx="2434">
                  <c:v>48.68</c:v>
                </c:pt>
                <c:pt idx="2435">
                  <c:v>48.7</c:v>
                </c:pt>
                <c:pt idx="2436">
                  <c:v>48.72</c:v>
                </c:pt>
                <c:pt idx="2437">
                  <c:v>48.74</c:v>
                </c:pt>
                <c:pt idx="2438">
                  <c:v>48.76</c:v>
                </c:pt>
                <c:pt idx="2439">
                  <c:v>48.78</c:v>
                </c:pt>
                <c:pt idx="2440">
                  <c:v>48.8</c:v>
                </c:pt>
                <c:pt idx="2441">
                  <c:v>48.82</c:v>
                </c:pt>
                <c:pt idx="2442">
                  <c:v>48.84</c:v>
                </c:pt>
                <c:pt idx="2443">
                  <c:v>48.86</c:v>
                </c:pt>
                <c:pt idx="2444">
                  <c:v>48.88</c:v>
                </c:pt>
                <c:pt idx="2445">
                  <c:v>48.9</c:v>
                </c:pt>
                <c:pt idx="2446">
                  <c:v>48.92</c:v>
                </c:pt>
                <c:pt idx="2447">
                  <c:v>48.94</c:v>
                </c:pt>
                <c:pt idx="2448">
                  <c:v>48.96</c:v>
                </c:pt>
                <c:pt idx="2449">
                  <c:v>48.98</c:v>
                </c:pt>
                <c:pt idx="2450">
                  <c:v>49</c:v>
                </c:pt>
                <c:pt idx="2451">
                  <c:v>49.02</c:v>
                </c:pt>
                <c:pt idx="2452">
                  <c:v>49.04</c:v>
                </c:pt>
                <c:pt idx="2453">
                  <c:v>49.06</c:v>
                </c:pt>
                <c:pt idx="2454">
                  <c:v>49.08</c:v>
                </c:pt>
                <c:pt idx="2455">
                  <c:v>49.1</c:v>
                </c:pt>
                <c:pt idx="2456">
                  <c:v>49.12</c:v>
                </c:pt>
                <c:pt idx="2457">
                  <c:v>49.14</c:v>
                </c:pt>
                <c:pt idx="2458">
                  <c:v>49.16</c:v>
                </c:pt>
                <c:pt idx="2459">
                  <c:v>49.18</c:v>
                </c:pt>
                <c:pt idx="2460">
                  <c:v>49.2</c:v>
                </c:pt>
                <c:pt idx="2461">
                  <c:v>49.22</c:v>
                </c:pt>
                <c:pt idx="2462">
                  <c:v>49.24</c:v>
                </c:pt>
                <c:pt idx="2463">
                  <c:v>49.26</c:v>
                </c:pt>
                <c:pt idx="2464">
                  <c:v>49.28</c:v>
                </c:pt>
                <c:pt idx="2465">
                  <c:v>49.3</c:v>
                </c:pt>
                <c:pt idx="2466">
                  <c:v>49.32</c:v>
                </c:pt>
                <c:pt idx="2467">
                  <c:v>49.34</c:v>
                </c:pt>
                <c:pt idx="2468">
                  <c:v>49.36</c:v>
                </c:pt>
                <c:pt idx="2469">
                  <c:v>49.38</c:v>
                </c:pt>
                <c:pt idx="2470">
                  <c:v>49.4</c:v>
                </c:pt>
                <c:pt idx="2471">
                  <c:v>49.42</c:v>
                </c:pt>
                <c:pt idx="2472">
                  <c:v>49.44</c:v>
                </c:pt>
                <c:pt idx="2473">
                  <c:v>49.46</c:v>
                </c:pt>
                <c:pt idx="2474">
                  <c:v>49.48</c:v>
                </c:pt>
                <c:pt idx="2475">
                  <c:v>49.5</c:v>
                </c:pt>
                <c:pt idx="2476">
                  <c:v>49.52</c:v>
                </c:pt>
                <c:pt idx="2477">
                  <c:v>49.54</c:v>
                </c:pt>
                <c:pt idx="2478">
                  <c:v>49.56</c:v>
                </c:pt>
                <c:pt idx="2479">
                  <c:v>49.58</c:v>
                </c:pt>
                <c:pt idx="2480">
                  <c:v>49.6</c:v>
                </c:pt>
                <c:pt idx="2481">
                  <c:v>49.62</c:v>
                </c:pt>
                <c:pt idx="2482">
                  <c:v>49.64</c:v>
                </c:pt>
                <c:pt idx="2483">
                  <c:v>49.66</c:v>
                </c:pt>
                <c:pt idx="2484">
                  <c:v>49.68</c:v>
                </c:pt>
                <c:pt idx="2485">
                  <c:v>49.7</c:v>
                </c:pt>
                <c:pt idx="2486">
                  <c:v>49.72</c:v>
                </c:pt>
                <c:pt idx="2487">
                  <c:v>49.74</c:v>
                </c:pt>
                <c:pt idx="2488">
                  <c:v>49.76</c:v>
                </c:pt>
                <c:pt idx="2489">
                  <c:v>49.78</c:v>
                </c:pt>
                <c:pt idx="2490">
                  <c:v>49.8</c:v>
                </c:pt>
                <c:pt idx="2491">
                  <c:v>49.82</c:v>
                </c:pt>
                <c:pt idx="2492">
                  <c:v>49.84</c:v>
                </c:pt>
                <c:pt idx="2493">
                  <c:v>49.86</c:v>
                </c:pt>
                <c:pt idx="2494">
                  <c:v>49.88</c:v>
                </c:pt>
                <c:pt idx="2495">
                  <c:v>49.9</c:v>
                </c:pt>
                <c:pt idx="2496">
                  <c:v>49.92</c:v>
                </c:pt>
                <c:pt idx="2497">
                  <c:v>49.94</c:v>
                </c:pt>
                <c:pt idx="2498">
                  <c:v>49.96</c:v>
                </c:pt>
                <c:pt idx="2499">
                  <c:v>49.98</c:v>
                </c:pt>
                <c:pt idx="2500">
                  <c:v>50</c:v>
                </c:pt>
                <c:pt idx="2501">
                  <c:v>50.02</c:v>
                </c:pt>
                <c:pt idx="2502">
                  <c:v>50.04</c:v>
                </c:pt>
                <c:pt idx="2503">
                  <c:v>50.06</c:v>
                </c:pt>
                <c:pt idx="2504">
                  <c:v>50.08</c:v>
                </c:pt>
                <c:pt idx="2505">
                  <c:v>50.1</c:v>
                </c:pt>
                <c:pt idx="2506">
                  <c:v>50.12</c:v>
                </c:pt>
                <c:pt idx="2507">
                  <c:v>50.14</c:v>
                </c:pt>
                <c:pt idx="2508">
                  <c:v>50.16</c:v>
                </c:pt>
                <c:pt idx="2509">
                  <c:v>50.18</c:v>
                </c:pt>
                <c:pt idx="2510">
                  <c:v>50.2</c:v>
                </c:pt>
                <c:pt idx="2511">
                  <c:v>50.22</c:v>
                </c:pt>
                <c:pt idx="2512">
                  <c:v>50.24</c:v>
                </c:pt>
                <c:pt idx="2513">
                  <c:v>50.26</c:v>
                </c:pt>
                <c:pt idx="2514">
                  <c:v>50.28</c:v>
                </c:pt>
                <c:pt idx="2515">
                  <c:v>50.3</c:v>
                </c:pt>
                <c:pt idx="2516">
                  <c:v>50.32</c:v>
                </c:pt>
                <c:pt idx="2517">
                  <c:v>50.34</c:v>
                </c:pt>
                <c:pt idx="2518">
                  <c:v>50.36</c:v>
                </c:pt>
                <c:pt idx="2519">
                  <c:v>50.38</c:v>
                </c:pt>
                <c:pt idx="2520">
                  <c:v>50.4</c:v>
                </c:pt>
                <c:pt idx="2521">
                  <c:v>50.42</c:v>
                </c:pt>
                <c:pt idx="2522">
                  <c:v>50.44</c:v>
                </c:pt>
                <c:pt idx="2523">
                  <c:v>50.46</c:v>
                </c:pt>
                <c:pt idx="2524">
                  <c:v>50.48</c:v>
                </c:pt>
                <c:pt idx="2525">
                  <c:v>50.5</c:v>
                </c:pt>
                <c:pt idx="2526">
                  <c:v>50.52</c:v>
                </c:pt>
                <c:pt idx="2527">
                  <c:v>50.54</c:v>
                </c:pt>
                <c:pt idx="2528">
                  <c:v>50.56</c:v>
                </c:pt>
                <c:pt idx="2529">
                  <c:v>50.58</c:v>
                </c:pt>
                <c:pt idx="2530">
                  <c:v>50.6</c:v>
                </c:pt>
                <c:pt idx="2531">
                  <c:v>50.62</c:v>
                </c:pt>
                <c:pt idx="2532">
                  <c:v>50.64</c:v>
                </c:pt>
                <c:pt idx="2533">
                  <c:v>50.66</c:v>
                </c:pt>
                <c:pt idx="2534">
                  <c:v>50.68</c:v>
                </c:pt>
                <c:pt idx="2535">
                  <c:v>50.7</c:v>
                </c:pt>
                <c:pt idx="2536">
                  <c:v>50.72</c:v>
                </c:pt>
                <c:pt idx="2537">
                  <c:v>50.74</c:v>
                </c:pt>
                <c:pt idx="2538">
                  <c:v>50.76</c:v>
                </c:pt>
                <c:pt idx="2539">
                  <c:v>50.78</c:v>
                </c:pt>
                <c:pt idx="2540">
                  <c:v>50.8</c:v>
                </c:pt>
                <c:pt idx="2541">
                  <c:v>50.82</c:v>
                </c:pt>
                <c:pt idx="2542">
                  <c:v>50.84</c:v>
                </c:pt>
                <c:pt idx="2543">
                  <c:v>50.86</c:v>
                </c:pt>
                <c:pt idx="2544">
                  <c:v>50.88</c:v>
                </c:pt>
                <c:pt idx="2545">
                  <c:v>50.9</c:v>
                </c:pt>
                <c:pt idx="2546">
                  <c:v>50.92</c:v>
                </c:pt>
                <c:pt idx="2547">
                  <c:v>50.94</c:v>
                </c:pt>
                <c:pt idx="2548">
                  <c:v>50.96</c:v>
                </c:pt>
                <c:pt idx="2549">
                  <c:v>50.98</c:v>
                </c:pt>
                <c:pt idx="2550">
                  <c:v>51</c:v>
                </c:pt>
                <c:pt idx="2551">
                  <c:v>51.02</c:v>
                </c:pt>
                <c:pt idx="2552">
                  <c:v>51.04</c:v>
                </c:pt>
                <c:pt idx="2553">
                  <c:v>51.06</c:v>
                </c:pt>
                <c:pt idx="2554">
                  <c:v>51.08</c:v>
                </c:pt>
                <c:pt idx="2555">
                  <c:v>51.1</c:v>
                </c:pt>
                <c:pt idx="2556">
                  <c:v>51.12</c:v>
                </c:pt>
                <c:pt idx="2557">
                  <c:v>51.14</c:v>
                </c:pt>
                <c:pt idx="2558">
                  <c:v>51.16</c:v>
                </c:pt>
                <c:pt idx="2559">
                  <c:v>51.18</c:v>
                </c:pt>
                <c:pt idx="2560">
                  <c:v>51.2</c:v>
                </c:pt>
                <c:pt idx="2561">
                  <c:v>51.22</c:v>
                </c:pt>
                <c:pt idx="2562">
                  <c:v>51.24</c:v>
                </c:pt>
                <c:pt idx="2563">
                  <c:v>51.26</c:v>
                </c:pt>
                <c:pt idx="2564">
                  <c:v>51.28</c:v>
                </c:pt>
                <c:pt idx="2565">
                  <c:v>51.3</c:v>
                </c:pt>
                <c:pt idx="2566">
                  <c:v>51.32</c:v>
                </c:pt>
                <c:pt idx="2567">
                  <c:v>51.34</c:v>
                </c:pt>
                <c:pt idx="2568">
                  <c:v>51.36</c:v>
                </c:pt>
                <c:pt idx="2569">
                  <c:v>51.38</c:v>
                </c:pt>
                <c:pt idx="2570">
                  <c:v>51.4</c:v>
                </c:pt>
                <c:pt idx="2571">
                  <c:v>51.42</c:v>
                </c:pt>
                <c:pt idx="2572">
                  <c:v>51.44</c:v>
                </c:pt>
                <c:pt idx="2573">
                  <c:v>51.46</c:v>
                </c:pt>
                <c:pt idx="2574">
                  <c:v>51.48</c:v>
                </c:pt>
                <c:pt idx="2575">
                  <c:v>51.5</c:v>
                </c:pt>
                <c:pt idx="2576">
                  <c:v>51.52</c:v>
                </c:pt>
                <c:pt idx="2577">
                  <c:v>51.54</c:v>
                </c:pt>
                <c:pt idx="2578">
                  <c:v>51.56</c:v>
                </c:pt>
                <c:pt idx="2579">
                  <c:v>51.58</c:v>
                </c:pt>
                <c:pt idx="2580">
                  <c:v>51.6</c:v>
                </c:pt>
                <c:pt idx="2581">
                  <c:v>51.62</c:v>
                </c:pt>
                <c:pt idx="2582">
                  <c:v>51.64</c:v>
                </c:pt>
                <c:pt idx="2583">
                  <c:v>51.66</c:v>
                </c:pt>
                <c:pt idx="2584">
                  <c:v>51.68</c:v>
                </c:pt>
                <c:pt idx="2585">
                  <c:v>51.7</c:v>
                </c:pt>
                <c:pt idx="2586">
                  <c:v>51.72</c:v>
                </c:pt>
                <c:pt idx="2587">
                  <c:v>51.74</c:v>
                </c:pt>
                <c:pt idx="2588">
                  <c:v>51.76</c:v>
                </c:pt>
                <c:pt idx="2589">
                  <c:v>51.78</c:v>
                </c:pt>
                <c:pt idx="2590">
                  <c:v>51.8</c:v>
                </c:pt>
                <c:pt idx="2591">
                  <c:v>51.82</c:v>
                </c:pt>
                <c:pt idx="2592">
                  <c:v>51.84</c:v>
                </c:pt>
                <c:pt idx="2593">
                  <c:v>51.86</c:v>
                </c:pt>
                <c:pt idx="2594">
                  <c:v>51.88</c:v>
                </c:pt>
                <c:pt idx="2595">
                  <c:v>51.9</c:v>
                </c:pt>
                <c:pt idx="2596">
                  <c:v>51.92</c:v>
                </c:pt>
                <c:pt idx="2597">
                  <c:v>51.94</c:v>
                </c:pt>
                <c:pt idx="2598">
                  <c:v>51.96</c:v>
                </c:pt>
                <c:pt idx="2599">
                  <c:v>51.98</c:v>
                </c:pt>
                <c:pt idx="2600">
                  <c:v>52</c:v>
                </c:pt>
                <c:pt idx="2601">
                  <c:v>52.02</c:v>
                </c:pt>
                <c:pt idx="2602">
                  <c:v>52.04</c:v>
                </c:pt>
                <c:pt idx="2603">
                  <c:v>52.06</c:v>
                </c:pt>
                <c:pt idx="2604">
                  <c:v>52.08</c:v>
                </c:pt>
                <c:pt idx="2605">
                  <c:v>52.1</c:v>
                </c:pt>
                <c:pt idx="2606">
                  <c:v>52.12</c:v>
                </c:pt>
                <c:pt idx="2607">
                  <c:v>52.14</c:v>
                </c:pt>
                <c:pt idx="2608">
                  <c:v>52.16</c:v>
                </c:pt>
                <c:pt idx="2609">
                  <c:v>52.18</c:v>
                </c:pt>
                <c:pt idx="2610">
                  <c:v>52.2</c:v>
                </c:pt>
                <c:pt idx="2611">
                  <c:v>52.22</c:v>
                </c:pt>
                <c:pt idx="2612">
                  <c:v>52.24</c:v>
                </c:pt>
                <c:pt idx="2613">
                  <c:v>52.26</c:v>
                </c:pt>
                <c:pt idx="2614">
                  <c:v>52.28</c:v>
                </c:pt>
                <c:pt idx="2615">
                  <c:v>52.3</c:v>
                </c:pt>
                <c:pt idx="2616">
                  <c:v>52.32</c:v>
                </c:pt>
                <c:pt idx="2617">
                  <c:v>52.34</c:v>
                </c:pt>
                <c:pt idx="2618">
                  <c:v>52.36</c:v>
                </c:pt>
                <c:pt idx="2619">
                  <c:v>52.38</c:v>
                </c:pt>
                <c:pt idx="2620">
                  <c:v>52.4</c:v>
                </c:pt>
                <c:pt idx="2621">
                  <c:v>52.42</c:v>
                </c:pt>
                <c:pt idx="2622">
                  <c:v>52.44</c:v>
                </c:pt>
                <c:pt idx="2623">
                  <c:v>52.46</c:v>
                </c:pt>
                <c:pt idx="2624">
                  <c:v>52.48</c:v>
                </c:pt>
                <c:pt idx="2625">
                  <c:v>52.5</c:v>
                </c:pt>
                <c:pt idx="2626">
                  <c:v>52.52</c:v>
                </c:pt>
                <c:pt idx="2627">
                  <c:v>52.54</c:v>
                </c:pt>
                <c:pt idx="2628">
                  <c:v>52.56</c:v>
                </c:pt>
                <c:pt idx="2629">
                  <c:v>52.58</c:v>
                </c:pt>
                <c:pt idx="2630">
                  <c:v>52.6</c:v>
                </c:pt>
                <c:pt idx="2631">
                  <c:v>52.62</c:v>
                </c:pt>
                <c:pt idx="2632">
                  <c:v>52.64</c:v>
                </c:pt>
                <c:pt idx="2633">
                  <c:v>52.66</c:v>
                </c:pt>
                <c:pt idx="2634">
                  <c:v>52.68</c:v>
                </c:pt>
                <c:pt idx="2635">
                  <c:v>52.7</c:v>
                </c:pt>
                <c:pt idx="2636">
                  <c:v>52.72</c:v>
                </c:pt>
                <c:pt idx="2637">
                  <c:v>52.74</c:v>
                </c:pt>
                <c:pt idx="2638">
                  <c:v>52.76</c:v>
                </c:pt>
                <c:pt idx="2639">
                  <c:v>52.78</c:v>
                </c:pt>
                <c:pt idx="2640">
                  <c:v>52.8</c:v>
                </c:pt>
                <c:pt idx="2641">
                  <c:v>52.82</c:v>
                </c:pt>
                <c:pt idx="2642">
                  <c:v>52.84</c:v>
                </c:pt>
                <c:pt idx="2643">
                  <c:v>52.86</c:v>
                </c:pt>
                <c:pt idx="2644">
                  <c:v>52.88</c:v>
                </c:pt>
                <c:pt idx="2645">
                  <c:v>52.9</c:v>
                </c:pt>
                <c:pt idx="2646">
                  <c:v>52.92</c:v>
                </c:pt>
                <c:pt idx="2647">
                  <c:v>52.94</c:v>
                </c:pt>
                <c:pt idx="2648">
                  <c:v>52.96</c:v>
                </c:pt>
                <c:pt idx="2649">
                  <c:v>52.98</c:v>
                </c:pt>
                <c:pt idx="2650">
                  <c:v>53</c:v>
                </c:pt>
                <c:pt idx="2651">
                  <c:v>53.02</c:v>
                </c:pt>
                <c:pt idx="2652">
                  <c:v>53.04</c:v>
                </c:pt>
                <c:pt idx="2653">
                  <c:v>53.06</c:v>
                </c:pt>
                <c:pt idx="2654">
                  <c:v>53.08</c:v>
                </c:pt>
                <c:pt idx="2655">
                  <c:v>53.1</c:v>
                </c:pt>
                <c:pt idx="2656">
                  <c:v>53.12</c:v>
                </c:pt>
                <c:pt idx="2657">
                  <c:v>53.14</c:v>
                </c:pt>
                <c:pt idx="2658">
                  <c:v>53.16</c:v>
                </c:pt>
                <c:pt idx="2659">
                  <c:v>53.18</c:v>
                </c:pt>
                <c:pt idx="2660">
                  <c:v>53.2</c:v>
                </c:pt>
                <c:pt idx="2661">
                  <c:v>53.22</c:v>
                </c:pt>
                <c:pt idx="2662">
                  <c:v>53.24</c:v>
                </c:pt>
                <c:pt idx="2663">
                  <c:v>53.26</c:v>
                </c:pt>
                <c:pt idx="2664">
                  <c:v>53.28</c:v>
                </c:pt>
                <c:pt idx="2665">
                  <c:v>53.3</c:v>
                </c:pt>
                <c:pt idx="2666">
                  <c:v>53.32</c:v>
                </c:pt>
                <c:pt idx="2667">
                  <c:v>53.34</c:v>
                </c:pt>
                <c:pt idx="2668">
                  <c:v>53.36</c:v>
                </c:pt>
                <c:pt idx="2669">
                  <c:v>53.38</c:v>
                </c:pt>
                <c:pt idx="2670">
                  <c:v>53.4</c:v>
                </c:pt>
                <c:pt idx="2671">
                  <c:v>53.42</c:v>
                </c:pt>
                <c:pt idx="2672">
                  <c:v>53.44</c:v>
                </c:pt>
                <c:pt idx="2673">
                  <c:v>53.46</c:v>
                </c:pt>
                <c:pt idx="2674">
                  <c:v>53.48</c:v>
                </c:pt>
                <c:pt idx="2675">
                  <c:v>53.5</c:v>
                </c:pt>
                <c:pt idx="2676">
                  <c:v>53.52</c:v>
                </c:pt>
                <c:pt idx="2677">
                  <c:v>53.54</c:v>
                </c:pt>
                <c:pt idx="2678">
                  <c:v>53.56</c:v>
                </c:pt>
                <c:pt idx="2679">
                  <c:v>53.58</c:v>
                </c:pt>
                <c:pt idx="2680">
                  <c:v>53.6</c:v>
                </c:pt>
                <c:pt idx="2681">
                  <c:v>53.62</c:v>
                </c:pt>
                <c:pt idx="2682">
                  <c:v>53.64</c:v>
                </c:pt>
                <c:pt idx="2683">
                  <c:v>53.66</c:v>
                </c:pt>
                <c:pt idx="2684">
                  <c:v>53.68</c:v>
                </c:pt>
                <c:pt idx="2685">
                  <c:v>53.7</c:v>
                </c:pt>
                <c:pt idx="2686">
                  <c:v>53.72</c:v>
                </c:pt>
                <c:pt idx="2687">
                  <c:v>53.74</c:v>
                </c:pt>
                <c:pt idx="2688">
                  <c:v>53.76</c:v>
                </c:pt>
                <c:pt idx="2689">
                  <c:v>53.78</c:v>
                </c:pt>
                <c:pt idx="2690">
                  <c:v>53.8</c:v>
                </c:pt>
                <c:pt idx="2691">
                  <c:v>53.82</c:v>
                </c:pt>
                <c:pt idx="2692">
                  <c:v>53.84</c:v>
                </c:pt>
                <c:pt idx="2693">
                  <c:v>53.86</c:v>
                </c:pt>
                <c:pt idx="2694">
                  <c:v>53.88</c:v>
                </c:pt>
                <c:pt idx="2695">
                  <c:v>53.9</c:v>
                </c:pt>
                <c:pt idx="2696">
                  <c:v>53.92</c:v>
                </c:pt>
                <c:pt idx="2697">
                  <c:v>53.94</c:v>
                </c:pt>
                <c:pt idx="2698">
                  <c:v>53.96</c:v>
                </c:pt>
                <c:pt idx="2699">
                  <c:v>53.98</c:v>
                </c:pt>
                <c:pt idx="2700">
                  <c:v>54</c:v>
                </c:pt>
                <c:pt idx="2701">
                  <c:v>54.02</c:v>
                </c:pt>
                <c:pt idx="2702">
                  <c:v>54.04</c:v>
                </c:pt>
                <c:pt idx="2703">
                  <c:v>54.06</c:v>
                </c:pt>
                <c:pt idx="2704">
                  <c:v>54.08</c:v>
                </c:pt>
                <c:pt idx="2705">
                  <c:v>54.1</c:v>
                </c:pt>
                <c:pt idx="2706">
                  <c:v>54.12</c:v>
                </c:pt>
                <c:pt idx="2707">
                  <c:v>54.14</c:v>
                </c:pt>
                <c:pt idx="2708">
                  <c:v>54.16</c:v>
                </c:pt>
                <c:pt idx="2709">
                  <c:v>54.18</c:v>
                </c:pt>
                <c:pt idx="2710">
                  <c:v>54.2</c:v>
                </c:pt>
                <c:pt idx="2711">
                  <c:v>54.22</c:v>
                </c:pt>
                <c:pt idx="2712">
                  <c:v>54.24</c:v>
                </c:pt>
                <c:pt idx="2713">
                  <c:v>54.26</c:v>
                </c:pt>
                <c:pt idx="2714">
                  <c:v>54.28</c:v>
                </c:pt>
                <c:pt idx="2715">
                  <c:v>54.3</c:v>
                </c:pt>
                <c:pt idx="2716">
                  <c:v>54.32</c:v>
                </c:pt>
                <c:pt idx="2717">
                  <c:v>54.34</c:v>
                </c:pt>
                <c:pt idx="2718">
                  <c:v>54.36</c:v>
                </c:pt>
                <c:pt idx="2719">
                  <c:v>54.38</c:v>
                </c:pt>
                <c:pt idx="2720">
                  <c:v>54.4</c:v>
                </c:pt>
                <c:pt idx="2721">
                  <c:v>54.42</c:v>
                </c:pt>
                <c:pt idx="2722">
                  <c:v>54.44</c:v>
                </c:pt>
                <c:pt idx="2723">
                  <c:v>54.46</c:v>
                </c:pt>
                <c:pt idx="2724">
                  <c:v>54.48</c:v>
                </c:pt>
                <c:pt idx="2725">
                  <c:v>54.5</c:v>
                </c:pt>
                <c:pt idx="2726">
                  <c:v>54.52</c:v>
                </c:pt>
                <c:pt idx="2727">
                  <c:v>54.54</c:v>
                </c:pt>
                <c:pt idx="2728">
                  <c:v>54.56</c:v>
                </c:pt>
                <c:pt idx="2729">
                  <c:v>54.58</c:v>
                </c:pt>
                <c:pt idx="2730">
                  <c:v>54.6</c:v>
                </c:pt>
                <c:pt idx="2731">
                  <c:v>54.62</c:v>
                </c:pt>
                <c:pt idx="2732">
                  <c:v>54.64</c:v>
                </c:pt>
                <c:pt idx="2733">
                  <c:v>54.66</c:v>
                </c:pt>
                <c:pt idx="2734">
                  <c:v>54.68</c:v>
                </c:pt>
                <c:pt idx="2735">
                  <c:v>54.7</c:v>
                </c:pt>
                <c:pt idx="2736">
                  <c:v>54.72</c:v>
                </c:pt>
                <c:pt idx="2737">
                  <c:v>54.74</c:v>
                </c:pt>
                <c:pt idx="2738">
                  <c:v>54.76</c:v>
                </c:pt>
                <c:pt idx="2739">
                  <c:v>54.78</c:v>
                </c:pt>
                <c:pt idx="2740">
                  <c:v>54.8</c:v>
                </c:pt>
                <c:pt idx="2741">
                  <c:v>54.82</c:v>
                </c:pt>
                <c:pt idx="2742">
                  <c:v>54.84</c:v>
                </c:pt>
                <c:pt idx="2743">
                  <c:v>54.86</c:v>
                </c:pt>
                <c:pt idx="2744">
                  <c:v>54.88</c:v>
                </c:pt>
                <c:pt idx="2745">
                  <c:v>54.9</c:v>
                </c:pt>
                <c:pt idx="2746">
                  <c:v>54.92</c:v>
                </c:pt>
                <c:pt idx="2747">
                  <c:v>54.94</c:v>
                </c:pt>
                <c:pt idx="2748">
                  <c:v>54.96</c:v>
                </c:pt>
                <c:pt idx="2749">
                  <c:v>54.98</c:v>
                </c:pt>
                <c:pt idx="2750">
                  <c:v>55</c:v>
                </c:pt>
                <c:pt idx="2751">
                  <c:v>55.02</c:v>
                </c:pt>
                <c:pt idx="2752">
                  <c:v>55.04</c:v>
                </c:pt>
                <c:pt idx="2753">
                  <c:v>55.06</c:v>
                </c:pt>
                <c:pt idx="2754">
                  <c:v>55.08</c:v>
                </c:pt>
                <c:pt idx="2755">
                  <c:v>55.1</c:v>
                </c:pt>
                <c:pt idx="2756">
                  <c:v>55.12</c:v>
                </c:pt>
                <c:pt idx="2757">
                  <c:v>55.14</c:v>
                </c:pt>
                <c:pt idx="2758">
                  <c:v>55.16</c:v>
                </c:pt>
                <c:pt idx="2759">
                  <c:v>55.18</c:v>
                </c:pt>
                <c:pt idx="2760">
                  <c:v>55.2</c:v>
                </c:pt>
                <c:pt idx="2761">
                  <c:v>55.22</c:v>
                </c:pt>
                <c:pt idx="2762">
                  <c:v>55.24</c:v>
                </c:pt>
                <c:pt idx="2763">
                  <c:v>55.26</c:v>
                </c:pt>
                <c:pt idx="2764">
                  <c:v>55.28</c:v>
                </c:pt>
                <c:pt idx="2765">
                  <c:v>55.3</c:v>
                </c:pt>
                <c:pt idx="2766">
                  <c:v>55.32</c:v>
                </c:pt>
                <c:pt idx="2767">
                  <c:v>55.34</c:v>
                </c:pt>
                <c:pt idx="2768">
                  <c:v>55.36</c:v>
                </c:pt>
                <c:pt idx="2769">
                  <c:v>55.38</c:v>
                </c:pt>
                <c:pt idx="2770">
                  <c:v>55.4</c:v>
                </c:pt>
                <c:pt idx="2771">
                  <c:v>55.42</c:v>
                </c:pt>
                <c:pt idx="2772">
                  <c:v>55.44</c:v>
                </c:pt>
                <c:pt idx="2773">
                  <c:v>55.46</c:v>
                </c:pt>
                <c:pt idx="2774">
                  <c:v>55.48</c:v>
                </c:pt>
                <c:pt idx="2775">
                  <c:v>55.5</c:v>
                </c:pt>
                <c:pt idx="2776">
                  <c:v>55.52</c:v>
                </c:pt>
                <c:pt idx="2777">
                  <c:v>55.54</c:v>
                </c:pt>
                <c:pt idx="2778">
                  <c:v>55.56</c:v>
                </c:pt>
                <c:pt idx="2779">
                  <c:v>55.58</c:v>
                </c:pt>
                <c:pt idx="2780">
                  <c:v>55.6</c:v>
                </c:pt>
                <c:pt idx="2781">
                  <c:v>55.62</c:v>
                </c:pt>
                <c:pt idx="2782">
                  <c:v>55.64</c:v>
                </c:pt>
                <c:pt idx="2783">
                  <c:v>55.66</c:v>
                </c:pt>
                <c:pt idx="2784">
                  <c:v>55.68</c:v>
                </c:pt>
                <c:pt idx="2785">
                  <c:v>55.7</c:v>
                </c:pt>
                <c:pt idx="2786">
                  <c:v>55.72</c:v>
                </c:pt>
                <c:pt idx="2787">
                  <c:v>55.74</c:v>
                </c:pt>
                <c:pt idx="2788">
                  <c:v>55.76</c:v>
                </c:pt>
                <c:pt idx="2789">
                  <c:v>55.78</c:v>
                </c:pt>
                <c:pt idx="2790">
                  <c:v>55.8</c:v>
                </c:pt>
                <c:pt idx="2791">
                  <c:v>55.82</c:v>
                </c:pt>
                <c:pt idx="2792">
                  <c:v>55.84</c:v>
                </c:pt>
                <c:pt idx="2793">
                  <c:v>55.86</c:v>
                </c:pt>
                <c:pt idx="2794">
                  <c:v>55.88</c:v>
                </c:pt>
                <c:pt idx="2795">
                  <c:v>55.9</c:v>
                </c:pt>
                <c:pt idx="2796">
                  <c:v>55.92</c:v>
                </c:pt>
                <c:pt idx="2797">
                  <c:v>55.94</c:v>
                </c:pt>
                <c:pt idx="2798">
                  <c:v>55.96</c:v>
                </c:pt>
                <c:pt idx="2799">
                  <c:v>55.98</c:v>
                </c:pt>
                <c:pt idx="2800">
                  <c:v>56</c:v>
                </c:pt>
                <c:pt idx="2801">
                  <c:v>56.02</c:v>
                </c:pt>
                <c:pt idx="2802">
                  <c:v>56.04</c:v>
                </c:pt>
                <c:pt idx="2803">
                  <c:v>56.06</c:v>
                </c:pt>
                <c:pt idx="2804">
                  <c:v>56.08</c:v>
                </c:pt>
                <c:pt idx="2805">
                  <c:v>56.1</c:v>
                </c:pt>
                <c:pt idx="2806">
                  <c:v>56.12</c:v>
                </c:pt>
                <c:pt idx="2807">
                  <c:v>56.14</c:v>
                </c:pt>
                <c:pt idx="2808">
                  <c:v>56.16</c:v>
                </c:pt>
                <c:pt idx="2809">
                  <c:v>56.18</c:v>
                </c:pt>
                <c:pt idx="2810">
                  <c:v>56.2</c:v>
                </c:pt>
                <c:pt idx="2811">
                  <c:v>56.22</c:v>
                </c:pt>
                <c:pt idx="2812">
                  <c:v>56.24</c:v>
                </c:pt>
                <c:pt idx="2813">
                  <c:v>56.26</c:v>
                </c:pt>
                <c:pt idx="2814">
                  <c:v>56.28</c:v>
                </c:pt>
                <c:pt idx="2815">
                  <c:v>56.3</c:v>
                </c:pt>
                <c:pt idx="2816">
                  <c:v>56.32</c:v>
                </c:pt>
                <c:pt idx="2817">
                  <c:v>56.34</c:v>
                </c:pt>
                <c:pt idx="2818">
                  <c:v>56.36</c:v>
                </c:pt>
                <c:pt idx="2819">
                  <c:v>56.38</c:v>
                </c:pt>
                <c:pt idx="2820">
                  <c:v>56.4</c:v>
                </c:pt>
                <c:pt idx="2821">
                  <c:v>56.42</c:v>
                </c:pt>
                <c:pt idx="2822">
                  <c:v>56.44</c:v>
                </c:pt>
                <c:pt idx="2823">
                  <c:v>56.46</c:v>
                </c:pt>
                <c:pt idx="2824">
                  <c:v>56.48</c:v>
                </c:pt>
                <c:pt idx="2825">
                  <c:v>56.5</c:v>
                </c:pt>
                <c:pt idx="2826">
                  <c:v>56.52</c:v>
                </c:pt>
                <c:pt idx="2827">
                  <c:v>56.54</c:v>
                </c:pt>
                <c:pt idx="2828">
                  <c:v>56.56</c:v>
                </c:pt>
                <c:pt idx="2829">
                  <c:v>56.58</c:v>
                </c:pt>
                <c:pt idx="2830">
                  <c:v>56.6</c:v>
                </c:pt>
                <c:pt idx="2831">
                  <c:v>56.62</c:v>
                </c:pt>
                <c:pt idx="2832">
                  <c:v>56.64</c:v>
                </c:pt>
                <c:pt idx="2833">
                  <c:v>56.66</c:v>
                </c:pt>
                <c:pt idx="2834">
                  <c:v>56.68</c:v>
                </c:pt>
                <c:pt idx="2835">
                  <c:v>56.7</c:v>
                </c:pt>
                <c:pt idx="2836">
                  <c:v>56.72</c:v>
                </c:pt>
                <c:pt idx="2837">
                  <c:v>56.74</c:v>
                </c:pt>
                <c:pt idx="2838">
                  <c:v>56.76</c:v>
                </c:pt>
                <c:pt idx="2839">
                  <c:v>56.78</c:v>
                </c:pt>
                <c:pt idx="2840">
                  <c:v>56.8</c:v>
                </c:pt>
                <c:pt idx="2841">
                  <c:v>56.82</c:v>
                </c:pt>
                <c:pt idx="2842">
                  <c:v>56.84</c:v>
                </c:pt>
                <c:pt idx="2843">
                  <c:v>56.86</c:v>
                </c:pt>
                <c:pt idx="2844">
                  <c:v>56.88</c:v>
                </c:pt>
                <c:pt idx="2845">
                  <c:v>56.9</c:v>
                </c:pt>
                <c:pt idx="2846">
                  <c:v>56.92</c:v>
                </c:pt>
                <c:pt idx="2847">
                  <c:v>56.94</c:v>
                </c:pt>
                <c:pt idx="2848">
                  <c:v>56.96</c:v>
                </c:pt>
                <c:pt idx="2849">
                  <c:v>56.98</c:v>
                </c:pt>
                <c:pt idx="2850">
                  <c:v>57</c:v>
                </c:pt>
                <c:pt idx="2851">
                  <c:v>57.02</c:v>
                </c:pt>
                <c:pt idx="2852">
                  <c:v>57.04</c:v>
                </c:pt>
                <c:pt idx="2853">
                  <c:v>57.06</c:v>
                </c:pt>
                <c:pt idx="2854">
                  <c:v>57.08</c:v>
                </c:pt>
                <c:pt idx="2855">
                  <c:v>57.1</c:v>
                </c:pt>
                <c:pt idx="2856">
                  <c:v>57.12</c:v>
                </c:pt>
                <c:pt idx="2857">
                  <c:v>57.14</c:v>
                </c:pt>
                <c:pt idx="2858">
                  <c:v>57.16</c:v>
                </c:pt>
                <c:pt idx="2859">
                  <c:v>57.18</c:v>
                </c:pt>
                <c:pt idx="2860">
                  <c:v>57.2</c:v>
                </c:pt>
                <c:pt idx="2861">
                  <c:v>57.22</c:v>
                </c:pt>
                <c:pt idx="2862">
                  <c:v>57.24</c:v>
                </c:pt>
                <c:pt idx="2863">
                  <c:v>57.26</c:v>
                </c:pt>
                <c:pt idx="2864">
                  <c:v>57.28</c:v>
                </c:pt>
                <c:pt idx="2865">
                  <c:v>57.3</c:v>
                </c:pt>
                <c:pt idx="2866">
                  <c:v>57.32</c:v>
                </c:pt>
                <c:pt idx="2867">
                  <c:v>57.34</c:v>
                </c:pt>
                <c:pt idx="2868">
                  <c:v>57.36</c:v>
                </c:pt>
                <c:pt idx="2869">
                  <c:v>57.38</c:v>
                </c:pt>
                <c:pt idx="2870">
                  <c:v>57.4</c:v>
                </c:pt>
                <c:pt idx="2871">
                  <c:v>57.42</c:v>
                </c:pt>
                <c:pt idx="2872">
                  <c:v>57.44</c:v>
                </c:pt>
                <c:pt idx="2873">
                  <c:v>57.46</c:v>
                </c:pt>
                <c:pt idx="2874">
                  <c:v>57.48</c:v>
                </c:pt>
                <c:pt idx="2875">
                  <c:v>57.5</c:v>
                </c:pt>
                <c:pt idx="2876">
                  <c:v>57.52</c:v>
                </c:pt>
                <c:pt idx="2877">
                  <c:v>57.54</c:v>
                </c:pt>
                <c:pt idx="2878">
                  <c:v>57.56</c:v>
                </c:pt>
                <c:pt idx="2879">
                  <c:v>57.58</c:v>
                </c:pt>
                <c:pt idx="2880">
                  <c:v>57.6</c:v>
                </c:pt>
                <c:pt idx="2881">
                  <c:v>57.62</c:v>
                </c:pt>
                <c:pt idx="2882">
                  <c:v>57.64</c:v>
                </c:pt>
                <c:pt idx="2883">
                  <c:v>57.66</c:v>
                </c:pt>
                <c:pt idx="2884">
                  <c:v>57.68</c:v>
                </c:pt>
                <c:pt idx="2885">
                  <c:v>57.7</c:v>
                </c:pt>
                <c:pt idx="2886">
                  <c:v>57.72</c:v>
                </c:pt>
                <c:pt idx="2887">
                  <c:v>57.74</c:v>
                </c:pt>
                <c:pt idx="2888">
                  <c:v>57.76</c:v>
                </c:pt>
                <c:pt idx="2889">
                  <c:v>57.78</c:v>
                </c:pt>
                <c:pt idx="2890">
                  <c:v>57.8</c:v>
                </c:pt>
                <c:pt idx="2891">
                  <c:v>57.82</c:v>
                </c:pt>
                <c:pt idx="2892">
                  <c:v>57.84</c:v>
                </c:pt>
                <c:pt idx="2893">
                  <c:v>57.86</c:v>
                </c:pt>
                <c:pt idx="2894">
                  <c:v>57.88</c:v>
                </c:pt>
                <c:pt idx="2895">
                  <c:v>57.9</c:v>
                </c:pt>
                <c:pt idx="2896">
                  <c:v>57.92</c:v>
                </c:pt>
                <c:pt idx="2897">
                  <c:v>57.94</c:v>
                </c:pt>
                <c:pt idx="2898">
                  <c:v>57.96</c:v>
                </c:pt>
                <c:pt idx="2899">
                  <c:v>57.98</c:v>
                </c:pt>
                <c:pt idx="2900">
                  <c:v>58</c:v>
                </c:pt>
                <c:pt idx="2901">
                  <c:v>58.02</c:v>
                </c:pt>
                <c:pt idx="2902">
                  <c:v>58.04</c:v>
                </c:pt>
                <c:pt idx="2903">
                  <c:v>58.06</c:v>
                </c:pt>
                <c:pt idx="2904">
                  <c:v>58.08</c:v>
                </c:pt>
                <c:pt idx="2905">
                  <c:v>58.1</c:v>
                </c:pt>
                <c:pt idx="2906">
                  <c:v>58.12</c:v>
                </c:pt>
                <c:pt idx="2907">
                  <c:v>58.14</c:v>
                </c:pt>
                <c:pt idx="2908">
                  <c:v>58.16</c:v>
                </c:pt>
                <c:pt idx="2909">
                  <c:v>58.18</c:v>
                </c:pt>
                <c:pt idx="2910">
                  <c:v>58.2</c:v>
                </c:pt>
                <c:pt idx="2911">
                  <c:v>58.22</c:v>
                </c:pt>
                <c:pt idx="2912">
                  <c:v>58.24</c:v>
                </c:pt>
                <c:pt idx="2913">
                  <c:v>58.26</c:v>
                </c:pt>
                <c:pt idx="2914">
                  <c:v>58.28</c:v>
                </c:pt>
                <c:pt idx="2915">
                  <c:v>58.3</c:v>
                </c:pt>
                <c:pt idx="2916">
                  <c:v>58.32</c:v>
                </c:pt>
                <c:pt idx="2917">
                  <c:v>58.34</c:v>
                </c:pt>
                <c:pt idx="2918">
                  <c:v>58.36</c:v>
                </c:pt>
                <c:pt idx="2919">
                  <c:v>58.38</c:v>
                </c:pt>
                <c:pt idx="2920">
                  <c:v>58.4</c:v>
                </c:pt>
                <c:pt idx="2921">
                  <c:v>58.42</c:v>
                </c:pt>
                <c:pt idx="2922">
                  <c:v>58.44</c:v>
                </c:pt>
                <c:pt idx="2923">
                  <c:v>58.46</c:v>
                </c:pt>
                <c:pt idx="2924">
                  <c:v>58.48</c:v>
                </c:pt>
                <c:pt idx="2925">
                  <c:v>58.5</c:v>
                </c:pt>
                <c:pt idx="2926">
                  <c:v>58.52</c:v>
                </c:pt>
                <c:pt idx="2927">
                  <c:v>58.54</c:v>
                </c:pt>
                <c:pt idx="2928">
                  <c:v>58.56</c:v>
                </c:pt>
                <c:pt idx="2929">
                  <c:v>58.58</c:v>
                </c:pt>
                <c:pt idx="2930">
                  <c:v>58.6</c:v>
                </c:pt>
                <c:pt idx="2931">
                  <c:v>58.62</c:v>
                </c:pt>
                <c:pt idx="2932">
                  <c:v>58.64</c:v>
                </c:pt>
                <c:pt idx="2933">
                  <c:v>58.66</c:v>
                </c:pt>
                <c:pt idx="2934">
                  <c:v>58.68</c:v>
                </c:pt>
                <c:pt idx="2935">
                  <c:v>58.7</c:v>
                </c:pt>
                <c:pt idx="2936">
                  <c:v>58.72</c:v>
                </c:pt>
                <c:pt idx="2937">
                  <c:v>58.74</c:v>
                </c:pt>
                <c:pt idx="2938">
                  <c:v>58.76</c:v>
                </c:pt>
                <c:pt idx="2939">
                  <c:v>58.78</c:v>
                </c:pt>
                <c:pt idx="2940">
                  <c:v>58.8</c:v>
                </c:pt>
                <c:pt idx="2941">
                  <c:v>58.82</c:v>
                </c:pt>
                <c:pt idx="2942">
                  <c:v>58.84</c:v>
                </c:pt>
                <c:pt idx="2943">
                  <c:v>58.86</c:v>
                </c:pt>
                <c:pt idx="2944">
                  <c:v>58.88</c:v>
                </c:pt>
                <c:pt idx="2945">
                  <c:v>58.9</c:v>
                </c:pt>
                <c:pt idx="2946">
                  <c:v>58.92</c:v>
                </c:pt>
                <c:pt idx="2947">
                  <c:v>58.94</c:v>
                </c:pt>
                <c:pt idx="2948">
                  <c:v>58.96</c:v>
                </c:pt>
                <c:pt idx="2949">
                  <c:v>58.98</c:v>
                </c:pt>
                <c:pt idx="2950">
                  <c:v>59</c:v>
                </c:pt>
                <c:pt idx="2951">
                  <c:v>59.02</c:v>
                </c:pt>
                <c:pt idx="2952">
                  <c:v>59.04</c:v>
                </c:pt>
                <c:pt idx="2953">
                  <c:v>59.06</c:v>
                </c:pt>
                <c:pt idx="2954">
                  <c:v>59.08</c:v>
                </c:pt>
                <c:pt idx="2955">
                  <c:v>59.1</c:v>
                </c:pt>
                <c:pt idx="2956">
                  <c:v>59.12</c:v>
                </c:pt>
                <c:pt idx="2957">
                  <c:v>59.14</c:v>
                </c:pt>
                <c:pt idx="2958">
                  <c:v>59.16</c:v>
                </c:pt>
                <c:pt idx="2959">
                  <c:v>59.18</c:v>
                </c:pt>
                <c:pt idx="2960">
                  <c:v>59.2</c:v>
                </c:pt>
                <c:pt idx="2961">
                  <c:v>59.22</c:v>
                </c:pt>
                <c:pt idx="2962">
                  <c:v>59.24</c:v>
                </c:pt>
                <c:pt idx="2963">
                  <c:v>59.26</c:v>
                </c:pt>
                <c:pt idx="2964">
                  <c:v>59.28</c:v>
                </c:pt>
                <c:pt idx="2965">
                  <c:v>59.3</c:v>
                </c:pt>
                <c:pt idx="2966">
                  <c:v>59.32</c:v>
                </c:pt>
                <c:pt idx="2967">
                  <c:v>59.34</c:v>
                </c:pt>
                <c:pt idx="2968">
                  <c:v>59.36</c:v>
                </c:pt>
                <c:pt idx="2969">
                  <c:v>59.38</c:v>
                </c:pt>
                <c:pt idx="2970">
                  <c:v>59.4</c:v>
                </c:pt>
                <c:pt idx="2971">
                  <c:v>59.42</c:v>
                </c:pt>
                <c:pt idx="2972">
                  <c:v>59.44</c:v>
                </c:pt>
                <c:pt idx="2973">
                  <c:v>59.46</c:v>
                </c:pt>
                <c:pt idx="2974">
                  <c:v>59.48</c:v>
                </c:pt>
                <c:pt idx="2975">
                  <c:v>59.5</c:v>
                </c:pt>
                <c:pt idx="2976">
                  <c:v>59.52</c:v>
                </c:pt>
                <c:pt idx="2977">
                  <c:v>59.54</c:v>
                </c:pt>
                <c:pt idx="2978">
                  <c:v>59.56</c:v>
                </c:pt>
                <c:pt idx="2979">
                  <c:v>59.58</c:v>
                </c:pt>
                <c:pt idx="2980">
                  <c:v>59.6</c:v>
                </c:pt>
                <c:pt idx="2981">
                  <c:v>59.62</c:v>
                </c:pt>
                <c:pt idx="2982">
                  <c:v>59.64</c:v>
                </c:pt>
                <c:pt idx="2983">
                  <c:v>59.66</c:v>
                </c:pt>
                <c:pt idx="2984">
                  <c:v>59.68</c:v>
                </c:pt>
                <c:pt idx="2985">
                  <c:v>59.7</c:v>
                </c:pt>
                <c:pt idx="2986">
                  <c:v>59.72</c:v>
                </c:pt>
                <c:pt idx="2987">
                  <c:v>59.74</c:v>
                </c:pt>
                <c:pt idx="2988">
                  <c:v>59.76</c:v>
                </c:pt>
                <c:pt idx="2989">
                  <c:v>59.78</c:v>
                </c:pt>
                <c:pt idx="2990">
                  <c:v>59.8</c:v>
                </c:pt>
                <c:pt idx="2991">
                  <c:v>59.82</c:v>
                </c:pt>
                <c:pt idx="2992">
                  <c:v>59.84</c:v>
                </c:pt>
                <c:pt idx="2993">
                  <c:v>59.86</c:v>
                </c:pt>
                <c:pt idx="2994">
                  <c:v>59.88</c:v>
                </c:pt>
                <c:pt idx="2995">
                  <c:v>59.9</c:v>
                </c:pt>
                <c:pt idx="2996">
                  <c:v>59.92</c:v>
                </c:pt>
                <c:pt idx="2997">
                  <c:v>59.94</c:v>
                </c:pt>
                <c:pt idx="2998">
                  <c:v>59.96</c:v>
                </c:pt>
                <c:pt idx="2999">
                  <c:v>59.98</c:v>
                </c:pt>
                <c:pt idx="3000">
                  <c:v>60</c:v>
                </c:pt>
                <c:pt idx="3001">
                  <c:v>60.02</c:v>
                </c:pt>
                <c:pt idx="3002">
                  <c:v>60.04</c:v>
                </c:pt>
                <c:pt idx="3003">
                  <c:v>60.06</c:v>
                </c:pt>
                <c:pt idx="3004">
                  <c:v>60.08</c:v>
                </c:pt>
                <c:pt idx="3005">
                  <c:v>60.1</c:v>
                </c:pt>
                <c:pt idx="3006">
                  <c:v>60.12</c:v>
                </c:pt>
                <c:pt idx="3007">
                  <c:v>60.14</c:v>
                </c:pt>
                <c:pt idx="3008">
                  <c:v>60.16</c:v>
                </c:pt>
                <c:pt idx="3009">
                  <c:v>60.18</c:v>
                </c:pt>
                <c:pt idx="3010">
                  <c:v>60.2</c:v>
                </c:pt>
                <c:pt idx="3011">
                  <c:v>60.22</c:v>
                </c:pt>
                <c:pt idx="3012">
                  <c:v>60.24</c:v>
                </c:pt>
                <c:pt idx="3013">
                  <c:v>60.26</c:v>
                </c:pt>
                <c:pt idx="3014">
                  <c:v>60.28</c:v>
                </c:pt>
                <c:pt idx="3015">
                  <c:v>60.3</c:v>
                </c:pt>
                <c:pt idx="3016">
                  <c:v>60.32</c:v>
                </c:pt>
                <c:pt idx="3017">
                  <c:v>60.34</c:v>
                </c:pt>
                <c:pt idx="3018">
                  <c:v>60.36</c:v>
                </c:pt>
                <c:pt idx="3019">
                  <c:v>60.38</c:v>
                </c:pt>
                <c:pt idx="3020">
                  <c:v>60.4</c:v>
                </c:pt>
                <c:pt idx="3021">
                  <c:v>60.42</c:v>
                </c:pt>
                <c:pt idx="3022">
                  <c:v>60.44</c:v>
                </c:pt>
                <c:pt idx="3023">
                  <c:v>60.46</c:v>
                </c:pt>
                <c:pt idx="3024">
                  <c:v>60.48</c:v>
                </c:pt>
                <c:pt idx="3025">
                  <c:v>60.5</c:v>
                </c:pt>
                <c:pt idx="3026">
                  <c:v>60.52</c:v>
                </c:pt>
                <c:pt idx="3027">
                  <c:v>60.54</c:v>
                </c:pt>
                <c:pt idx="3028">
                  <c:v>60.56</c:v>
                </c:pt>
                <c:pt idx="3029">
                  <c:v>60.58</c:v>
                </c:pt>
                <c:pt idx="3030">
                  <c:v>60.6</c:v>
                </c:pt>
                <c:pt idx="3031">
                  <c:v>60.62</c:v>
                </c:pt>
                <c:pt idx="3032">
                  <c:v>60.64</c:v>
                </c:pt>
                <c:pt idx="3033">
                  <c:v>60.66</c:v>
                </c:pt>
                <c:pt idx="3034">
                  <c:v>60.68</c:v>
                </c:pt>
                <c:pt idx="3035">
                  <c:v>60.7</c:v>
                </c:pt>
                <c:pt idx="3036">
                  <c:v>60.72</c:v>
                </c:pt>
                <c:pt idx="3037">
                  <c:v>60.74</c:v>
                </c:pt>
                <c:pt idx="3038">
                  <c:v>60.76</c:v>
                </c:pt>
                <c:pt idx="3039">
                  <c:v>60.78</c:v>
                </c:pt>
                <c:pt idx="3040">
                  <c:v>60.8</c:v>
                </c:pt>
                <c:pt idx="3041">
                  <c:v>60.82</c:v>
                </c:pt>
                <c:pt idx="3042">
                  <c:v>60.84</c:v>
                </c:pt>
                <c:pt idx="3043">
                  <c:v>60.86</c:v>
                </c:pt>
                <c:pt idx="3044">
                  <c:v>60.88</c:v>
                </c:pt>
                <c:pt idx="3045">
                  <c:v>60.9</c:v>
                </c:pt>
                <c:pt idx="3046">
                  <c:v>60.92</c:v>
                </c:pt>
                <c:pt idx="3047">
                  <c:v>60.94</c:v>
                </c:pt>
                <c:pt idx="3048">
                  <c:v>60.96</c:v>
                </c:pt>
                <c:pt idx="3049">
                  <c:v>60.98</c:v>
                </c:pt>
                <c:pt idx="3050">
                  <c:v>61</c:v>
                </c:pt>
                <c:pt idx="3051">
                  <c:v>61.02</c:v>
                </c:pt>
                <c:pt idx="3052">
                  <c:v>61.04</c:v>
                </c:pt>
                <c:pt idx="3053">
                  <c:v>61.06</c:v>
                </c:pt>
                <c:pt idx="3054">
                  <c:v>61.08</c:v>
                </c:pt>
                <c:pt idx="3055">
                  <c:v>61.1</c:v>
                </c:pt>
                <c:pt idx="3056">
                  <c:v>61.12</c:v>
                </c:pt>
                <c:pt idx="3057">
                  <c:v>61.14</c:v>
                </c:pt>
                <c:pt idx="3058">
                  <c:v>61.16</c:v>
                </c:pt>
                <c:pt idx="3059">
                  <c:v>61.18</c:v>
                </c:pt>
                <c:pt idx="3060">
                  <c:v>61.2</c:v>
                </c:pt>
                <c:pt idx="3061">
                  <c:v>61.22</c:v>
                </c:pt>
                <c:pt idx="3062">
                  <c:v>61.24</c:v>
                </c:pt>
                <c:pt idx="3063">
                  <c:v>61.26</c:v>
                </c:pt>
                <c:pt idx="3064">
                  <c:v>61.28</c:v>
                </c:pt>
                <c:pt idx="3065">
                  <c:v>61.3</c:v>
                </c:pt>
                <c:pt idx="3066">
                  <c:v>61.32</c:v>
                </c:pt>
                <c:pt idx="3067">
                  <c:v>61.34</c:v>
                </c:pt>
                <c:pt idx="3068">
                  <c:v>61.36</c:v>
                </c:pt>
                <c:pt idx="3069">
                  <c:v>61.38</c:v>
                </c:pt>
                <c:pt idx="3070">
                  <c:v>61.4</c:v>
                </c:pt>
                <c:pt idx="3071">
                  <c:v>61.42</c:v>
                </c:pt>
                <c:pt idx="3072">
                  <c:v>61.44</c:v>
                </c:pt>
                <c:pt idx="3073">
                  <c:v>61.46</c:v>
                </c:pt>
                <c:pt idx="3074">
                  <c:v>61.48</c:v>
                </c:pt>
                <c:pt idx="3075">
                  <c:v>61.5</c:v>
                </c:pt>
                <c:pt idx="3076">
                  <c:v>61.52</c:v>
                </c:pt>
                <c:pt idx="3077">
                  <c:v>61.54</c:v>
                </c:pt>
                <c:pt idx="3078">
                  <c:v>61.56</c:v>
                </c:pt>
                <c:pt idx="3079">
                  <c:v>61.58</c:v>
                </c:pt>
                <c:pt idx="3080">
                  <c:v>61.6</c:v>
                </c:pt>
                <c:pt idx="3081">
                  <c:v>61.62</c:v>
                </c:pt>
                <c:pt idx="3082">
                  <c:v>61.64</c:v>
                </c:pt>
                <c:pt idx="3083">
                  <c:v>61.66</c:v>
                </c:pt>
                <c:pt idx="3084">
                  <c:v>61.68</c:v>
                </c:pt>
                <c:pt idx="3085">
                  <c:v>61.7</c:v>
                </c:pt>
                <c:pt idx="3086">
                  <c:v>61.72</c:v>
                </c:pt>
                <c:pt idx="3087">
                  <c:v>61.74</c:v>
                </c:pt>
                <c:pt idx="3088">
                  <c:v>61.76</c:v>
                </c:pt>
                <c:pt idx="3089">
                  <c:v>61.78</c:v>
                </c:pt>
                <c:pt idx="3090">
                  <c:v>61.8</c:v>
                </c:pt>
                <c:pt idx="3091">
                  <c:v>61.82</c:v>
                </c:pt>
                <c:pt idx="3092">
                  <c:v>61.84</c:v>
                </c:pt>
                <c:pt idx="3093">
                  <c:v>61.86</c:v>
                </c:pt>
                <c:pt idx="3094">
                  <c:v>61.88</c:v>
                </c:pt>
                <c:pt idx="3095">
                  <c:v>61.9</c:v>
                </c:pt>
                <c:pt idx="3096">
                  <c:v>61.92</c:v>
                </c:pt>
                <c:pt idx="3097">
                  <c:v>61.94</c:v>
                </c:pt>
                <c:pt idx="3098">
                  <c:v>61.96</c:v>
                </c:pt>
                <c:pt idx="3099">
                  <c:v>61.98</c:v>
                </c:pt>
                <c:pt idx="3100">
                  <c:v>62</c:v>
                </c:pt>
                <c:pt idx="3101">
                  <c:v>62.02</c:v>
                </c:pt>
                <c:pt idx="3102">
                  <c:v>62.04</c:v>
                </c:pt>
                <c:pt idx="3103">
                  <c:v>62.06</c:v>
                </c:pt>
                <c:pt idx="3104">
                  <c:v>62.08</c:v>
                </c:pt>
                <c:pt idx="3105">
                  <c:v>62.1</c:v>
                </c:pt>
                <c:pt idx="3106">
                  <c:v>62.12</c:v>
                </c:pt>
                <c:pt idx="3107">
                  <c:v>62.14</c:v>
                </c:pt>
                <c:pt idx="3108">
                  <c:v>62.16</c:v>
                </c:pt>
                <c:pt idx="3109">
                  <c:v>62.18</c:v>
                </c:pt>
                <c:pt idx="3110">
                  <c:v>62.2</c:v>
                </c:pt>
                <c:pt idx="3111">
                  <c:v>62.22</c:v>
                </c:pt>
                <c:pt idx="3112">
                  <c:v>62.24</c:v>
                </c:pt>
                <c:pt idx="3113">
                  <c:v>62.26</c:v>
                </c:pt>
                <c:pt idx="3114">
                  <c:v>62.28</c:v>
                </c:pt>
                <c:pt idx="3115">
                  <c:v>62.3</c:v>
                </c:pt>
                <c:pt idx="3116">
                  <c:v>62.32</c:v>
                </c:pt>
                <c:pt idx="3117">
                  <c:v>62.34</c:v>
                </c:pt>
                <c:pt idx="3118">
                  <c:v>62.36</c:v>
                </c:pt>
                <c:pt idx="3119">
                  <c:v>62.38</c:v>
                </c:pt>
                <c:pt idx="3120">
                  <c:v>62.4</c:v>
                </c:pt>
                <c:pt idx="3121">
                  <c:v>62.42</c:v>
                </c:pt>
                <c:pt idx="3122">
                  <c:v>62.44</c:v>
                </c:pt>
                <c:pt idx="3123">
                  <c:v>62.46</c:v>
                </c:pt>
                <c:pt idx="3124">
                  <c:v>62.48</c:v>
                </c:pt>
                <c:pt idx="3125">
                  <c:v>62.5</c:v>
                </c:pt>
                <c:pt idx="3126">
                  <c:v>62.52</c:v>
                </c:pt>
                <c:pt idx="3127">
                  <c:v>62.54</c:v>
                </c:pt>
                <c:pt idx="3128">
                  <c:v>62.56</c:v>
                </c:pt>
                <c:pt idx="3129">
                  <c:v>62.58</c:v>
                </c:pt>
                <c:pt idx="3130">
                  <c:v>62.6</c:v>
                </c:pt>
                <c:pt idx="3131">
                  <c:v>62.62</c:v>
                </c:pt>
                <c:pt idx="3132">
                  <c:v>62.64</c:v>
                </c:pt>
                <c:pt idx="3133">
                  <c:v>62.66</c:v>
                </c:pt>
                <c:pt idx="3134">
                  <c:v>62.68</c:v>
                </c:pt>
                <c:pt idx="3135">
                  <c:v>62.7</c:v>
                </c:pt>
                <c:pt idx="3136">
                  <c:v>62.72</c:v>
                </c:pt>
                <c:pt idx="3137">
                  <c:v>62.74</c:v>
                </c:pt>
                <c:pt idx="3138">
                  <c:v>62.76</c:v>
                </c:pt>
                <c:pt idx="3139">
                  <c:v>62.78</c:v>
                </c:pt>
                <c:pt idx="3140">
                  <c:v>62.8</c:v>
                </c:pt>
                <c:pt idx="3141">
                  <c:v>62.82</c:v>
                </c:pt>
                <c:pt idx="3142">
                  <c:v>62.84</c:v>
                </c:pt>
                <c:pt idx="3143">
                  <c:v>62.86</c:v>
                </c:pt>
                <c:pt idx="3144">
                  <c:v>62.88</c:v>
                </c:pt>
                <c:pt idx="3145">
                  <c:v>62.9</c:v>
                </c:pt>
                <c:pt idx="3146">
                  <c:v>62.92</c:v>
                </c:pt>
                <c:pt idx="3147">
                  <c:v>62.94</c:v>
                </c:pt>
                <c:pt idx="3148">
                  <c:v>62.96</c:v>
                </c:pt>
                <c:pt idx="3149">
                  <c:v>62.98</c:v>
                </c:pt>
                <c:pt idx="3150">
                  <c:v>63</c:v>
                </c:pt>
                <c:pt idx="3151">
                  <c:v>63.02</c:v>
                </c:pt>
                <c:pt idx="3152">
                  <c:v>63.04</c:v>
                </c:pt>
                <c:pt idx="3153">
                  <c:v>63.06</c:v>
                </c:pt>
                <c:pt idx="3154">
                  <c:v>63.08</c:v>
                </c:pt>
                <c:pt idx="3155">
                  <c:v>63.1</c:v>
                </c:pt>
                <c:pt idx="3156">
                  <c:v>63.12</c:v>
                </c:pt>
                <c:pt idx="3157">
                  <c:v>63.14</c:v>
                </c:pt>
                <c:pt idx="3158">
                  <c:v>63.16</c:v>
                </c:pt>
                <c:pt idx="3159">
                  <c:v>63.18</c:v>
                </c:pt>
                <c:pt idx="3160">
                  <c:v>63.2</c:v>
                </c:pt>
                <c:pt idx="3161">
                  <c:v>63.22</c:v>
                </c:pt>
                <c:pt idx="3162">
                  <c:v>63.24</c:v>
                </c:pt>
                <c:pt idx="3163">
                  <c:v>63.26</c:v>
                </c:pt>
                <c:pt idx="3164">
                  <c:v>63.28</c:v>
                </c:pt>
                <c:pt idx="3165">
                  <c:v>63.3</c:v>
                </c:pt>
                <c:pt idx="3166">
                  <c:v>63.32</c:v>
                </c:pt>
                <c:pt idx="3167">
                  <c:v>63.34</c:v>
                </c:pt>
                <c:pt idx="3168">
                  <c:v>63.36</c:v>
                </c:pt>
                <c:pt idx="3169">
                  <c:v>63.38</c:v>
                </c:pt>
                <c:pt idx="3170">
                  <c:v>63.4</c:v>
                </c:pt>
                <c:pt idx="3171">
                  <c:v>63.42</c:v>
                </c:pt>
                <c:pt idx="3172">
                  <c:v>63.44</c:v>
                </c:pt>
                <c:pt idx="3173">
                  <c:v>63.46</c:v>
                </c:pt>
                <c:pt idx="3174">
                  <c:v>63.48</c:v>
                </c:pt>
                <c:pt idx="3175">
                  <c:v>63.5</c:v>
                </c:pt>
                <c:pt idx="3176">
                  <c:v>63.52</c:v>
                </c:pt>
                <c:pt idx="3177">
                  <c:v>63.54</c:v>
                </c:pt>
                <c:pt idx="3178">
                  <c:v>63.56</c:v>
                </c:pt>
                <c:pt idx="3179">
                  <c:v>63.58</c:v>
                </c:pt>
                <c:pt idx="3180">
                  <c:v>63.6</c:v>
                </c:pt>
                <c:pt idx="3181">
                  <c:v>63.62</c:v>
                </c:pt>
                <c:pt idx="3182">
                  <c:v>63.64</c:v>
                </c:pt>
                <c:pt idx="3183">
                  <c:v>63.66</c:v>
                </c:pt>
                <c:pt idx="3184">
                  <c:v>63.68</c:v>
                </c:pt>
                <c:pt idx="3185">
                  <c:v>63.7</c:v>
                </c:pt>
                <c:pt idx="3186">
                  <c:v>63.72</c:v>
                </c:pt>
                <c:pt idx="3187">
                  <c:v>63.74</c:v>
                </c:pt>
                <c:pt idx="3188">
                  <c:v>63.76</c:v>
                </c:pt>
                <c:pt idx="3189">
                  <c:v>63.78</c:v>
                </c:pt>
                <c:pt idx="3190">
                  <c:v>63.8</c:v>
                </c:pt>
                <c:pt idx="3191">
                  <c:v>63.82</c:v>
                </c:pt>
                <c:pt idx="3192">
                  <c:v>63.84</c:v>
                </c:pt>
                <c:pt idx="3193">
                  <c:v>63.86</c:v>
                </c:pt>
                <c:pt idx="3194">
                  <c:v>63.88</c:v>
                </c:pt>
                <c:pt idx="3195">
                  <c:v>63.9</c:v>
                </c:pt>
                <c:pt idx="3196">
                  <c:v>63.92</c:v>
                </c:pt>
                <c:pt idx="3197">
                  <c:v>63.94</c:v>
                </c:pt>
                <c:pt idx="3198">
                  <c:v>63.96</c:v>
                </c:pt>
                <c:pt idx="3199">
                  <c:v>63.98</c:v>
                </c:pt>
                <c:pt idx="3200">
                  <c:v>64</c:v>
                </c:pt>
                <c:pt idx="3201">
                  <c:v>64.02</c:v>
                </c:pt>
                <c:pt idx="3202">
                  <c:v>64.040000000000006</c:v>
                </c:pt>
                <c:pt idx="3203">
                  <c:v>64.06</c:v>
                </c:pt>
                <c:pt idx="3204">
                  <c:v>64.08</c:v>
                </c:pt>
                <c:pt idx="3205">
                  <c:v>64.099999999999994</c:v>
                </c:pt>
                <c:pt idx="3206">
                  <c:v>64.12</c:v>
                </c:pt>
                <c:pt idx="3207">
                  <c:v>64.14</c:v>
                </c:pt>
                <c:pt idx="3208">
                  <c:v>64.16</c:v>
                </c:pt>
                <c:pt idx="3209">
                  <c:v>64.180000000000007</c:v>
                </c:pt>
                <c:pt idx="3210">
                  <c:v>64.2</c:v>
                </c:pt>
                <c:pt idx="3211">
                  <c:v>64.22</c:v>
                </c:pt>
                <c:pt idx="3212">
                  <c:v>64.239999999999995</c:v>
                </c:pt>
                <c:pt idx="3213">
                  <c:v>64.260000000000005</c:v>
                </c:pt>
                <c:pt idx="3214">
                  <c:v>64.28</c:v>
                </c:pt>
                <c:pt idx="3215">
                  <c:v>64.3</c:v>
                </c:pt>
                <c:pt idx="3216">
                  <c:v>64.319999999999993</c:v>
                </c:pt>
                <c:pt idx="3217">
                  <c:v>64.34</c:v>
                </c:pt>
                <c:pt idx="3218">
                  <c:v>64.36</c:v>
                </c:pt>
                <c:pt idx="3219">
                  <c:v>64.38</c:v>
                </c:pt>
                <c:pt idx="3220">
                  <c:v>64.400000000000006</c:v>
                </c:pt>
                <c:pt idx="3221">
                  <c:v>64.42</c:v>
                </c:pt>
                <c:pt idx="3222">
                  <c:v>64.44</c:v>
                </c:pt>
                <c:pt idx="3223">
                  <c:v>64.459999999999994</c:v>
                </c:pt>
                <c:pt idx="3224">
                  <c:v>64.48</c:v>
                </c:pt>
                <c:pt idx="3225">
                  <c:v>64.5</c:v>
                </c:pt>
                <c:pt idx="3226">
                  <c:v>64.52</c:v>
                </c:pt>
                <c:pt idx="3227">
                  <c:v>64.540000000000006</c:v>
                </c:pt>
                <c:pt idx="3228">
                  <c:v>64.56</c:v>
                </c:pt>
                <c:pt idx="3229">
                  <c:v>64.58</c:v>
                </c:pt>
                <c:pt idx="3230">
                  <c:v>64.599999999999994</c:v>
                </c:pt>
                <c:pt idx="3231">
                  <c:v>64.62</c:v>
                </c:pt>
                <c:pt idx="3232">
                  <c:v>64.64</c:v>
                </c:pt>
                <c:pt idx="3233">
                  <c:v>64.66</c:v>
                </c:pt>
                <c:pt idx="3234">
                  <c:v>64.680000000000007</c:v>
                </c:pt>
                <c:pt idx="3235">
                  <c:v>64.7</c:v>
                </c:pt>
                <c:pt idx="3236">
                  <c:v>64.72</c:v>
                </c:pt>
                <c:pt idx="3237">
                  <c:v>64.739999999999995</c:v>
                </c:pt>
                <c:pt idx="3238">
                  <c:v>64.760000000000005</c:v>
                </c:pt>
                <c:pt idx="3239">
                  <c:v>64.78</c:v>
                </c:pt>
                <c:pt idx="3240">
                  <c:v>64.8</c:v>
                </c:pt>
                <c:pt idx="3241">
                  <c:v>64.819999999999993</c:v>
                </c:pt>
                <c:pt idx="3242">
                  <c:v>64.84</c:v>
                </c:pt>
                <c:pt idx="3243">
                  <c:v>64.86</c:v>
                </c:pt>
                <c:pt idx="3244">
                  <c:v>64.88</c:v>
                </c:pt>
                <c:pt idx="3245">
                  <c:v>64.900000000000006</c:v>
                </c:pt>
                <c:pt idx="3246">
                  <c:v>64.92</c:v>
                </c:pt>
                <c:pt idx="3247">
                  <c:v>64.94</c:v>
                </c:pt>
                <c:pt idx="3248">
                  <c:v>64.959999999999994</c:v>
                </c:pt>
                <c:pt idx="3249">
                  <c:v>64.98</c:v>
                </c:pt>
                <c:pt idx="3250">
                  <c:v>65</c:v>
                </c:pt>
                <c:pt idx="3251">
                  <c:v>65.02</c:v>
                </c:pt>
                <c:pt idx="3252">
                  <c:v>65.040000000000006</c:v>
                </c:pt>
                <c:pt idx="3253">
                  <c:v>65.06</c:v>
                </c:pt>
                <c:pt idx="3254">
                  <c:v>65.08</c:v>
                </c:pt>
                <c:pt idx="3255">
                  <c:v>65.099999999999994</c:v>
                </c:pt>
                <c:pt idx="3256">
                  <c:v>65.12</c:v>
                </c:pt>
                <c:pt idx="3257">
                  <c:v>65.14</c:v>
                </c:pt>
                <c:pt idx="3258">
                  <c:v>65.16</c:v>
                </c:pt>
                <c:pt idx="3259">
                  <c:v>65.180000000000007</c:v>
                </c:pt>
                <c:pt idx="3260">
                  <c:v>65.2</c:v>
                </c:pt>
                <c:pt idx="3261">
                  <c:v>65.22</c:v>
                </c:pt>
                <c:pt idx="3262">
                  <c:v>65.239999999999995</c:v>
                </c:pt>
                <c:pt idx="3263">
                  <c:v>65.260000000000005</c:v>
                </c:pt>
                <c:pt idx="3264">
                  <c:v>65.28</c:v>
                </c:pt>
                <c:pt idx="3265">
                  <c:v>65.3</c:v>
                </c:pt>
                <c:pt idx="3266">
                  <c:v>65.319999999999993</c:v>
                </c:pt>
                <c:pt idx="3267">
                  <c:v>65.34</c:v>
                </c:pt>
                <c:pt idx="3268">
                  <c:v>65.36</c:v>
                </c:pt>
                <c:pt idx="3269">
                  <c:v>65.38</c:v>
                </c:pt>
                <c:pt idx="3270">
                  <c:v>65.400000000000006</c:v>
                </c:pt>
                <c:pt idx="3271">
                  <c:v>65.42</c:v>
                </c:pt>
                <c:pt idx="3272">
                  <c:v>65.44</c:v>
                </c:pt>
                <c:pt idx="3273">
                  <c:v>65.459999999999994</c:v>
                </c:pt>
                <c:pt idx="3274">
                  <c:v>65.48</c:v>
                </c:pt>
                <c:pt idx="3275">
                  <c:v>65.5</c:v>
                </c:pt>
                <c:pt idx="3276">
                  <c:v>65.52</c:v>
                </c:pt>
                <c:pt idx="3277">
                  <c:v>65.540000000000006</c:v>
                </c:pt>
                <c:pt idx="3278">
                  <c:v>65.56</c:v>
                </c:pt>
                <c:pt idx="3279">
                  <c:v>65.58</c:v>
                </c:pt>
                <c:pt idx="3280">
                  <c:v>65.599999999999994</c:v>
                </c:pt>
                <c:pt idx="3281">
                  <c:v>65.62</c:v>
                </c:pt>
                <c:pt idx="3282">
                  <c:v>65.64</c:v>
                </c:pt>
                <c:pt idx="3283">
                  <c:v>65.66</c:v>
                </c:pt>
                <c:pt idx="3284">
                  <c:v>65.680000000000007</c:v>
                </c:pt>
                <c:pt idx="3285">
                  <c:v>65.7</c:v>
                </c:pt>
                <c:pt idx="3286">
                  <c:v>65.72</c:v>
                </c:pt>
                <c:pt idx="3287">
                  <c:v>65.739999999999995</c:v>
                </c:pt>
                <c:pt idx="3288">
                  <c:v>65.760000000000005</c:v>
                </c:pt>
                <c:pt idx="3289">
                  <c:v>65.78</c:v>
                </c:pt>
                <c:pt idx="3290">
                  <c:v>65.8</c:v>
                </c:pt>
                <c:pt idx="3291">
                  <c:v>65.819999999999993</c:v>
                </c:pt>
                <c:pt idx="3292">
                  <c:v>65.84</c:v>
                </c:pt>
                <c:pt idx="3293">
                  <c:v>65.86</c:v>
                </c:pt>
                <c:pt idx="3294">
                  <c:v>65.88</c:v>
                </c:pt>
                <c:pt idx="3295">
                  <c:v>65.900000000000006</c:v>
                </c:pt>
                <c:pt idx="3296">
                  <c:v>65.92</c:v>
                </c:pt>
                <c:pt idx="3297">
                  <c:v>65.94</c:v>
                </c:pt>
                <c:pt idx="3298">
                  <c:v>65.959999999999994</c:v>
                </c:pt>
                <c:pt idx="3299">
                  <c:v>65.98</c:v>
                </c:pt>
                <c:pt idx="3300">
                  <c:v>66</c:v>
                </c:pt>
                <c:pt idx="3301">
                  <c:v>66.02</c:v>
                </c:pt>
                <c:pt idx="3302">
                  <c:v>66.040000000000006</c:v>
                </c:pt>
                <c:pt idx="3303">
                  <c:v>66.06</c:v>
                </c:pt>
                <c:pt idx="3304">
                  <c:v>66.08</c:v>
                </c:pt>
                <c:pt idx="3305">
                  <c:v>66.099999999999994</c:v>
                </c:pt>
                <c:pt idx="3306">
                  <c:v>66.12</c:v>
                </c:pt>
                <c:pt idx="3307">
                  <c:v>66.14</c:v>
                </c:pt>
                <c:pt idx="3308">
                  <c:v>66.16</c:v>
                </c:pt>
                <c:pt idx="3309">
                  <c:v>66.180000000000007</c:v>
                </c:pt>
                <c:pt idx="3310">
                  <c:v>66.2</c:v>
                </c:pt>
                <c:pt idx="3311">
                  <c:v>66.22</c:v>
                </c:pt>
                <c:pt idx="3312">
                  <c:v>66.239999999999995</c:v>
                </c:pt>
                <c:pt idx="3313">
                  <c:v>66.260000000000005</c:v>
                </c:pt>
                <c:pt idx="3314">
                  <c:v>66.28</c:v>
                </c:pt>
                <c:pt idx="3315">
                  <c:v>66.3</c:v>
                </c:pt>
                <c:pt idx="3316">
                  <c:v>66.319999999999993</c:v>
                </c:pt>
                <c:pt idx="3317">
                  <c:v>66.34</c:v>
                </c:pt>
                <c:pt idx="3318">
                  <c:v>66.36</c:v>
                </c:pt>
                <c:pt idx="3319">
                  <c:v>66.38</c:v>
                </c:pt>
                <c:pt idx="3320">
                  <c:v>66.400000000000006</c:v>
                </c:pt>
                <c:pt idx="3321">
                  <c:v>66.42</c:v>
                </c:pt>
                <c:pt idx="3322">
                  <c:v>66.44</c:v>
                </c:pt>
                <c:pt idx="3323">
                  <c:v>66.459999999999994</c:v>
                </c:pt>
                <c:pt idx="3324">
                  <c:v>66.48</c:v>
                </c:pt>
                <c:pt idx="3325">
                  <c:v>66.5</c:v>
                </c:pt>
                <c:pt idx="3326">
                  <c:v>66.52</c:v>
                </c:pt>
                <c:pt idx="3327">
                  <c:v>66.540000000000006</c:v>
                </c:pt>
                <c:pt idx="3328">
                  <c:v>66.56</c:v>
                </c:pt>
                <c:pt idx="3329">
                  <c:v>66.58</c:v>
                </c:pt>
                <c:pt idx="3330">
                  <c:v>66.599999999999994</c:v>
                </c:pt>
                <c:pt idx="3331">
                  <c:v>66.62</c:v>
                </c:pt>
                <c:pt idx="3332">
                  <c:v>66.64</c:v>
                </c:pt>
                <c:pt idx="3333">
                  <c:v>66.66</c:v>
                </c:pt>
                <c:pt idx="3334">
                  <c:v>66.680000000000007</c:v>
                </c:pt>
                <c:pt idx="3335">
                  <c:v>66.7</c:v>
                </c:pt>
                <c:pt idx="3336">
                  <c:v>66.72</c:v>
                </c:pt>
                <c:pt idx="3337">
                  <c:v>66.739999999999995</c:v>
                </c:pt>
                <c:pt idx="3338">
                  <c:v>66.760000000000005</c:v>
                </c:pt>
                <c:pt idx="3339">
                  <c:v>66.78</c:v>
                </c:pt>
                <c:pt idx="3340">
                  <c:v>66.8</c:v>
                </c:pt>
                <c:pt idx="3341">
                  <c:v>66.819999999999993</c:v>
                </c:pt>
                <c:pt idx="3342">
                  <c:v>66.84</c:v>
                </c:pt>
                <c:pt idx="3343">
                  <c:v>66.86</c:v>
                </c:pt>
                <c:pt idx="3344">
                  <c:v>66.88</c:v>
                </c:pt>
                <c:pt idx="3345">
                  <c:v>66.900000000000006</c:v>
                </c:pt>
                <c:pt idx="3346">
                  <c:v>66.92</c:v>
                </c:pt>
                <c:pt idx="3347">
                  <c:v>66.94</c:v>
                </c:pt>
                <c:pt idx="3348">
                  <c:v>66.959999999999994</c:v>
                </c:pt>
                <c:pt idx="3349">
                  <c:v>66.98</c:v>
                </c:pt>
                <c:pt idx="3350">
                  <c:v>67</c:v>
                </c:pt>
                <c:pt idx="3351">
                  <c:v>67.02</c:v>
                </c:pt>
                <c:pt idx="3352">
                  <c:v>67.040000000000006</c:v>
                </c:pt>
                <c:pt idx="3353">
                  <c:v>67.06</c:v>
                </c:pt>
                <c:pt idx="3354">
                  <c:v>67.08</c:v>
                </c:pt>
                <c:pt idx="3355">
                  <c:v>67.099999999999994</c:v>
                </c:pt>
                <c:pt idx="3356">
                  <c:v>67.12</c:v>
                </c:pt>
                <c:pt idx="3357">
                  <c:v>67.14</c:v>
                </c:pt>
                <c:pt idx="3358">
                  <c:v>67.16</c:v>
                </c:pt>
                <c:pt idx="3359">
                  <c:v>67.180000000000007</c:v>
                </c:pt>
                <c:pt idx="3360">
                  <c:v>67.2</c:v>
                </c:pt>
                <c:pt idx="3361">
                  <c:v>67.22</c:v>
                </c:pt>
                <c:pt idx="3362">
                  <c:v>67.239999999999995</c:v>
                </c:pt>
                <c:pt idx="3363">
                  <c:v>67.260000000000005</c:v>
                </c:pt>
                <c:pt idx="3364">
                  <c:v>67.28</c:v>
                </c:pt>
                <c:pt idx="3365">
                  <c:v>67.3</c:v>
                </c:pt>
                <c:pt idx="3366">
                  <c:v>67.319999999999993</c:v>
                </c:pt>
                <c:pt idx="3367">
                  <c:v>67.34</c:v>
                </c:pt>
                <c:pt idx="3368">
                  <c:v>67.36</c:v>
                </c:pt>
                <c:pt idx="3369">
                  <c:v>67.38</c:v>
                </c:pt>
                <c:pt idx="3370">
                  <c:v>67.400000000000006</c:v>
                </c:pt>
                <c:pt idx="3371">
                  <c:v>67.42</c:v>
                </c:pt>
                <c:pt idx="3372">
                  <c:v>67.44</c:v>
                </c:pt>
                <c:pt idx="3373">
                  <c:v>67.459999999999994</c:v>
                </c:pt>
                <c:pt idx="3374">
                  <c:v>67.48</c:v>
                </c:pt>
                <c:pt idx="3375">
                  <c:v>67.5</c:v>
                </c:pt>
                <c:pt idx="3376">
                  <c:v>67.52</c:v>
                </c:pt>
                <c:pt idx="3377">
                  <c:v>67.540000000000006</c:v>
                </c:pt>
                <c:pt idx="3378">
                  <c:v>67.56</c:v>
                </c:pt>
                <c:pt idx="3379">
                  <c:v>67.58</c:v>
                </c:pt>
                <c:pt idx="3380">
                  <c:v>67.599999999999994</c:v>
                </c:pt>
                <c:pt idx="3381">
                  <c:v>67.62</c:v>
                </c:pt>
                <c:pt idx="3382">
                  <c:v>67.64</c:v>
                </c:pt>
                <c:pt idx="3383">
                  <c:v>67.66</c:v>
                </c:pt>
                <c:pt idx="3384">
                  <c:v>67.680000000000007</c:v>
                </c:pt>
                <c:pt idx="3385">
                  <c:v>67.7</c:v>
                </c:pt>
                <c:pt idx="3386">
                  <c:v>67.72</c:v>
                </c:pt>
                <c:pt idx="3387">
                  <c:v>67.739999999999995</c:v>
                </c:pt>
                <c:pt idx="3388">
                  <c:v>67.760000000000005</c:v>
                </c:pt>
                <c:pt idx="3389">
                  <c:v>67.78</c:v>
                </c:pt>
                <c:pt idx="3390">
                  <c:v>67.8</c:v>
                </c:pt>
                <c:pt idx="3391">
                  <c:v>67.819999999999993</c:v>
                </c:pt>
                <c:pt idx="3392">
                  <c:v>67.84</c:v>
                </c:pt>
                <c:pt idx="3393">
                  <c:v>67.86</c:v>
                </c:pt>
                <c:pt idx="3394">
                  <c:v>67.88</c:v>
                </c:pt>
                <c:pt idx="3395">
                  <c:v>67.900000000000006</c:v>
                </c:pt>
                <c:pt idx="3396">
                  <c:v>67.92</c:v>
                </c:pt>
                <c:pt idx="3397">
                  <c:v>67.94</c:v>
                </c:pt>
                <c:pt idx="3398">
                  <c:v>67.959999999999994</c:v>
                </c:pt>
                <c:pt idx="3399">
                  <c:v>67.98</c:v>
                </c:pt>
                <c:pt idx="3400">
                  <c:v>68</c:v>
                </c:pt>
                <c:pt idx="3401">
                  <c:v>68.02</c:v>
                </c:pt>
                <c:pt idx="3402">
                  <c:v>68.040000000000006</c:v>
                </c:pt>
                <c:pt idx="3403">
                  <c:v>68.06</c:v>
                </c:pt>
                <c:pt idx="3404">
                  <c:v>68.08</c:v>
                </c:pt>
                <c:pt idx="3405">
                  <c:v>68.099999999999994</c:v>
                </c:pt>
                <c:pt idx="3406">
                  <c:v>68.12</c:v>
                </c:pt>
                <c:pt idx="3407">
                  <c:v>68.14</c:v>
                </c:pt>
                <c:pt idx="3408">
                  <c:v>68.16</c:v>
                </c:pt>
                <c:pt idx="3409">
                  <c:v>68.180000000000007</c:v>
                </c:pt>
                <c:pt idx="3410">
                  <c:v>68.2</c:v>
                </c:pt>
                <c:pt idx="3411">
                  <c:v>68.22</c:v>
                </c:pt>
                <c:pt idx="3412">
                  <c:v>68.239999999999995</c:v>
                </c:pt>
                <c:pt idx="3413">
                  <c:v>68.260000000000005</c:v>
                </c:pt>
                <c:pt idx="3414">
                  <c:v>68.28</c:v>
                </c:pt>
                <c:pt idx="3415">
                  <c:v>68.3</c:v>
                </c:pt>
                <c:pt idx="3416">
                  <c:v>68.319999999999993</c:v>
                </c:pt>
                <c:pt idx="3417">
                  <c:v>68.34</c:v>
                </c:pt>
                <c:pt idx="3418">
                  <c:v>68.36</c:v>
                </c:pt>
                <c:pt idx="3419">
                  <c:v>68.38</c:v>
                </c:pt>
                <c:pt idx="3420">
                  <c:v>68.400000000000006</c:v>
                </c:pt>
                <c:pt idx="3421">
                  <c:v>68.42</c:v>
                </c:pt>
                <c:pt idx="3422">
                  <c:v>68.44</c:v>
                </c:pt>
                <c:pt idx="3423">
                  <c:v>68.459999999999994</c:v>
                </c:pt>
                <c:pt idx="3424">
                  <c:v>68.48</c:v>
                </c:pt>
                <c:pt idx="3425">
                  <c:v>68.5</c:v>
                </c:pt>
                <c:pt idx="3426">
                  <c:v>68.52</c:v>
                </c:pt>
                <c:pt idx="3427">
                  <c:v>68.540000000000006</c:v>
                </c:pt>
                <c:pt idx="3428">
                  <c:v>68.56</c:v>
                </c:pt>
                <c:pt idx="3429">
                  <c:v>68.58</c:v>
                </c:pt>
                <c:pt idx="3430">
                  <c:v>68.599999999999994</c:v>
                </c:pt>
                <c:pt idx="3431">
                  <c:v>68.62</c:v>
                </c:pt>
                <c:pt idx="3432">
                  <c:v>68.64</c:v>
                </c:pt>
                <c:pt idx="3433">
                  <c:v>68.66</c:v>
                </c:pt>
                <c:pt idx="3434">
                  <c:v>68.680000000000007</c:v>
                </c:pt>
                <c:pt idx="3435">
                  <c:v>68.7</c:v>
                </c:pt>
                <c:pt idx="3436">
                  <c:v>68.72</c:v>
                </c:pt>
                <c:pt idx="3437">
                  <c:v>68.739999999999995</c:v>
                </c:pt>
                <c:pt idx="3438">
                  <c:v>68.760000000000005</c:v>
                </c:pt>
                <c:pt idx="3439">
                  <c:v>68.78</c:v>
                </c:pt>
                <c:pt idx="3440">
                  <c:v>68.8</c:v>
                </c:pt>
                <c:pt idx="3441">
                  <c:v>68.819999999999993</c:v>
                </c:pt>
                <c:pt idx="3442">
                  <c:v>68.84</c:v>
                </c:pt>
                <c:pt idx="3443">
                  <c:v>68.86</c:v>
                </c:pt>
                <c:pt idx="3444">
                  <c:v>68.88</c:v>
                </c:pt>
                <c:pt idx="3445">
                  <c:v>68.900000000000006</c:v>
                </c:pt>
                <c:pt idx="3446">
                  <c:v>68.92</c:v>
                </c:pt>
                <c:pt idx="3447">
                  <c:v>68.94</c:v>
                </c:pt>
                <c:pt idx="3448">
                  <c:v>68.959999999999994</c:v>
                </c:pt>
                <c:pt idx="3449">
                  <c:v>68.98</c:v>
                </c:pt>
                <c:pt idx="3450">
                  <c:v>69</c:v>
                </c:pt>
                <c:pt idx="3451">
                  <c:v>69.02</c:v>
                </c:pt>
                <c:pt idx="3452">
                  <c:v>69.040000000000006</c:v>
                </c:pt>
                <c:pt idx="3453">
                  <c:v>69.06</c:v>
                </c:pt>
                <c:pt idx="3454">
                  <c:v>69.08</c:v>
                </c:pt>
                <c:pt idx="3455">
                  <c:v>69.099999999999994</c:v>
                </c:pt>
                <c:pt idx="3456">
                  <c:v>69.12</c:v>
                </c:pt>
                <c:pt idx="3457">
                  <c:v>69.14</c:v>
                </c:pt>
                <c:pt idx="3458">
                  <c:v>69.16</c:v>
                </c:pt>
                <c:pt idx="3459">
                  <c:v>69.180000000000007</c:v>
                </c:pt>
                <c:pt idx="3460">
                  <c:v>69.2</c:v>
                </c:pt>
                <c:pt idx="3461">
                  <c:v>69.22</c:v>
                </c:pt>
                <c:pt idx="3462">
                  <c:v>69.239999999999995</c:v>
                </c:pt>
                <c:pt idx="3463">
                  <c:v>69.260000000000005</c:v>
                </c:pt>
                <c:pt idx="3464">
                  <c:v>69.28</c:v>
                </c:pt>
                <c:pt idx="3465">
                  <c:v>69.3</c:v>
                </c:pt>
                <c:pt idx="3466">
                  <c:v>69.319999999999993</c:v>
                </c:pt>
                <c:pt idx="3467">
                  <c:v>69.34</c:v>
                </c:pt>
                <c:pt idx="3468">
                  <c:v>69.36</c:v>
                </c:pt>
                <c:pt idx="3469">
                  <c:v>69.38</c:v>
                </c:pt>
                <c:pt idx="3470">
                  <c:v>69.400000000000006</c:v>
                </c:pt>
                <c:pt idx="3471">
                  <c:v>69.42</c:v>
                </c:pt>
                <c:pt idx="3472">
                  <c:v>69.44</c:v>
                </c:pt>
                <c:pt idx="3473">
                  <c:v>69.459999999999994</c:v>
                </c:pt>
                <c:pt idx="3474">
                  <c:v>69.48</c:v>
                </c:pt>
                <c:pt idx="3475">
                  <c:v>69.5</c:v>
                </c:pt>
                <c:pt idx="3476">
                  <c:v>69.52</c:v>
                </c:pt>
                <c:pt idx="3477">
                  <c:v>69.540000000000006</c:v>
                </c:pt>
                <c:pt idx="3478">
                  <c:v>69.56</c:v>
                </c:pt>
                <c:pt idx="3479">
                  <c:v>69.58</c:v>
                </c:pt>
                <c:pt idx="3480">
                  <c:v>69.599999999999994</c:v>
                </c:pt>
                <c:pt idx="3481">
                  <c:v>69.62</c:v>
                </c:pt>
                <c:pt idx="3482">
                  <c:v>69.64</c:v>
                </c:pt>
                <c:pt idx="3483">
                  <c:v>69.66</c:v>
                </c:pt>
                <c:pt idx="3484">
                  <c:v>69.680000000000007</c:v>
                </c:pt>
                <c:pt idx="3485">
                  <c:v>69.7</c:v>
                </c:pt>
                <c:pt idx="3486">
                  <c:v>69.72</c:v>
                </c:pt>
                <c:pt idx="3487">
                  <c:v>69.739999999999995</c:v>
                </c:pt>
                <c:pt idx="3488">
                  <c:v>69.760000000000005</c:v>
                </c:pt>
                <c:pt idx="3489">
                  <c:v>69.78</c:v>
                </c:pt>
                <c:pt idx="3490">
                  <c:v>69.8</c:v>
                </c:pt>
                <c:pt idx="3491">
                  <c:v>69.819999999999993</c:v>
                </c:pt>
                <c:pt idx="3492">
                  <c:v>69.84</c:v>
                </c:pt>
                <c:pt idx="3493">
                  <c:v>69.86</c:v>
                </c:pt>
                <c:pt idx="3494">
                  <c:v>69.88</c:v>
                </c:pt>
                <c:pt idx="3495">
                  <c:v>69.900000000000006</c:v>
                </c:pt>
                <c:pt idx="3496">
                  <c:v>69.92</c:v>
                </c:pt>
                <c:pt idx="3497">
                  <c:v>69.94</c:v>
                </c:pt>
                <c:pt idx="3498">
                  <c:v>69.959999999999994</c:v>
                </c:pt>
                <c:pt idx="3499">
                  <c:v>69.98</c:v>
                </c:pt>
                <c:pt idx="3500">
                  <c:v>70</c:v>
                </c:pt>
                <c:pt idx="3501">
                  <c:v>70.02</c:v>
                </c:pt>
                <c:pt idx="3502">
                  <c:v>70.040000000000006</c:v>
                </c:pt>
                <c:pt idx="3503">
                  <c:v>70.06</c:v>
                </c:pt>
                <c:pt idx="3504">
                  <c:v>70.08</c:v>
                </c:pt>
                <c:pt idx="3505">
                  <c:v>70.099999999999994</c:v>
                </c:pt>
                <c:pt idx="3506">
                  <c:v>70.12</c:v>
                </c:pt>
                <c:pt idx="3507">
                  <c:v>70.14</c:v>
                </c:pt>
                <c:pt idx="3508">
                  <c:v>70.16</c:v>
                </c:pt>
                <c:pt idx="3509">
                  <c:v>70.180000000000007</c:v>
                </c:pt>
                <c:pt idx="3510">
                  <c:v>70.2</c:v>
                </c:pt>
                <c:pt idx="3511">
                  <c:v>70.22</c:v>
                </c:pt>
                <c:pt idx="3512">
                  <c:v>70.239999999999995</c:v>
                </c:pt>
                <c:pt idx="3513">
                  <c:v>70.260000000000005</c:v>
                </c:pt>
                <c:pt idx="3514">
                  <c:v>70.28</c:v>
                </c:pt>
                <c:pt idx="3515">
                  <c:v>70.3</c:v>
                </c:pt>
                <c:pt idx="3516">
                  <c:v>70.319999999999993</c:v>
                </c:pt>
                <c:pt idx="3517">
                  <c:v>70.34</c:v>
                </c:pt>
                <c:pt idx="3518">
                  <c:v>70.36</c:v>
                </c:pt>
                <c:pt idx="3519">
                  <c:v>70.38</c:v>
                </c:pt>
                <c:pt idx="3520">
                  <c:v>70.400000000000006</c:v>
                </c:pt>
                <c:pt idx="3521">
                  <c:v>70.42</c:v>
                </c:pt>
                <c:pt idx="3522">
                  <c:v>70.44</c:v>
                </c:pt>
                <c:pt idx="3523">
                  <c:v>70.459999999999994</c:v>
                </c:pt>
                <c:pt idx="3524">
                  <c:v>70.48</c:v>
                </c:pt>
                <c:pt idx="3525">
                  <c:v>70.5</c:v>
                </c:pt>
                <c:pt idx="3526">
                  <c:v>70.52</c:v>
                </c:pt>
                <c:pt idx="3527">
                  <c:v>70.540000000000006</c:v>
                </c:pt>
                <c:pt idx="3528">
                  <c:v>70.56</c:v>
                </c:pt>
                <c:pt idx="3529">
                  <c:v>70.58</c:v>
                </c:pt>
                <c:pt idx="3530">
                  <c:v>70.599999999999994</c:v>
                </c:pt>
                <c:pt idx="3531">
                  <c:v>70.62</c:v>
                </c:pt>
                <c:pt idx="3532">
                  <c:v>70.64</c:v>
                </c:pt>
                <c:pt idx="3533">
                  <c:v>70.66</c:v>
                </c:pt>
                <c:pt idx="3534">
                  <c:v>70.680000000000007</c:v>
                </c:pt>
                <c:pt idx="3535">
                  <c:v>70.7</c:v>
                </c:pt>
                <c:pt idx="3536">
                  <c:v>70.72</c:v>
                </c:pt>
                <c:pt idx="3537">
                  <c:v>70.739999999999995</c:v>
                </c:pt>
                <c:pt idx="3538">
                  <c:v>70.760000000000005</c:v>
                </c:pt>
                <c:pt idx="3539">
                  <c:v>70.78</c:v>
                </c:pt>
                <c:pt idx="3540">
                  <c:v>70.8</c:v>
                </c:pt>
                <c:pt idx="3541">
                  <c:v>70.819999999999993</c:v>
                </c:pt>
                <c:pt idx="3542">
                  <c:v>70.84</c:v>
                </c:pt>
                <c:pt idx="3543">
                  <c:v>70.86</c:v>
                </c:pt>
                <c:pt idx="3544">
                  <c:v>70.88</c:v>
                </c:pt>
                <c:pt idx="3545">
                  <c:v>70.900000000000006</c:v>
                </c:pt>
                <c:pt idx="3546">
                  <c:v>70.92</c:v>
                </c:pt>
                <c:pt idx="3547">
                  <c:v>70.94</c:v>
                </c:pt>
                <c:pt idx="3548">
                  <c:v>70.959999999999994</c:v>
                </c:pt>
                <c:pt idx="3549">
                  <c:v>70.98</c:v>
                </c:pt>
                <c:pt idx="3550">
                  <c:v>71</c:v>
                </c:pt>
                <c:pt idx="3551">
                  <c:v>71.02</c:v>
                </c:pt>
                <c:pt idx="3552">
                  <c:v>71.040000000000006</c:v>
                </c:pt>
                <c:pt idx="3553">
                  <c:v>71.06</c:v>
                </c:pt>
                <c:pt idx="3554">
                  <c:v>71.08</c:v>
                </c:pt>
                <c:pt idx="3555">
                  <c:v>71.099999999999994</c:v>
                </c:pt>
                <c:pt idx="3556">
                  <c:v>71.12</c:v>
                </c:pt>
                <c:pt idx="3557">
                  <c:v>71.14</c:v>
                </c:pt>
                <c:pt idx="3558">
                  <c:v>71.16</c:v>
                </c:pt>
                <c:pt idx="3559">
                  <c:v>71.180000000000007</c:v>
                </c:pt>
                <c:pt idx="3560">
                  <c:v>71.2</c:v>
                </c:pt>
                <c:pt idx="3561">
                  <c:v>71.22</c:v>
                </c:pt>
                <c:pt idx="3562">
                  <c:v>71.239999999999995</c:v>
                </c:pt>
                <c:pt idx="3563">
                  <c:v>71.260000000000005</c:v>
                </c:pt>
                <c:pt idx="3564">
                  <c:v>71.28</c:v>
                </c:pt>
                <c:pt idx="3565">
                  <c:v>71.3</c:v>
                </c:pt>
                <c:pt idx="3566">
                  <c:v>71.319999999999993</c:v>
                </c:pt>
                <c:pt idx="3567">
                  <c:v>71.34</c:v>
                </c:pt>
                <c:pt idx="3568">
                  <c:v>71.36</c:v>
                </c:pt>
                <c:pt idx="3569">
                  <c:v>71.38</c:v>
                </c:pt>
                <c:pt idx="3570">
                  <c:v>71.400000000000006</c:v>
                </c:pt>
                <c:pt idx="3571">
                  <c:v>71.42</c:v>
                </c:pt>
                <c:pt idx="3572">
                  <c:v>71.44</c:v>
                </c:pt>
                <c:pt idx="3573">
                  <c:v>71.459999999999994</c:v>
                </c:pt>
                <c:pt idx="3574">
                  <c:v>71.48</c:v>
                </c:pt>
                <c:pt idx="3575">
                  <c:v>71.5</c:v>
                </c:pt>
                <c:pt idx="3576">
                  <c:v>71.52</c:v>
                </c:pt>
                <c:pt idx="3577">
                  <c:v>71.540000000000006</c:v>
                </c:pt>
                <c:pt idx="3578">
                  <c:v>71.56</c:v>
                </c:pt>
                <c:pt idx="3579">
                  <c:v>71.58</c:v>
                </c:pt>
                <c:pt idx="3580">
                  <c:v>71.599999999999994</c:v>
                </c:pt>
                <c:pt idx="3581">
                  <c:v>71.62</c:v>
                </c:pt>
                <c:pt idx="3582">
                  <c:v>71.64</c:v>
                </c:pt>
                <c:pt idx="3583">
                  <c:v>71.66</c:v>
                </c:pt>
                <c:pt idx="3584">
                  <c:v>71.680000000000007</c:v>
                </c:pt>
                <c:pt idx="3585">
                  <c:v>71.7</c:v>
                </c:pt>
                <c:pt idx="3586">
                  <c:v>71.72</c:v>
                </c:pt>
                <c:pt idx="3587">
                  <c:v>71.739999999999995</c:v>
                </c:pt>
                <c:pt idx="3588">
                  <c:v>71.760000000000005</c:v>
                </c:pt>
                <c:pt idx="3589">
                  <c:v>71.78</c:v>
                </c:pt>
                <c:pt idx="3590">
                  <c:v>71.8</c:v>
                </c:pt>
                <c:pt idx="3591">
                  <c:v>71.819999999999993</c:v>
                </c:pt>
                <c:pt idx="3592">
                  <c:v>71.84</c:v>
                </c:pt>
                <c:pt idx="3593">
                  <c:v>71.86</c:v>
                </c:pt>
                <c:pt idx="3594">
                  <c:v>71.88</c:v>
                </c:pt>
                <c:pt idx="3595">
                  <c:v>71.900000000000006</c:v>
                </c:pt>
                <c:pt idx="3596">
                  <c:v>71.92</c:v>
                </c:pt>
                <c:pt idx="3597">
                  <c:v>71.94</c:v>
                </c:pt>
                <c:pt idx="3598">
                  <c:v>71.959999999999994</c:v>
                </c:pt>
                <c:pt idx="3599">
                  <c:v>71.98</c:v>
                </c:pt>
                <c:pt idx="3600">
                  <c:v>72</c:v>
                </c:pt>
                <c:pt idx="3601">
                  <c:v>72.02</c:v>
                </c:pt>
                <c:pt idx="3602">
                  <c:v>72.040000000000006</c:v>
                </c:pt>
                <c:pt idx="3603">
                  <c:v>72.06</c:v>
                </c:pt>
                <c:pt idx="3604">
                  <c:v>72.08</c:v>
                </c:pt>
                <c:pt idx="3605">
                  <c:v>72.099999999999994</c:v>
                </c:pt>
                <c:pt idx="3606">
                  <c:v>72.12</c:v>
                </c:pt>
                <c:pt idx="3607">
                  <c:v>72.14</c:v>
                </c:pt>
                <c:pt idx="3608">
                  <c:v>72.16</c:v>
                </c:pt>
                <c:pt idx="3609">
                  <c:v>72.180000000000007</c:v>
                </c:pt>
                <c:pt idx="3610">
                  <c:v>72.2</c:v>
                </c:pt>
                <c:pt idx="3611">
                  <c:v>72.22</c:v>
                </c:pt>
                <c:pt idx="3612">
                  <c:v>72.239999999999995</c:v>
                </c:pt>
                <c:pt idx="3613">
                  <c:v>72.260000000000005</c:v>
                </c:pt>
                <c:pt idx="3614">
                  <c:v>72.28</c:v>
                </c:pt>
                <c:pt idx="3615">
                  <c:v>72.3</c:v>
                </c:pt>
                <c:pt idx="3616">
                  <c:v>72.319999999999993</c:v>
                </c:pt>
                <c:pt idx="3617">
                  <c:v>72.34</c:v>
                </c:pt>
                <c:pt idx="3618">
                  <c:v>72.36</c:v>
                </c:pt>
                <c:pt idx="3619">
                  <c:v>72.38</c:v>
                </c:pt>
                <c:pt idx="3620">
                  <c:v>72.400000000000006</c:v>
                </c:pt>
                <c:pt idx="3621">
                  <c:v>72.42</c:v>
                </c:pt>
                <c:pt idx="3622">
                  <c:v>72.44</c:v>
                </c:pt>
                <c:pt idx="3623">
                  <c:v>72.459999999999994</c:v>
                </c:pt>
                <c:pt idx="3624">
                  <c:v>72.48</c:v>
                </c:pt>
                <c:pt idx="3625">
                  <c:v>72.5</c:v>
                </c:pt>
                <c:pt idx="3626">
                  <c:v>72.52</c:v>
                </c:pt>
                <c:pt idx="3627">
                  <c:v>72.540000000000006</c:v>
                </c:pt>
                <c:pt idx="3628">
                  <c:v>72.56</c:v>
                </c:pt>
                <c:pt idx="3629">
                  <c:v>72.58</c:v>
                </c:pt>
                <c:pt idx="3630">
                  <c:v>72.599999999999994</c:v>
                </c:pt>
                <c:pt idx="3631">
                  <c:v>72.62</c:v>
                </c:pt>
                <c:pt idx="3632">
                  <c:v>72.64</c:v>
                </c:pt>
                <c:pt idx="3633">
                  <c:v>72.66</c:v>
                </c:pt>
                <c:pt idx="3634">
                  <c:v>72.680000000000007</c:v>
                </c:pt>
                <c:pt idx="3635">
                  <c:v>72.7</c:v>
                </c:pt>
                <c:pt idx="3636">
                  <c:v>72.72</c:v>
                </c:pt>
                <c:pt idx="3637">
                  <c:v>72.739999999999995</c:v>
                </c:pt>
                <c:pt idx="3638">
                  <c:v>72.760000000000005</c:v>
                </c:pt>
                <c:pt idx="3639">
                  <c:v>72.78</c:v>
                </c:pt>
                <c:pt idx="3640">
                  <c:v>72.8</c:v>
                </c:pt>
                <c:pt idx="3641">
                  <c:v>72.819999999999993</c:v>
                </c:pt>
                <c:pt idx="3642">
                  <c:v>72.84</c:v>
                </c:pt>
                <c:pt idx="3643">
                  <c:v>72.86</c:v>
                </c:pt>
                <c:pt idx="3644">
                  <c:v>72.88</c:v>
                </c:pt>
                <c:pt idx="3645">
                  <c:v>72.900000000000006</c:v>
                </c:pt>
                <c:pt idx="3646">
                  <c:v>72.92</c:v>
                </c:pt>
                <c:pt idx="3647">
                  <c:v>72.94</c:v>
                </c:pt>
                <c:pt idx="3648">
                  <c:v>72.959999999999994</c:v>
                </c:pt>
                <c:pt idx="3649">
                  <c:v>72.98</c:v>
                </c:pt>
                <c:pt idx="3650">
                  <c:v>73</c:v>
                </c:pt>
                <c:pt idx="3651">
                  <c:v>73.02</c:v>
                </c:pt>
                <c:pt idx="3652">
                  <c:v>73.040000000000006</c:v>
                </c:pt>
                <c:pt idx="3653">
                  <c:v>73.06</c:v>
                </c:pt>
                <c:pt idx="3654">
                  <c:v>73.08</c:v>
                </c:pt>
                <c:pt idx="3655">
                  <c:v>73.099999999999994</c:v>
                </c:pt>
                <c:pt idx="3656">
                  <c:v>73.12</c:v>
                </c:pt>
                <c:pt idx="3657">
                  <c:v>73.14</c:v>
                </c:pt>
                <c:pt idx="3658">
                  <c:v>73.16</c:v>
                </c:pt>
                <c:pt idx="3659">
                  <c:v>73.180000000000007</c:v>
                </c:pt>
                <c:pt idx="3660">
                  <c:v>73.2</c:v>
                </c:pt>
                <c:pt idx="3661">
                  <c:v>73.22</c:v>
                </c:pt>
                <c:pt idx="3662">
                  <c:v>73.239999999999995</c:v>
                </c:pt>
                <c:pt idx="3663">
                  <c:v>73.260000000000005</c:v>
                </c:pt>
                <c:pt idx="3664">
                  <c:v>73.28</c:v>
                </c:pt>
                <c:pt idx="3665">
                  <c:v>73.3</c:v>
                </c:pt>
                <c:pt idx="3666">
                  <c:v>73.319999999999993</c:v>
                </c:pt>
                <c:pt idx="3667">
                  <c:v>73.34</c:v>
                </c:pt>
                <c:pt idx="3668">
                  <c:v>73.36</c:v>
                </c:pt>
                <c:pt idx="3669">
                  <c:v>73.38</c:v>
                </c:pt>
                <c:pt idx="3670">
                  <c:v>73.400000000000006</c:v>
                </c:pt>
                <c:pt idx="3671">
                  <c:v>73.42</c:v>
                </c:pt>
                <c:pt idx="3672">
                  <c:v>73.44</c:v>
                </c:pt>
                <c:pt idx="3673">
                  <c:v>73.459999999999994</c:v>
                </c:pt>
                <c:pt idx="3674">
                  <c:v>73.48</c:v>
                </c:pt>
                <c:pt idx="3675">
                  <c:v>73.5</c:v>
                </c:pt>
                <c:pt idx="3676">
                  <c:v>73.52</c:v>
                </c:pt>
                <c:pt idx="3677">
                  <c:v>73.540000000000006</c:v>
                </c:pt>
                <c:pt idx="3678">
                  <c:v>73.56</c:v>
                </c:pt>
                <c:pt idx="3679">
                  <c:v>73.58</c:v>
                </c:pt>
                <c:pt idx="3680">
                  <c:v>73.599999999999994</c:v>
                </c:pt>
                <c:pt idx="3681">
                  <c:v>73.62</c:v>
                </c:pt>
                <c:pt idx="3682">
                  <c:v>73.64</c:v>
                </c:pt>
                <c:pt idx="3683">
                  <c:v>73.66</c:v>
                </c:pt>
                <c:pt idx="3684">
                  <c:v>73.680000000000007</c:v>
                </c:pt>
                <c:pt idx="3685">
                  <c:v>73.7</c:v>
                </c:pt>
                <c:pt idx="3686">
                  <c:v>73.72</c:v>
                </c:pt>
                <c:pt idx="3687">
                  <c:v>73.739999999999995</c:v>
                </c:pt>
                <c:pt idx="3688">
                  <c:v>73.760000000000005</c:v>
                </c:pt>
                <c:pt idx="3689">
                  <c:v>73.78</c:v>
                </c:pt>
                <c:pt idx="3690">
                  <c:v>73.8</c:v>
                </c:pt>
                <c:pt idx="3691">
                  <c:v>73.819999999999993</c:v>
                </c:pt>
                <c:pt idx="3692">
                  <c:v>73.84</c:v>
                </c:pt>
                <c:pt idx="3693">
                  <c:v>73.86</c:v>
                </c:pt>
                <c:pt idx="3694">
                  <c:v>73.88</c:v>
                </c:pt>
                <c:pt idx="3695">
                  <c:v>73.900000000000006</c:v>
                </c:pt>
                <c:pt idx="3696">
                  <c:v>73.92</c:v>
                </c:pt>
                <c:pt idx="3697">
                  <c:v>73.94</c:v>
                </c:pt>
                <c:pt idx="3698">
                  <c:v>73.959999999999994</c:v>
                </c:pt>
                <c:pt idx="3699">
                  <c:v>73.98</c:v>
                </c:pt>
                <c:pt idx="3700">
                  <c:v>74</c:v>
                </c:pt>
                <c:pt idx="3701">
                  <c:v>74.02</c:v>
                </c:pt>
                <c:pt idx="3702">
                  <c:v>74.040000000000006</c:v>
                </c:pt>
                <c:pt idx="3703">
                  <c:v>74.06</c:v>
                </c:pt>
                <c:pt idx="3704">
                  <c:v>74.08</c:v>
                </c:pt>
                <c:pt idx="3705">
                  <c:v>74.099999999999994</c:v>
                </c:pt>
                <c:pt idx="3706">
                  <c:v>74.12</c:v>
                </c:pt>
                <c:pt idx="3707">
                  <c:v>74.14</c:v>
                </c:pt>
                <c:pt idx="3708">
                  <c:v>74.16</c:v>
                </c:pt>
                <c:pt idx="3709">
                  <c:v>74.180000000000007</c:v>
                </c:pt>
                <c:pt idx="3710">
                  <c:v>74.2</c:v>
                </c:pt>
                <c:pt idx="3711">
                  <c:v>74.22</c:v>
                </c:pt>
                <c:pt idx="3712">
                  <c:v>74.239999999999995</c:v>
                </c:pt>
                <c:pt idx="3713">
                  <c:v>74.260000000000005</c:v>
                </c:pt>
                <c:pt idx="3714">
                  <c:v>74.28</c:v>
                </c:pt>
                <c:pt idx="3715">
                  <c:v>74.3</c:v>
                </c:pt>
                <c:pt idx="3716">
                  <c:v>74.319999999999993</c:v>
                </c:pt>
                <c:pt idx="3717">
                  <c:v>74.34</c:v>
                </c:pt>
                <c:pt idx="3718">
                  <c:v>74.36</c:v>
                </c:pt>
                <c:pt idx="3719">
                  <c:v>74.38</c:v>
                </c:pt>
                <c:pt idx="3720">
                  <c:v>74.400000000000006</c:v>
                </c:pt>
                <c:pt idx="3721">
                  <c:v>74.42</c:v>
                </c:pt>
                <c:pt idx="3722">
                  <c:v>74.44</c:v>
                </c:pt>
                <c:pt idx="3723">
                  <c:v>74.459999999999994</c:v>
                </c:pt>
                <c:pt idx="3724">
                  <c:v>74.48</c:v>
                </c:pt>
                <c:pt idx="3725">
                  <c:v>74.5</c:v>
                </c:pt>
                <c:pt idx="3726">
                  <c:v>74.52</c:v>
                </c:pt>
                <c:pt idx="3727">
                  <c:v>74.540000000000006</c:v>
                </c:pt>
                <c:pt idx="3728">
                  <c:v>74.56</c:v>
                </c:pt>
                <c:pt idx="3729">
                  <c:v>74.58</c:v>
                </c:pt>
                <c:pt idx="3730">
                  <c:v>74.599999999999994</c:v>
                </c:pt>
                <c:pt idx="3731">
                  <c:v>74.62</c:v>
                </c:pt>
                <c:pt idx="3732">
                  <c:v>74.64</c:v>
                </c:pt>
                <c:pt idx="3733">
                  <c:v>74.66</c:v>
                </c:pt>
                <c:pt idx="3734">
                  <c:v>74.680000000000007</c:v>
                </c:pt>
                <c:pt idx="3735">
                  <c:v>74.7</c:v>
                </c:pt>
                <c:pt idx="3736">
                  <c:v>74.72</c:v>
                </c:pt>
                <c:pt idx="3737">
                  <c:v>74.739999999999995</c:v>
                </c:pt>
                <c:pt idx="3738">
                  <c:v>74.760000000000005</c:v>
                </c:pt>
                <c:pt idx="3739">
                  <c:v>74.78</c:v>
                </c:pt>
                <c:pt idx="3740">
                  <c:v>74.8</c:v>
                </c:pt>
                <c:pt idx="3741">
                  <c:v>74.819999999999993</c:v>
                </c:pt>
                <c:pt idx="3742">
                  <c:v>74.84</c:v>
                </c:pt>
                <c:pt idx="3743">
                  <c:v>74.86</c:v>
                </c:pt>
                <c:pt idx="3744">
                  <c:v>74.88</c:v>
                </c:pt>
                <c:pt idx="3745">
                  <c:v>74.900000000000006</c:v>
                </c:pt>
                <c:pt idx="3746">
                  <c:v>74.92</c:v>
                </c:pt>
                <c:pt idx="3747">
                  <c:v>74.94</c:v>
                </c:pt>
                <c:pt idx="3748">
                  <c:v>74.959999999999994</c:v>
                </c:pt>
                <c:pt idx="3749">
                  <c:v>74.98</c:v>
                </c:pt>
                <c:pt idx="3750">
                  <c:v>75</c:v>
                </c:pt>
                <c:pt idx="3751">
                  <c:v>75.02</c:v>
                </c:pt>
                <c:pt idx="3752">
                  <c:v>75.040000000000006</c:v>
                </c:pt>
                <c:pt idx="3753">
                  <c:v>75.06</c:v>
                </c:pt>
                <c:pt idx="3754">
                  <c:v>75.08</c:v>
                </c:pt>
                <c:pt idx="3755">
                  <c:v>75.099999999999994</c:v>
                </c:pt>
                <c:pt idx="3756">
                  <c:v>75.12</c:v>
                </c:pt>
                <c:pt idx="3757">
                  <c:v>75.14</c:v>
                </c:pt>
                <c:pt idx="3758">
                  <c:v>75.16</c:v>
                </c:pt>
                <c:pt idx="3759">
                  <c:v>75.180000000000007</c:v>
                </c:pt>
                <c:pt idx="3760">
                  <c:v>75.2</c:v>
                </c:pt>
                <c:pt idx="3761">
                  <c:v>75.22</c:v>
                </c:pt>
                <c:pt idx="3762">
                  <c:v>75.239999999999995</c:v>
                </c:pt>
                <c:pt idx="3763">
                  <c:v>75.260000000000005</c:v>
                </c:pt>
                <c:pt idx="3764">
                  <c:v>75.28</c:v>
                </c:pt>
                <c:pt idx="3765">
                  <c:v>75.3</c:v>
                </c:pt>
                <c:pt idx="3766">
                  <c:v>75.319999999999993</c:v>
                </c:pt>
                <c:pt idx="3767">
                  <c:v>75.34</c:v>
                </c:pt>
                <c:pt idx="3768">
                  <c:v>75.36</c:v>
                </c:pt>
                <c:pt idx="3769">
                  <c:v>75.38</c:v>
                </c:pt>
                <c:pt idx="3770">
                  <c:v>75.400000000000006</c:v>
                </c:pt>
                <c:pt idx="3771">
                  <c:v>75.42</c:v>
                </c:pt>
                <c:pt idx="3772">
                  <c:v>75.44</c:v>
                </c:pt>
                <c:pt idx="3773">
                  <c:v>75.459999999999994</c:v>
                </c:pt>
                <c:pt idx="3774">
                  <c:v>75.48</c:v>
                </c:pt>
                <c:pt idx="3775">
                  <c:v>75.5</c:v>
                </c:pt>
                <c:pt idx="3776">
                  <c:v>75.52</c:v>
                </c:pt>
                <c:pt idx="3777">
                  <c:v>75.540000000000006</c:v>
                </c:pt>
                <c:pt idx="3778">
                  <c:v>75.56</c:v>
                </c:pt>
                <c:pt idx="3779">
                  <c:v>75.58</c:v>
                </c:pt>
                <c:pt idx="3780">
                  <c:v>75.599999999999994</c:v>
                </c:pt>
                <c:pt idx="3781">
                  <c:v>75.62</c:v>
                </c:pt>
                <c:pt idx="3782">
                  <c:v>75.64</c:v>
                </c:pt>
                <c:pt idx="3783">
                  <c:v>75.66</c:v>
                </c:pt>
                <c:pt idx="3784">
                  <c:v>75.680000000000007</c:v>
                </c:pt>
                <c:pt idx="3785">
                  <c:v>75.7</c:v>
                </c:pt>
                <c:pt idx="3786">
                  <c:v>75.72</c:v>
                </c:pt>
                <c:pt idx="3787">
                  <c:v>75.739999999999995</c:v>
                </c:pt>
                <c:pt idx="3788">
                  <c:v>75.760000000000005</c:v>
                </c:pt>
                <c:pt idx="3789">
                  <c:v>75.78</c:v>
                </c:pt>
                <c:pt idx="3790">
                  <c:v>75.8</c:v>
                </c:pt>
                <c:pt idx="3791">
                  <c:v>75.819999999999993</c:v>
                </c:pt>
                <c:pt idx="3792">
                  <c:v>75.84</c:v>
                </c:pt>
                <c:pt idx="3793">
                  <c:v>75.86</c:v>
                </c:pt>
                <c:pt idx="3794">
                  <c:v>75.88</c:v>
                </c:pt>
                <c:pt idx="3795">
                  <c:v>75.900000000000006</c:v>
                </c:pt>
                <c:pt idx="3796">
                  <c:v>75.92</c:v>
                </c:pt>
                <c:pt idx="3797">
                  <c:v>75.94</c:v>
                </c:pt>
                <c:pt idx="3798">
                  <c:v>75.959999999999994</c:v>
                </c:pt>
                <c:pt idx="3799">
                  <c:v>75.98</c:v>
                </c:pt>
                <c:pt idx="3800">
                  <c:v>76</c:v>
                </c:pt>
                <c:pt idx="3801">
                  <c:v>76.02</c:v>
                </c:pt>
                <c:pt idx="3802">
                  <c:v>76.040000000000006</c:v>
                </c:pt>
                <c:pt idx="3803">
                  <c:v>76.06</c:v>
                </c:pt>
                <c:pt idx="3804">
                  <c:v>76.08</c:v>
                </c:pt>
                <c:pt idx="3805">
                  <c:v>76.099999999999994</c:v>
                </c:pt>
                <c:pt idx="3806">
                  <c:v>76.12</c:v>
                </c:pt>
                <c:pt idx="3807">
                  <c:v>76.14</c:v>
                </c:pt>
                <c:pt idx="3808">
                  <c:v>76.16</c:v>
                </c:pt>
                <c:pt idx="3809">
                  <c:v>76.180000000000007</c:v>
                </c:pt>
                <c:pt idx="3810">
                  <c:v>76.2</c:v>
                </c:pt>
                <c:pt idx="3811">
                  <c:v>76.22</c:v>
                </c:pt>
                <c:pt idx="3812">
                  <c:v>76.239999999999995</c:v>
                </c:pt>
                <c:pt idx="3813">
                  <c:v>76.260000000000005</c:v>
                </c:pt>
                <c:pt idx="3814">
                  <c:v>76.28</c:v>
                </c:pt>
                <c:pt idx="3815">
                  <c:v>76.3</c:v>
                </c:pt>
                <c:pt idx="3816">
                  <c:v>76.319999999999993</c:v>
                </c:pt>
                <c:pt idx="3817">
                  <c:v>76.34</c:v>
                </c:pt>
                <c:pt idx="3818">
                  <c:v>76.36</c:v>
                </c:pt>
                <c:pt idx="3819">
                  <c:v>76.38</c:v>
                </c:pt>
                <c:pt idx="3820">
                  <c:v>76.400000000000006</c:v>
                </c:pt>
                <c:pt idx="3821">
                  <c:v>76.42</c:v>
                </c:pt>
                <c:pt idx="3822">
                  <c:v>76.44</c:v>
                </c:pt>
                <c:pt idx="3823">
                  <c:v>76.459999999999994</c:v>
                </c:pt>
                <c:pt idx="3824">
                  <c:v>76.48</c:v>
                </c:pt>
                <c:pt idx="3825">
                  <c:v>76.5</c:v>
                </c:pt>
                <c:pt idx="3826">
                  <c:v>76.52</c:v>
                </c:pt>
                <c:pt idx="3827">
                  <c:v>76.540000000000006</c:v>
                </c:pt>
                <c:pt idx="3828">
                  <c:v>76.56</c:v>
                </c:pt>
                <c:pt idx="3829">
                  <c:v>76.58</c:v>
                </c:pt>
                <c:pt idx="3830">
                  <c:v>76.599999999999994</c:v>
                </c:pt>
                <c:pt idx="3831">
                  <c:v>76.62</c:v>
                </c:pt>
                <c:pt idx="3832">
                  <c:v>76.64</c:v>
                </c:pt>
                <c:pt idx="3833">
                  <c:v>76.66</c:v>
                </c:pt>
                <c:pt idx="3834">
                  <c:v>76.680000000000007</c:v>
                </c:pt>
                <c:pt idx="3835">
                  <c:v>76.7</c:v>
                </c:pt>
                <c:pt idx="3836">
                  <c:v>76.72</c:v>
                </c:pt>
                <c:pt idx="3837">
                  <c:v>76.739999999999995</c:v>
                </c:pt>
                <c:pt idx="3838">
                  <c:v>76.760000000000005</c:v>
                </c:pt>
                <c:pt idx="3839">
                  <c:v>76.78</c:v>
                </c:pt>
                <c:pt idx="3840">
                  <c:v>76.8</c:v>
                </c:pt>
                <c:pt idx="3841">
                  <c:v>76.819999999999993</c:v>
                </c:pt>
                <c:pt idx="3842">
                  <c:v>76.84</c:v>
                </c:pt>
                <c:pt idx="3843">
                  <c:v>76.86</c:v>
                </c:pt>
                <c:pt idx="3844">
                  <c:v>76.88</c:v>
                </c:pt>
                <c:pt idx="3845">
                  <c:v>76.900000000000006</c:v>
                </c:pt>
                <c:pt idx="3846">
                  <c:v>76.92</c:v>
                </c:pt>
                <c:pt idx="3847">
                  <c:v>76.94</c:v>
                </c:pt>
                <c:pt idx="3848">
                  <c:v>76.959999999999994</c:v>
                </c:pt>
                <c:pt idx="3849">
                  <c:v>76.98</c:v>
                </c:pt>
                <c:pt idx="3850">
                  <c:v>77</c:v>
                </c:pt>
                <c:pt idx="3851">
                  <c:v>77.02</c:v>
                </c:pt>
                <c:pt idx="3852">
                  <c:v>77.040000000000006</c:v>
                </c:pt>
                <c:pt idx="3853">
                  <c:v>77.06</c:v>
                </c:pt>
                <c:pt idx="3854">
                  <c:v>77.08</c:v>
                </c:pt>
                <c:pt idx="3855">
                  <c:v>77.099999999999994</c:v>
                </c:pt>
                <c:pt idx="3856">
                  <c:v>77.12</c:v>
                </c:pt>
                <c:pt idx="3857">
                  <c:v>77.14</c:v>
                </c:pt>
                <c:pt idx="3858">
                  <c:v>77.16</c:v>
                </c:pt>
                <c:pt idx="3859">
                  <c:v>77.180000000000007</c:v>
                </c:pt>
                <c:pt idx="3860">
                  <c:v>77.2</c:v>
                </c:pt>
                <c:pt idx="3861">
                  <c:v>77.22</c:v>
                </c:pt>
                <c:pt idx="3862">
                  <c:v>77.239999999999995</c:v>
                </c:pt>
                <c:pt idx="3863">
                  <c:v>77.260000000000005</c:v>
                </c:pt>
                <c:pt idx="3864">
                  <c:v>77.28</c:v>
                </c:pt>
                <c:pt idx="3865">
                  <c:v>77.3</c:v>
                </c:pt>
                <c:pt idx="3866">
                  <c:v>77.319999999999993</c:v>
                </c:pt>
                <c:pt idx="3867">
                  <c:v>77.34</c:v>
                </c:pt>
                <c:pt idx="3868">
                  <c:v>77.36</c:v>
                </c:pt>
                <c:pt idx="3869">
                  <c:v>77.38</c:v>
                </c:pt>
                <c:pt idx="3870">
                  <c:v>77.400000000000006</c:v>
                </c:pt>
                <c:pt idx="3871">
                  <c:v>77.42</c:v>
                </c:pt>
                <c:pt idx="3872">
                  <c:v>77.44</c:v>
                </c:pt>
                <c:pt idx="3873">
                  <c:v>77.459999999999994</c:v>
                </c:pt>
                <c:pt idx="3874">
                  <c:v>77.48</c:v>
                </c:pt>
                <c:pt idx="3875">
                  <c:v>77.5</c:v>
                </c:pt>
                <c:pt idx="3876">
                  <c:v>77.52</c:v>
                </c:pt>
                <c:pt idx="3877">
                  <c:v>77.540000000000006</c:v>
                </c:pt>
                <c:pt idx="3878">
                  <c:v>77.56</c:v>
                </c:pt>
                <c:pt idx="3879">
                  <c:v>77.58</c:v>
                </c:pt>
                <c:pt idx="3880">
                  <c:v>77.599999999999994</c:v>
                </c:pt>
                <c:pt idx="3881">
                  <c:v>77.62</c:v>
                </c:pt>
                <c:pt idx="3882">
                  <c:v>77.64</c:v>
                </c:pt>
                <c:pt idx="3883">
                  <c:v>77.66</c:v>
                </c:pt>
                <c:pt idx="3884">
                  <c:v>77.680000000000007</c:v>
                </c:pt>
                <c:pt idx="3885">
                  <c:v>77.7</c:v>
                </c:pt>
                <c:pt idx="3886">
                  <c:v>77.72</c:v>
                </c:pt>
                <c:pt idx="3887">
                  <c:v>77.739999999999995</c:v>
                </c:pt>
                <c:pt idx="3888">
                  <c:v>77.760000000000005</c:v>
                </c:pt>
                <c:pt idx="3889">
                  <c:v>77.78</c:v>
                </c:pt>
                <c:pt idx="3890">
                  <c:v>77.8</c:v>
                </c:pt>
                <c:pt idx="3891">
                  <c:v>77.819999999999993</c:v>
                </c:pt>
                <c:pt idx="3892">
                  <c:v>77.84</c:v>
                </c:pt>
                <c:pt idx="3893">
                  <c:v>77.86</c:v>
                </c:pt>
                <c:pt idx="3894">
                  <c:v>77.88</c:v>
                </c:pt>
                <c:pt idx="3895">
                  <c:v>77.900000000000006</c:v>
                </c:pt>
                <c:pt idx="3896">
                  <c:v>77.92</c:v>
                </c:pt>
                <c:pt idx="3897">
                  <c:v>77.94</c:v>
                </c:pt>
                <c:pt idx="3898">
                  <c:v>77.959999999999994</c:v>
                </c:pt>
                <c:pt idx="3899">
                  <c:v>77.98</c:v>
                </c:pt>
                <c:pt idx="3900">
                  <c:v>78</c:v>
                </c:pt>
                <c:pt idx="3901">
                  <c:v>78.02</c:v>
                </c:pt>
                <c:pt idx="3902">
                  <c:v>78.040000000000006</c:v>
                </c:pt>
                <c:pt idx="3903">
                  <c:v>78.06</c:v>
                </c:pt>
                <c:pt idx="3904">
                  <c:v>78.08</c:v>
                </c:pt>
                <c:pt idx="3905">
                  <c:v>78.099999999999994</c:v>
                </c:pt>
                <c:pt idx="3906">
                  <c:v>78.12</c:v>
                </c:pt>
                <c:pt idx="3907">
                  <c:v>78.14</c:v>
                </c:pt>
                <c:pt idx="3908">
                  <c:v>78.16</c:v>
                </c:pt>
                <c:pt idx="3909">
                  <c:v>78.180000000000007</c:v>
                </c:pt>
                <c:pt idx="3910">
                  <c:v>78.2</c:v>
                </c:pt>
                <c:pt idx="3911">
                  <c:v>78.22</c:v>
                </c:pt>
                <c:pt idx="3912">
                  <c:v>78.239999999999995</c:v>
                </c:pt>
                <c:pt idx="3913">
                  <c:v>78.260000000000005</c:v>
                </c:pt>
                <c:pt idx="3914">
                  <c:v>78.28</c:v>
                </c:pt>
                <c:pt idx="3915">
                  <c:v>78.3</c:v>
                </c:pt>
                <c:pt idx="3916">
                  <c:v>78.319999999999993</c:v>
                </c:pt>
                <c:pt idx="3917">
                  <c:v>78.34</c:v>
                </c:pt>
                <c:pt idx="3918">
                  <c:v>78.36</c:v>
                </c:pt>
                <c:pt idx="3919">
                  <c:v>78.38</c:v>
                </c:pt>
                <c:pt idx="3920">
                  <c:v>78.400000000000006</c:v>
                </c:pt>
                <c:pt idx="3921">
                  <c:v>78.42</c:v>
                </c:pt>
                <c:pt idx="3922">
                  <c:v>78.44</c:v>
                </c:pt>
                <c:pt idx="3923">
                  <c:v>78.459999999999994</c:v>
                </c:pt>
                <c:pt idx="3924">
                  <c:v>78.48</c:v>
                </c:pt>
                <c:pt idx="3925">
                  <c:v>78.5</c:v>
                </c:pt>
                <c:pt idx="3926">
                  <c:v>78.52</c:v>
                </c:pt>
                <c:pt idx="3927">
                  <c:v>78.540000000000006</c:v>
                </c:pt>
                <c:pt idx="3928">
                  <c:v>78.56</c:v>
                </c:pt>
                <c:pt idx="3929">
                  <c:v>78.58</c:v>
                </c:pt>
                <c:pt idx="3930">
                  <c:v>78.599999999999994</c:v>
                </c:pt>
                <c:pt idx="3931">
                  <c:v>78.62</c:v>
                </c:pt>
                <c:pt idx="3932">
                  <c:v>78.64</c:v>
                </c:pt>
                <c:pt idx="3933">
                  <c:v>78.66</c:v>
                </c:pt>
                <c:pt idx="3934">
                  <c:v>78.680000000000007</c:v>
                </c:pt>
                <c:pt idx="3935">
                  <c:v>78.7</c:v>
                </c:pt>
                <c:pt idx="3936">
                  <c:v>78.72</c:v>
                </c:pt>
                <c:pt idx="3937">
                  <c:v>78.739999999999995</c:v>
                </c:pt>
                <c:pt idx="3938">
                  <c:v>78.760000000000005</c:v>
                </c:pt>
                <c:pt idx="3939">
                  <c:v>78.78</c:v>
                </c:pt>
                <c:pt idx="3940">
                  <c:v>78.8</c:v>
                </c:pt>
                <c:pt idx="3941">
                  <c:v>78.819999999999993</c:v>
                </c:pt>
                <c:pt idx="3942">
                  <c:v>78.84</c:v>
                </c:pt>
                <c:pt idx="3943">
                  <c:v>78.86</c:v>
                </c:pt>
                <c:pt idx="3944">
                  <c:v>78.88</c:v>
                </c:pt>
                <c:pt idx="3945">
                  <c:v>78.900000000000006</c:v>
                </c:pt>
                <c:pt idx="3946">
                  <c:v>78.92</c:v>
                </c:pt>
                <c:pt idx="3947">
                  <c:v>78.94</c:v>
                </c:pt>
                <c:pt idx="3948">
                  <c:v>78.959999999999994</c:v>
                </c:pt>
                <c:pt idx="3949">
                  <c:v>78.98</c:v>
                </c:pt>
                <c:pt idx="3950">
                  <c:v>79</c:v>
                </c:pt>
                <c:pt idx="3951">
                  <c:v>79.02</c:v>
                </c:pt>
                <c:pt idx="3952">
                  <c:v>79.040000000000006</c:v>
                </c:pt>
                <c:pt idx="3953">
                  <c:v>79.06</c:v>
                </c:pt>
                <c:pt idx="3954">
                  <c:v>79.08</c:v>
                </c:pt>
                <c:pt idx="3955">
                  <c:v>79.099999999999994</c:v>
                </c:pt>
                <c:pt idx="3956">
                  <c:v>79.12</c:v>
                </c:pt>
                <c:pt idx="3957">
                  <c:v>79.14</c:v>
                </c:pt>
                <c:pt idx="3958">
                  <c:v>79.16</c:v>
                </c:pt>
                <c:pt idx="3959">
                  <c:v>79.180000000000007</c:v>
                </c:pt>
                <c:pt idx="3960">
                  <c:v>79.2</c:v>
                </c:pt>
                <c:pt idx="3961">
                  <c:v>79.22</c:v>
                </c:pt>
                <c:pt idx="3962">
                  <c:v>79.239999999999995</c:v>
                </c:pt>
                <c:pt idx="3963">
                  <c:v>79.260000000000005</c:v>
                </c:pt>
                <c:pt idx="3964">
                  <c:v>79.28</c:v>
                </c:pt>
                <c:pt idx="3965">
                  <c:v>79.3</c:v>
                </c:pt>
                <c:pt idx="3966">
                  <c:v>79.319999999999993</c:v>
                </c:pt>
                <c:pt idx="3967">
                  <c:v>79.34</c:v>
                </c:pt>
                <c:pt idx="3968">
                  <c:v>79.36</c:v>
                </c:pt>
                <c:pt idx="3969">
                  <c:v>79.38</c:v>
                </c:pt>
                <c:pt idx="3970">
                  <c:v>79.400000000000006</c:v>
                </c:pt>
                <c:pt idx="3971">
                  <c:v>79.42</c:v>
                </c:pt>
                <c:pt idx="3972">
                  <c:v>79.44</c:v>
                </c:pt>
                <c:pt idx="3973">
                  <c:v>79.459999999999994</c:v>
                </c:pt>
                <c:pt idx="3974">
                  <c:v>79.48</c:v>
                </c:pt>
                <c:pt idx="3975">
                  <c:v>79.5</c:v>
                </c:pt>
                <c:pt idx="3976">
                  <c:v>79.52</c:v>
                </c:pt>
                <c:pt idx="3977">
                  <c:v>79.540000000000006</c:v>
                </c:pt>
                <c:pt idx="3978">
                  <c:v>79.56</c:v>
                </c:pt>
                <c:pt idx="3979">
                  <c:v>79.58</c:v>
                </c:pt>
                <c:pt idx="3980">
                  <c:v>79.599999999999994</c:v>
                </c:pt>
                <c:pt idx="3981">
                  <c:v>79.62</c:v>
                </c:pt>
                <c:pt idx="3982">
                  <c:v>79.64</c:v>
                </c:pt>
                <c:pt idx="3983">
                  <c:v>79.66</c:v>
                </c:pt>
                <c:pt idx="3984">
                  <c:v>79.680000000000007</c:v>
                </c:pt>
                <c:pt idx="3985">
                  <c:v>79.7</c:v>
                </c:pt>
                <c:pt idx="3986">
                  <c:v>79.72</c:v>
                </c:pt>
                <c:pt idx="3987">
                  <c:v>79.739999999999995</c:v>
                </c:pt>
                <c:pt idx="3988">
                  <c:v>79.760000000000005</c:v>
                </c:pt>
                <c:pt idx="3989">
                  <c:v>79.78</c:v>
                </c:pt>
                <c:pt idx="3990">
                  <c:v>79.8</c:v>
                </c:pt>
                <c:pt idx="3991">
                  <c:v>79.819999999999993</c:v>
                </c:pt>
                <c:pt idx="3992">
                  <c:v>79.84</c:v>
                </c:pt>
                <c:pt idx="3993">
                  <c:v>79.86</c:v>
                </c:pt>
                <c:pt idx="3994">
                  <c:v>79.88</c:v>
                </c:pt>
                <c:pt idx="3995">
                  <c:v>79.900000000000006</c:v>
                </c:pt>
                <c:pt idx="3996">
                  <c:v>79.92</c:v>
                </c:pt>
                <c:pt idx="3997">
                  <c:v>79.94</c:v>
                </c:pt>
                <c:pt idx="3998">
                  <c:v>79.959999999999994</c:v>
                </c:pt>
                <c:pt idx="3999">
                  <c:v>79.98</c:v>
                </c:pt>
                <c:pt idx="4000">
                  <c:v>80</c:v>
                </c:pt>
                <c:pt idx="4001">
                  <c:v>80.02</c:v>
                </c:pt>
                <c:pt idx="4002">
                  <c:v>80.040000000000006</c:v>
                </c:pt>
                <c:pt idx="4003">
                  <c:v>80.06</c:v>
                </c:pt>
                <c:pt idx="4004">
                  <c:v>80.08</c:v>
                </c:pt>
                <c:pt idx="4005">
                  <c:v>80.099999999999994</c:v>
                </c:pt>
                <c:pt idx="4006">
                  <c:v>80.12</c:v>
                </c:pt>
                <c:pt idx="4007">
                  <c:v>80.14</c:v>
                </c:pt>
                <c:pt idx="4008">
                  <c:v>80.16</c:v>
                </c:pt>
                <c:pt idx="4009">
                  <c:v>80.180000000000007</c:v>
                </c:pt>
                <c:pt idx="4010">
                  <c:v>80.2</c:v>
                </c:pt>
                <c:pt idx="4011">
                  <c:v>80.22</c:v>
                </c:pt>
                <c:pt idx="4012">
                  <c:v>80.239999999999995</c:v>
                </c:pt>
                <c:pt idx="4013">
                  <c:v>80.260000000000005</c:v>
                </c:pt>
                <c:pt idx="4014">
                  <c:v>80.28</c:v>
                </c:pt>
                <c:pt idx="4015">
                  <c:v>80.3</c:v>
                </c:pt>
                <c:pt idx="4016">
                  <c:v>80.319999999999993</c:v>
                </c:pt>
                <c:pt idx="4017">
                  <c:v>80.34</c:v>
                </c:pt>
                <c:pt idx="4018">
                  <c:v>80.36</c:v>
                </c:pt>
                <c:pt idx="4019">
                  <c:v>80.38</c:v>
                </c:pt>
                <c:pt idx="4020">
                  <c:v>80.400000000000006</c:v>
                </c:pt>
                <c:pt idx="4021">
                  <c:v>80.42</c:v>
                </c:pt>
                <c:pt idx="4022">
                  <c:v>80.44</c:v>
                </c:pt>
                <c:pt idx="4023">
                  <c:v>80.459999999999994</c:v>
                </c:pt>
                <c:pt idx="4024">
                  <c:v>80.48</c:v>
                </c:pt>
                <c:pt idx="4025">
                  <c:v>80.5</c:v>
                </c:pt>
                <c:pt idx="4026">
                  <c:v>80.52</c:v>
                </c:pt>
                <c:pt idx="4027">
                  <c:v>80.540000000000006</c:v>
                </c:pt>
                <c:pt idx="4028">
                  <c:v>80.56</c:v>
                </c:pt>
                <c:pt idx="4029">
                  <c:v>80.58</c:v>
                </c:pt>
                <c:pt idx="4030">
                  <c:v>80.599999999999994</c:v>
                </c:pt>
                <c:pt idx="4031">
                  <c:v>80.62</c:v>
                </c:pt>
                <c:pt idx="4032">
                  <c:v>80.64</c:v>
                </c:pt>
                <c:pt idx="4033">
                  <c:v>80.66</c:v>
                </c:pt>
                <c:pt idx="4034">
                  <c:v>80.680000000000007</c:v>
                </c:pt>
                <c:pt idx="4035">
                  <c:v>80.7</c:v>
                </c:pt>
                <c:pt idx="4036">
                  <c:v>80.72</c:v>
                </c:pt>
                <c:pt idx="4037">
                  <c:v>80.739999999999995</c:v>
                </c:pt>
                <c:pt idx="4038">
                  <c:v>80.760000000000005</c:v>
                </c:pt>
                <c:pt idx="4039">
                  <c:v>80.78</c:v>
                </c:pt>
                <c:pt idx="4040">
                  <c:v>80.8</c:v>
                </c:pt>
                <c:pt idx="4041">
                  <c:v>80.819999999999993</c:v>
                </c:pt>
                <c:pt idx="4042">
                  <c:v>80.84</c:v>
                </c:pt>
                <c:pt idx="4043">
                  <c:v>80.86</c:v>
                </c:pt>
                <c:pt idx="4044">
                  <c:v>80.88</c:v>
                </c:pt>
                <c:pt idx="4045">
                  <c:v>80.900000000000006</c:v>
                </c:pt>
                <c:pt idx="4046">
                  <c:v>80.92</c:v>
                </c:pt>
                <c:pt idx="4047">
                  <c:v>80.94</c:v>
                </c:pt>
                <c:pt idx="4048">
                  <c:v>80.959999999999994</c:v>
                </c:pt>
                <c:pt idx="4049">
                  <c:v>80.98</c:v>
                </c:pt>
                <c:pt idx="4050">
                  <c:v>81</c:v>
                </c:pt>
                <c:pt idx="4051">
                  <c:v>81.02</c:v>
                </c:pt>
                <c:pt idx="4052">
                  <c:v>81.040000000000006</c:v>
                </c:pt>
                <c:pt idx="4053">
                  <c:v>81.06</c:v>
                </c:pt>
                <c:pt idx="4054">
                  <c:v>81.08</c:v>
                </c:pt>
                <c:pt idx="4055">
                  <c:v>81.099999999999994</c:v>
                </c:pt>
                <c:pt idx="4056">
                  <c:v>81.12</c:v>
                </c:pt>
                <c:pt idx="4057">
                  <c:v>81.14</c:v>
                </c:pt>
                <c:pt idx="4058">
                  <c:v>81.16</c:v>
                </c:pt>
                <c:pt idx="4059">
                  <c:v>81.180000000000007</c:v>
                </c:pt>
                <c:pt idx="4060">
                  <c:v>81.2</c:v>
                </c:pt>
                <c:pt idx="4061">
                  <c:v>81.22</c:v>
                </c:pt>
                <c:pt idx="4062">
                  <c:v>81.239999999999995</c:v>
                </c:pt>
                <c:pt idx="4063">
                  <c:v>81.260000000000005</c:v>
                </c:pt>
                <c:pt idx="4064">
                  <c:v>81.28</c:v>
                </c:pt>
                <c:pt idx="4065">
                  <c:v>81.3</c:v>
                </c:pt>
                <c:pt idx="4066">
                  <c:v>81.319999999999993</c:v>
                </c:pt>
                <c:pt idx="4067">
                  <c:v>81.34</c:v>
                </c:pt>
                <c:pt idx="4068">
                  <c:v>81.36</c:v>
                </c:pt>
                <c:pt idx="4069">
                  <c:v>81.38</c:v>
                </c:pt>
                <c:pt idx="4070">
                  <c:v>81.400000000000006</c:v>
                </c:pt>
                <c:pt idx="4071">
                  <c:v>81.42</c:v>
                </c:pt>
                <c:pt idx="4072">
                  <c:v>81.44</c:v>
                </c:pt>
                <c:pt idx="4073">
                  <c:v>81.459999999999994</c:v>
                </c:pt>
                <c:pt idx="4074">
                  <c:v>81.48</c:v>
                </c:pt>
                <c:pt idx="4075">
                  <c:v>81.5</c:v>
                </c:pt>
                <c:pt idx="4076">
                  <c:v>81.52</c:v>
                </c:pt>
                <c:pt idx="4077">
                  <c:v>81.540000000000006</c:v>
                </c:pt>
                <c:pt idx="4078">
                  <c:v>81.56</c:v>
                </c:pt>
                <c:pt idx="4079">
                  <c:v>81.58</c:v>
                </c:pt>
                <c:pt idx="4080">
                  <c:v>81.599999999999994</c:v>
                </c:pt>
                <c:pt idx="4081">
                  <c:v>81.62</c:v>
                </c:pt>
                <c:pt idx="4082">
                  <c:v>81.64</c:v>
                </c:pt>
                <c:pt idx="4083">
                  <c:v>81.66</c:v>
                </c:pt>
                <c:pt idx="4084">
                  <c:v>81.680000000000007</c:v>
                </c:pt>
                <c:pt idx="4085">
                  <c:v>81.7</c:v>
                </c:pt>
                <c:pt idx="4086">
                  <c:v>81.72</c:v>
                </c:pt>
                <c:pt idx="4087">
                  <c:v>81.739999999999995</c:v>
                </c:pt>
                <c:pt idx="4088">
                  <c:v>81.760000000000005</c:v>
                </c:pt>
                <c:pt idx="4089">
                  <c:v>81.78</c:v>
                </c:pt>
                <c:pt idx="4090">
                  <c:v>81.8</c:v>
                </c:pt>
                <c:pt idx="4091">
                  <c:v>81.819999999999993</c:v>
                </c:pt>
                <c:pt idx="4092">
                  <c:v>81.84</c:v>
                </c:pt>
                <c:pt idx="4093">
                  <c:v>81.86</c:v>
                </c:pt>
                <c:pt idx="4094">
                  <c:v>81.88</c:v>
                </c:pt>
                <c:pt idx="4095">
                  <c:v>81.900000000000006</c:v>
                </c:pt>
                <c:pt idx="4096">
                  <c:v>81.92</c:v>
                </c:pt>
                <c:pt idx="4097">
                  <c:v>81.94</c:v>
                </c:pt>
                <c:pt idx="4098">
                  <c:v>81.96</c:v>
                </c:pt>
                <c:pt idx="4099">
                  <c:v>81.98</c:v>
                </c:pt>
                <c:pt idx="4100">
                  <c:v>82</c:v>
                </c:pt>
                <c:pt idx="4101">
                  <c:v>82.02</c:v>
                </c:pt>
                <c:pt idx="4102">
                  <c:v>82.04</c:v>
                </c:pt>
                <c:pt idx="4103">
                  <c:v>82.06</c:v>
                </c:pt>
                <c:pt idx="4104">
                  <c:v>82.08</c:v>
                </c:pt>
                <c:pt idx="4105">
                  <c:v>82.1</c:v>
                </c:pt>
                <c:pt idx="4106">
                  <c:v>82.12</c:v>
                </c:pt>
                <c:pt idx="4107">
                  <c:v>82.14</c:v>
                </c:pt>
                <c:pt idx="4108">
                  <c:v>82.16</c:v>
                </c:pt>
                <c:pt idx="4109">
                  <c:v>82.18</c:v>
                </c:pt>
                <c:pt idx="4110">
                  <c:v>82.2</c:v>
                </c:pt>
                <c:pt idx="4111">
                  <c:v>82.22</c:v>
                </c:pt>
                <c:pt idx="4112">
                  <c:v>82.24</c:v>
                </c:pt>
                <c:pt idx="4113">
                  <c:v>82.26</c:v>
                </c:pt>
                <c:pt idx="4114">
                  <c:v>82.28</c:v>
                </c:pt>
                <c:pt idx="4115">
                  <c:v>82.3</c:v>
                </c:pt>
                <c:pt idx="4116">
                  <c:v>82.32</c:v>
                </c:pt>
                <c:pt idx="4117">
                  <c:v>82.34</c:v>
                </c:pt>
                <c:pt idx="4118">
                  <c:v>82.36</c:v>
                </c:pt>
                <c:pt idx="4119">
                  <c:v>82.38</c:v>
                </c:pt>
                <c:pt idx="4120">
                  <c:v>82.4</c:v>
                </c:pt>
                <c:pt idx="4121">
                  <c:v>82.42</c:v>
                </c:pt>
                <c:pt idx="4122">
                  <c:v>82.44</c:v>
                </c:pt>
                <c:pt idx="4123">
                  <c:v>82.46</c:v>
                </c:pt>
                <c:pt idx="4124">
                  <c:v>82.48</c:v>
                </c:pt>
                <c:pt idx="4125">
                  <c:v>82.5</c:v>
                </c:pt>
                <c:pt idx="4126">
                  <c:v>82.52</c:v>
                </c:pt>
                <c:pt idx="4127">
                  <c:v>82.54</c:v>
                </c:pt>
                <c:pt idx="4128">
                  <c:v>82.56</c:v>
                </c:pt>
                <c:pt idx="4129">
                  <c:v>82.58</c:v>
                </c:pt>
                <c:pt idx="4130">
                  <c:v>82.6</c:v>
                </c:pt>
                <c:pt idx="4131">
                  <c:v>82.62</c:v>
                </c:pt>
                <c:pt idx="4132">
                  <c:v>82.64</c:v>
                </c:pt>
                <c:pt idx="4133">
                  <c:v>82.66</c:v>
                </c:pt>
                <c:pt idx="4134">
                  <c:v>82.68</c:v>
                </c:pt>
                <c:pt idx="4135">
                  <c:v>82.7</c:v>
                </c:pt>
                <c:pt idx="4136">
                  <c:v>82.72</c:v>
                </c:pt>
                <c:pt idx="4137">
                  <c:v>82.74</c:v>
                </c:pt>
                <c:pt idx="4138">
                  <c:v>82.76</c:v>
                </c:pt>
                <c:pt idx="4139">
                  <c:v>82.78</c:v>
                </c:pt>
                <c:pt idx="4140">
                  <c:v>82.8</c:v>
                </c:pt>
                <c:pt idx="4141">
                  <c:v>82.82</c:v>
                </c:pt>
                <c:pt idx="4142">
                  <c:v>82.84</c:v>
                </c:pt>
                <c:pt idx="4143">
                  <c:v>82.86</c:v>
                </c:pt>
                <c:pt idx="4144">
                  <c:v>82.88</c:v>
                </c:pt>
                <c:pt idx="4145">
                  <c:v>82.9</c:v>
                </c:pt>
                <c:pt idx="4146">
                  <c:v>82.92</c:v>
                </c:pt>
                <c:pt idx="4147">
                  <c:v>82.94</c:v>
                </c:pt>
                <c:pt idx="4148">
                  <c:v>82.96</c:v>
                </c:pt>
                <c:pt idx="4149">
                  <c:v>82.98</c:v>
                </c:pt>
                <c:pt idx="4150">
                  <c:v>83</c:v>
                </c:pt>
                <c:pt idx="4151">
                  <c:v>83.02</c:v>
                </c:pt>
                <c:pt idx="4152">
                  <c:v>83.04</c:v>
                </c:pt>
                <c:pt idx="4153">
                  <c:v>83.06</c:v>
                </c:pt>
                <c:pt idx="4154">
                  <c:v>83.08</c:v>
                </c:pt>
                <c:pt idx="4155">
                  <c:v>83.1</c:v>
                </c:pt>
                <c:pt idx="4156">
                  <c:v>83.12</c:v>
                </c:pt>
                <c:pt idx="4157">
                  <c:v>83.14</c:v>
                </c:pt>
                <c:pt idx="4158">
                  <c:v>83.16</c:v>
                </c:pt>
                <c:pt idx="4159">
                  <c:v>83.18</c:v>
                </c:pt>
                <c:pt idx="4160">
                  <c:v>83.2</c:v>
                </c:pt>
                <c:pt idx="4161">
                  <c:v>83.22</c:v>
                </c:pt>
                <c:pt idx="4162">
                  <c:v>83.24</c:v>
                </c:pt>
                <c:pt idx="4163">
                  <c:v>83.26</c:v>
                </c:pt>
                <c:pt idx="4164">
                  <c:v>83.28</c:v>
                </c:pt>
                <c:pt idx="4165">
                  <c:v>83.3</c:v>
                </c:pt>
                <c:pt idx="4166">
                  <c:v>83.32</c:v>
                </c:pt>
                <c:pt idx="4167">
                  <c:v>83.34</c:v>
                </c:pt>
                <c:pt idx="4168">
                  <c:v>83.36</c:v>
                </c:pt>
                <c:pt idx="4169">
                  <c:v>83.38</c:v>
                </c:pt>
                <c:pt idx="4170">
                  <c:v>83.4</c:v>
                </c:pt>
                <c:pt idx="4171">
                  <c:v>83.42</c:v>
                </c:pt>
                <c:pt idx="4172">
                  <c:v>83.44</c:v>
                </c:pt>
                <c:pt idx="4173">
                  <c:v>83.46</c:v>
                </c:pt>
                <c:pt idx="4174">
                  <c:v>83.48</c:v>
                </c:pt>
                <c:pt idx="4175">
                  <c:v>83.5</c:v>
                </c:pt>
                <c:pt idx="4176">
                  <c:v>83.52</c:v>
                </c:pt>
                <c:pt idx="4177">
                  <c:v>83.54</c:v>
                </c:pt>
                <c:pt idx="4178">
                  <c:v>83.56</c:v>
                </c:pt>
                <c:pt idx="4179">
                  <c:v>83.58</c:v>
                </c:pt>
                <c:pt idx="4180">
                  <c:v>83.6</c:v>
                </c:pt>
                <c:pt idx="4181">
                  <c:v>83.62</c:v>
                </c:pt>
                <c:pt idx="4182">
                  <c:v>83.64</c:v>
                </c:pt>
                <c:pt idx="4183">
                  <c:v>83.66</c:v>
                </c:pt>
                <c:pt idx="4184">
                  <c:v>83.68</c:v>
                </c:pt>
                <c:pt idx="4185">
                  <c:v>83.7</c:v>
                </c:pt>
                <c:pt idx="4186">
                  <c:v>83.72</c:v>
                </c:pt>
                <c:pt idx="4187">
                  <c:v>83.74</c:v>
                </c:pt>
                <c:pt idx="4188">
                  <c:v>83.76</c:v>
                </c:pt>
                <c:pt idx="4189">
                  <c:v>83.78</c:v>
                </c:pt>
                <c:pt idx="4190">
                  <c:v>83.8</c:v>
                </c:pt>
                <c:pt idx="4191">
                  <c:v>83.82</c:v>
                </c:pt>
                <c:pt idx="4192">
                  <c:v>83.84</c:v>
                </c:pt>
                <c:pt idx="4193">
                  <c:v>83.86</c:v>
                </c:pt>
                <c:pt idx="4194">
                  <c:v>83.88</c:v>
                </c:pt>
                <c:pt idx="4195">
                  <c:v>83.9</c:v>
                </c:pt>
                <c:pt idx="4196">
                  <c:v>83.92</c:v>
                </c:pt>
                <c:pt idx="4197">
                  <c:v>83.94</c:v>
                </c:pt>
                <c:pt idx="4198">
                  <c:v>83.96</c:v>
                </c:pt>
                <c:pt idx="4199">
                  <c:v>83.98</c:v>
                </c:pt>
                <c:pt idx="4200">
                  <c:v>84</c:v>
                </c:pt>
                <c:pt idx="4201">
                  <c:v>84.02</c:v>
                </c:pt>
                <c:pt idx="4202">
                  <c:v>84.04</c:v>
                </c:pt>
                <c:pt idx="4203">
                  <c:v>84.06</c:v>
                </c:pt>
                <c:pt idx="4204">
                  <c:v>84.08</c:v>
                </c:pt>
                <c:pt idx="4205">
                  <c:v>84.1</c:v>
                </c:pt>
                <c:pt idx="4206">
                  <c:v>84.12</c:v>
                </c:pt>
                <c:pt idx="4207">
                  <c:v>84.14</c:v>
                </c:pt>
                <c:pt idx="4208">
                  <c:v>84.16</c:v>
                </c:pt>
                <c:pt idx="4209">
                  <c:v>84.18</c:v>
                </c:pt>
                <c:pt idx="4210">
                  <c:v>84.2</c:v>
                </c:pt>
                <c:pt idx="4211">
                  <c:v>84.22</c:v>
                </c:pt>
                <c:pt idx="4212">
                  <c:v>84.24</c:v>
                </c:pt>
                <c:pt idx="4213">
                  <c:v>84.26</c:v>
                </c:pt>
                <c:pt idx="4214">
                  <c:v>84.28</c:v>
                </c:pt>
                <c:pt idx="4215">
                  <c:v>84.3</c:v>
                </c:pt>
                <c:pt idx="4216">
                  <c:v>84.32</c:v>
                </c:pt>
                <c:pt idx="4217">
                  <c:v>84.34</c:v>
                </c:pt>
                <c:pt idx="4218">
                  <c:v>84.36</c:v>
                </c:pt>
                <c:pt idx="4219">
                  <c:v>84.38</c:v>
                </c:pt>
                <c:pt idx="4220">
                  <c:v>84.4</c:v>
                </c:pt>
                <c:pt idx="4221">
                  <c:v>84.42</c:v>
                </c:pt>
                <c:pt idx="4222">
                  <c:v>84.44</c:v>
                </c:pt>
                <c:pt idx="4223">
                  <c:v>84.46</c:v>
                </c:pt>
                <c:pt idx="4224">
                  <c:v>84.48</c:v>
                </c:pt>
                <c:pt idx="4225">
                  <c:v>84.5</c:v>
                </c:pt>
                <c:pt idx="4226">
                  <c:v>84.52</c:v>
                </c:pt>
                <c:pt idx="4227">
                  <c:v>84.54</c:v>
                </c:pt>
                <c:pt idx="4228">
                  <c:v>84.56</c:v>
                </c:pt>
                <c:pt idx="4229">
                  <c:v>84.58</c:v>
                </c:pt>
                <c:pt idx="4230">
                  <c:v>84.6</c:v>
                </c:pt>
                <c:pt idx="4231">
                  <c:v>84.62</c:v>
                </c:pt>
                <c:pt idx="4232">
                  <c:v>84.64</c:v>
                </c:pt>
                <c:pt idx="4233">
                  <c:v>84.66</c:v>
                </c:pt>
                <c:pt idx="4234">
                  <c:v>84.68</c:v>
                </c:pt>
                <c:pt idx="4235">
                  <c:v>84.7</c:v>
                </c:pt>
                <c:pt idx="4236">
                  <c:v>84.72</c:v>
                </c:pt>
                <c:pt idx="4237">
                  <c:v>84.74</c:v>
                </c:pt>
                <c:pt idx="4238">
                  <c:v>84.76</c:v>
                </c:pt>
                <c:pt idx="4239">
                  <c:v>84.78</c:v>
                </c:pt>
                <c:pt idx="4240">
                  <c:v>84.8</c:v>
                </c:pt>
                <c:pt idx="4241">
                  <c:v>84.82</c:v>
                </c:pt>
                <c:pt idx="4242">
                  <c:v>84.84</c:v>
                </c:pt>
                <c:pt idx="4243">
                  <c:v>84.86</c:v>
                </c:pt>
                <c:pt idx="4244">
                  <c:v>84.88</c:v>
                </c:pt>
                <c:pt idx="4245">
                  <c:v>84.9</c:v>
                </c:pt>
                <c:pt idx="4246">
                  <c:v>84.92</c:v>
                </c:pt>
                <c:pt idx="4247">
                  <c:v>84.94</c:v>
                </c:pt>
                <c:pt idx="4248">
                  <c:v>84.96</c:v>
                </c:pt>
                <c:pt idx="4249">
                  <c:v>84.98</c:v>
                </c:pt>
                <c:pt idx="4250">
                  <c:v>85</c:v>
                </c:pt>
                <c:pt idx="4251">
                  <c:v>85.02</c:v>
                </c:pt>
                <c:pt idx="4252">
                  <c:v>85.04</c:v>
                </c:pt>
                <c:pt idx="4253">
                  <c:v>85.06</c:v>
                </c:pt>
                <c:pt idx="4254">
                  <c:v>85.08</c:v>
                </c:pt>
                <c:pt idx="4255">
                  <c:v>85.1</c:v>
                </c:pt>
                <c:pt idx="4256">
                  <c:v>85.12</c:v>
                </c:pt>
                <c:pt idx="4257">
                  <c:v>85.14</c:v>
                </c:pt>
                <c:pt idx="4258">
                  <c:v>85.16</c:v>
                </c:pt>
                <c:pt idx="4259">
                  <c:v>85.18</c:v>
                </c:pt>
                <c:pt idx="4260">
                  <c:v>85.2</c:v>
                </c:pt>
                <c:pt idx="4261">
                  <c:v>85.22</c:v>
                </c:pt>
                <c:pt idx="4262">
                  <c:v>85.24</c:v>
                </c:pt>
                <c:pt idx="4263">
                  <c:v>85.26</c:v>
                </c:pt>
                <c:pt idx="4264">
                  <c:v>85.28</c:v>
                </c:pt>
                <c:pt idx="4265">
                  <c:v>85.3</c:v>
                </c:pt>
                <c:pt idx="4266">
                  <c:v>85.32</c:v>
                </c:pt>
                <c:pt idx="4267">
                  <c:v>85.34</c:v>
                </c:pt>
                <c:pt idx="4268">
                  <c:v>85.36</c:v>
                </c:pt>
                <c:pt idx="4269">
                  <c:v>85.38</c:v>
                </c:pt>
                <c:pt idx="4270">
                  <c:v>85.4</c:v>
                </c:pt>
                <c:pt idx="4271">
                  <c:v>85.42</c:v>
                </c:pt>
                <c:pt idx="4272">
                  <c:v>85.44</c:v>
                </c:pt>
                <c:pt idx="4273">
                  <c:v>85.46</c:v>
                </c:pt>
                <c:pt idx="4274">
                  <c:v>85.48</c:v>
                </c:pt>
                <c:pt idx="4275">
                  <c:v>85.5</c:v>
                </c:pt>
                <c:pt idx="4276">
                  <c:v>85.52</c:v>
                </c:pt>
                <c:pt idx="4277">
                  <c:v>85.54</c:v>
                </c:pt>
                <c:pt idx="4278">
                  <c:v>85.56</c:v>
                </c:pt>
                <c:pt idx="4279">
                  <c:v>85.58</c:v>
                </c:pt>
                <c:pt idx="4280">
                  <c:v>85.6</c:v>
                </c:pt>
                <c:pt idx="4281">
                  <c:v>85.62</c:v>
                </c:pt>
                <c:pt idx="4282">
                  <c:v>85.64</c:v>
                </c:pt>
                <c:pt idx="4283">
                  <c:v>85.66</c:v>
                </c:pt>
                <c:pt idx="4284">
                  <c:v>85.68</c:v>
                </c:pt>
                <c:pt idx="4285">
                  <c:v>85.7</c:v>
                </c:pt>
                <c:pt idx="4286">
                  <c:v>85.72</c:v>
                </c:pt>
                <c:pt idx="4287">
                  <c:v>85.74</c:v>
                </c:pt>
                <c:pt idx="4288">
                  <c:v>85.76</c:v>
                </c:pt>
                <c:pt idx="4289">
                  <c:v>85.78</c:v>
                </c:pt>
                <c:pt idx="4290">
                  <c:v>85.8</c:v>
                </c:pt>
                <c:pt idx="4291">
                  <c:v>85.82</c:v>
                </c:pt>
                <c:pt idx="4292">
                  <c:v>85.84</c:v>
                </c:pt>
                <c:pt idx="4293">
                  <c:v>85.86</c:v>
                </c:pt>
                <c:pt idx="4294">
                  <c:v>85.88</c:v>
                </c:pt>
                <c:pt idx="4295">
                  <c:v>85.9</c:v>
                </c:pt>
                <c:pt idx="4296">
                  <c:v>85.92</c:v>
                </c:pt>
                <c:pt idx="4297">
                  <c:v>85.94</c:v>
                </c:pt>
                <c:pt idx="4298">
                  <c:v>85.96</c:v>
                </c:pt>
                <c:pt idx="4299">
                  <c:v>85.98</c:v>
                </c:pt>
                <c:pt idx="4300">
                  <c:v>86</c:v>
                </c:pt>
                <c:pt idx="4301">
                  <c:v>86.02</c:v>
                </c:pt>
                <c:pt idx="4302">
                  <c:v>86.04</c:v>
                </c:pt>
                <c:pt idx="4303">
                  <c:v>86.06</c:v>
                </c:pt>
                <c:pt idx="4304">
                  <c:v>86.08</c:v>
                </c:pt>
                <c:pt idx="4305">
                  <c:v>86.1</c:v>
                </c:pt>
                <c:pt idx="4306">
                  <c:v>86.12</c:v>
                </c:pt>
                <c:pt idx="4307">
                  <c:v>86.14</c:v>
                </c:pt>
                <c:pt idx="4308">
                  <c:v>86.16</c:v>
                </c:pt>
                <c:pt idx="4309">
                  <c:v>86.18</c:v>
                </c:pt>
                <c:pt idx="4310">
                  <c:v>86.2</c:v>
                </c:pt>
                <c:pt idx="4311">
                  <c:v>86.22</c:v>
                </c:pt>
                <c:pt idx="4312">
                  <c:v>86.24</c:v>
                </c:pt>
                <c:pt idx="4313">
                  <c:v>86.26</c:v>
                </c:pt>
                <c:pt idx="4314">
                  <c:v>86.28</c:v>
                </c:pt>
                <c:pt idx="4315">
                  <c:v>86.3</c:v>
                </c:pt>
                <c:pt idx="4316">
                  <c:v>86.32</c:v>
                </c:pt>
                <c:pt idx="4317">
                  <c:v>86.34</c:v>
                </c:pt>
                <c:pt idx="4318">
                  <c:v>86.36</c:v>
                </c:pt>
                <c:pt idx="4319">
                  <c:v>86.38</c:v>
                </c:pt>
                <c:pt idx="4320">
                  <c:v>86.4</c:v>
                </c:pt>
                <c:pt idx="4321">
                  <c:v>86.42</c:v>
                </c:pt>
                <c:pt idx="4322">
                  <c:v>86.44</c:v>
                </c:pt>
                <c:pt idx="4323">
                  <c:v>86.46</c:v>
                </c:pt>
                <c:pt idx="4324">
                  <c:v>86.48</c:v>
                </c:pt>
                <c:pt idx="4325">
                  <c:v>86.5</c:v>
                </c:pt>
                <c:pt idx="4326">
                  <c:v>86.52</c:v>
                </c:pt>
                <c:pt idx="4327">
                  <c:v>86.54</c:v>
                </c:pt>
                <c:pt idx="4328">
                  <c:v>86.56</c:v>
                </c:pt>
                <c:pt idx="4329">
                  <c:v>86.58</c:v>
                </c:pt>
                <c:pt idx="4330">
                  <c:v>86.6</c:v>
                </c:pt>
                <c:pt idx="4331">
                  <c:v>86.62</c:v>
                </c:pt>
                <c:pt idx="4332">
                  <c:v>86.64</c:v>
                </c:pt>
                <c:pt idx="4333">
                  <c:v>86.66</c:v>
                </c:pt>
                <c:pt idx="4334">
                  <c:v>86.68</c:v>
                </c:pt>
                <c:pt idx="4335">
                  <c:v>86.7</c:v>
                </c:pt>
                <c:pt idx="4336">
                  <c:v>86.72</c:v>
                </c:pt>
                <c:pt idx="4337">
                  <c:v>86.74</c:v>
                </c:pt>
                <c:pt idx="4338">
                  <c:v>86.76</c:v>
                </c:pt>
                <c:pt idx="4339">
                  <c:v>86.78</c:v>
                </c:pt>
                <c:pt idx="4340">
                  <c:v>86.8</c:v>
                </c:pt>
                <c:pt idx="4341">
                  <c:v>86.82</c:v>
                </c:pt>
                <c:pt idx="4342">
                  <c:v>86.84</c:v>
                </c:pt>
                <c:pt idx="4343">
                  <c:v>86.86</c:v>
                </c:pt>
                <c:pt idx="4344">
                  <c:v>86.88</c:v>
                </c:pt>
                <c:pt idx="4345">
                  <c:v>86.9</c:v>
                </c:pt>
                <c:pt idx="4346">
                  <c:v>86.92</c:v>
                </c:pt>
                <c:pt idx="4347">
                  <c:v>86.94</c:v>
                </c:pt>
                <c:pt idx="4348">
                  <c:v>86.96</c:v>
                </c:pt>
                <c:pt idx="4349">
                  <c:v>86.98</c:v>
                </c:pt>
                <c:pt idx="4350">
                  <c:v>87</c:v>
                </c:pt>
                <c:pt idx="4351">
                  <c:v>87.02</c:v>
                </c:pt>
                <c:pt idx="4352">
                  <c:v>87.04</c:v>
                </c:pt>
                <c:pt idx="4353">
                  <c:v>87.06</c:v>
                </c:pt>
                <c:pt idx="4354">
                  <c:v>87.08</c:v>
                </c:pt>
                <c:pt idx="4355">
                  <c:v>87.1</c:v>
                </c:pt>
                <c:pt idx="4356">
                  <c:v>87.12</c:v>
                </c:pt>
                <c:pt idx="4357">
                  <c:v>87.14</c:v>
                </c:pt>
                <c:pt idx="4358">
                  <c:v>87.16</c:v>
                </c:pt>
                <c:pt idx="4359">
                  <c:v>87.18</c:v>
                </c:pt>
                <c:pt idx="4360">
                  <c:v>87.2</c:v>
                </c:pt>
                <c:pt idx="4361">
                  <c:v>87.22</c:v>
                </c:pt>
                <c:pt idx="4362">
                  <c:v>87.24</c:v>
                </c:pt>
                <c:pt idx="4363">
                  <c:v>87.26</c:v>
                </c:pt>
                <c:pt idx="4364">
                  <c:v>87.28</c:v>
                </c:pt>
                <c:pt idx="4365">
                  <c:v>87.3</c:v>
                </c:pt>
                <c:pt idx="4366">
                  <c:v>87.32</c:v>
                </c:pt>
                <c:pt idx="4367">
                  <c:v>87.34</c:v>
                </c:pt>
                <c:pt idx="4368">
                  <c:v>87.36</c:v>
                </c:pt>
                <c:pt idx="4369">
                  <c:v>87.38</c:v>
                </c:pt>
                <c:pt idx="4370">
                  <c:v>87.4</c:v>
                </c:pt>
                <c:pt idx="4371">
                  <c:v>87.42</c:v>
                </c:pt>
                <c:pt idx="4372">
                  <c:v>87.44</c:v>
                </c:pt>
                <c:pt idx="4373">
                  <c:v>87.46</c:v>
                </c:pt>
                <c:pt idx="4374">
                  <c:v>87.48</c:v>
                </c:pt>
                <c:pt idx="4375">
                  <c:v>87.5</c:v>
                </c:pt>
                <c:pt idx="4376">
                  <c:v>87.52</c:v>
                </c:pt>
                <c:pt idx="4377">
                  <c:v>87.54</c:v>
                </c:pt>
                <c:pt idx="4378">
                  <c:v>87.56</c:v>
                </c:pt>
                <c:pt idx="4379">
                  <c:v>87.58</c:v>
                </c:pt>
                <c:pt idx="4380">
                  <c:v>87.6</c:v>
                </c:pt>
                <c:pt idx="4381">
                  <c:v>87.62</c:v>
                </c:pt>
                <c:pt idx="4382">
                  <c:v>87.64</c:v>
                </c:pt>
                <c:pt idx="4383">
                  <c:v>87.66</c:v>
                </c:pt>
                <c:pt idx="4384">
                  <c:v>87.68</c:v>
                </c:pt>
                <c:pt idx="4385">
                  <c:v>87.7</c:v>
                </c:pt>
                <c:pt idx="4386">
                  <c:v>87.72</c:v>
                </c:pt>
                <c:pt idx="4387">
                  <c:v>87.74</c:v>
                </c:pt>
                <c:pt idx="4388">
                  <c:v>87.76</c:v>
                </c:pt>
                <c:pt idx="4389">
                  <c:v>87.78</c:v>
                </c:pt>
                <c:pt idx="4390">
                  <c:v>87.8</c:v>
                </c:pt>
                <c:pt idx="4391">
                  <c:v>87.82</c:v>
                </c:pt>
                <c:pt idx="4392">
                  <c:v>87.84</c:v>
                </c:pt>
                <c:pt idx="4393">
                  <c:v>87.86</c:v>
                </c:pt>
                <c:pt idx="4394">
                  <c:v>87.88</c:v>
                </c:pt>
                <c:pt idx="4395">
                  <c:v>87.9</c:v>
                </c:pt>
                <c:pt idx="4396">
                  <c:v>87.92</c:v>
                </c:pt>
                <c:pt idx="4397">
                  <c:v>87.94</c:v>
                </c:pt>
                <c:pt idx="4398">
                  <c:v>87.96</c:v>
                </c:pt>
                <c:pt idx="4399">
                  <c:v>87.98</c:v>
                </c:pt>
                <c:pt idx="4400">
                  <c:v>88</c:v>
                </c:pt>
                <c:pt idx="4401">
                  <c:v>88.02</c:v>
                </c:pt>
                <c:pt idx="4402">
                  <c:v>88.04</c:v>
                </c:pt>
                <c:pt idx="4403">
                  <c:v>88.06</c:v>
                </c:pt>
                <c:pt idx="4404">
                  <c:v>88.08</c:v>
                </c:pt>
                <c:pt idx="4405">
                  <c:v>88.1</c:v>
                </c:pt>
                <c:pt idx="4406">
                  <c:v>88.12</c:v>
                </c:pt>
                <c:pt idx="4407">
                  <c:v>88.14</c:v>
                </c:pt>
                <c:pt idx="4408">
                  <c:v>88.16</c:v>
                </c:pt>
                <c:pt idx="4409">
                  <c:v>88.18</c:v>
                </c:pt>
                <c:pt idx="4410">
                  <c:v>88.2</c:v>
                </c:pt>
                <c:pt idx="4411">
                  <c:v>88.22</c:v>
                </c:pt>
                <c:pt idx="4412">
                  <c:v>88.24</c:v>
                </c:pt>
                <c:pt idx="4413">
                  <c:v>88.26</c:v>
                </c:pt>
                <c:pt idx="4414">
                  <c:v>88.28</c:v>
                </c:pt>
                <c:pt idx="4415">
                  <c:v>88.3</c:v>
                </c:pt>
                <c:pt idx="4416">
                  <c:v>88.32</c:v>
                </c:pt>
                <c:pt idx="4417">
                  <c:v>88.34</c:v>
                </c:pt>
                <c:pt idx="4418">
                  <c:v>88.36</c:v>
                </c:pt>
                <c:pt idx="4419">
                  <c:v>88.38</c:v>
                </c:pt>
                <c:pt idx="4420">
                  <c:v>88.4</c:v>
                </c:pt>
                <c:pt idx="4421">
                  <c:v>88.42</c:v>
                </c:pt>
                <c:pt idx="4422">
                  <c:v>88.44</c:v>
                </c:pt>
                <c:pt idx="4423">
                  <c:v>88.46</c:v>
                </c:pt>
                <c:pt idx="4424">
                  <c:v>88.48</c:v>
                </c:pt>
                <c:pt idx="4425">
                  <c:v>88.5</c:v>
                </c:pt>
                <c:pt idx="4426">
                  <c:v>88.52</c:v>
                </c:pt>
                <c:pt idx="4427">
                  <c:v>88.54</c:v>
                </c:pt>
                <c:pt idx="4428">
                  <c:v>88.56</c:v>
                </c:pt>
                <c:pt idx="4429">
                  <c:v>88.58</c:v>
                </c:pt>
                <c:pt idx="4430">
                  <c:v>88.6</c:v>
                </c:pt>
                <c:pt idx="4431">
                  <c:v>88.62</c:v>
                </c:pt>
                <c:pt idx="4432">
                  <c:v>88.64</c:v>
                </c:pt>
                <c:pt idx="4433">
                  <c:v>88.66</c:v>
                </c:pt>
                <c:pt idx="4434">
                  <c:v>88.68</c:v>
                </c:pt>
                <c:pt idx="4435">
                  <c:v>88.7</c:v>
                </c:pt>
                <c:pt idx="4436">
                  <c:v>88.72</c:v>
                </c:pt>
                <c:pt idx="4437">
                  <c:v>88.74</c:v>
                </c:pt>
                <c:pt idx="4438">
                  <c:v>88.76</c:v>
                </c:pt>
                <c:pt idx="4439">
                  <c:v>88.78</c:v>
                </c:pt>
                <c:pt idx="4440">
                  <c:v>88.8</c:v>
                </c:pt>
                <c:pt idx="4441">
                  <c:v>88.82</c:v>
                </c:pt>
                <c:pt idx="4442">
                  <c:v>88.84</c:v>
                </c:pt>
                <c:pt idx="4443">
                  <c:v>88.86</c:v>
                </c:pt>
                <c:pt idx="4444">
                  <c:v>88.88</c:v>
                </c:pt>
                <c:pt idx="4445">
                  <c:v>88.9</c:v>
                </c:pt>
                <c:pt idx="4446">
                  <c:v>88.92</c:v>
                </c:pt>
                <c:pt idx="4447">
                  <c:v>88.94</c:v>
                </c:pt>
                <c:pt idx="4448">
                  <c:v>88.96</c:v>
                </c:pt>
                <c:pt idx="4449">
                  <c:v>88.98</c:v>
                </c:pt>
                <c:pt idx="4450">
                  <c:v>89</c:v>
                </c:pt>
                <c:pt idx="4451">
                  <c:v>89.02</c:v>
                </c:pt>
                <c:pt idx="4452">
                  <c:v>89.04</c:v>
                </c:pt>
                <c:pt idx="4453">
                  <c:v>89.06</c:v>
                </c:pt>
                <c:pt idx="4454">
                  <c:v>89.08</c:v>
                </c:pt>
                <c:pt idx="4455">
                  <c:v>89.1</c:v>
                </c:pt>
                <c:pt idx="4456">
                  <c:v>89.12</c:v>
                </c:pt>
                <c:pt idx="4457">
                  <c:v>89.14</c:v>
                </c:pt>
                <c:pt idx="4458">
                  <c:v>89.16</c:v>
                </c:pt>
                <c:pt idx="4459">
                  <c:v>89.18</c:v>
                </c:pt>
                <c:pt idx="4460">
                  <c:v>89.2</c:v>
                </c:pt>
                <c:pt idx="4461">
                  <c:v>89.22</c:v>
                </c:pt>
                <c:pt idx="4462">
                  <c:v>89.24</c:v>
                </c:pt>
                <c:pt idx="4463">
                  <c:v>89.26</c:v>
                </c:pt>
                <c:pt idx="4464">
                  <c:v>89.28</c:v>
                </c:pt>
                <c:pt idx="4465">
                  <c:v>89.3</c:v>
                </c:pt>
                <c:pt idx="4466">
                  <c:v>89.32</c:v>
                </c:pt>
                <c:pt idx="4467">
                  <c:v>89.34</c:v>
                </c:pt>
                <c:pt idx="4468">
                  <c:v>89.36</c:v>
                </c:pt>
                <c:pt idx="4469">
                  <c:v>89.38</c:v>
                </c:pt>
                <c:pt idx="4470">
                  <c:v>89.4</c:v>
                </c:pt>
                <c:pt idx="4471">
                  <c:v>89.42</c:v>
                </c:pt>
                <c:pt idx="4472">
                  <c:v>89.44</c:v>
                </c:pt>
                <c:pt idx="4473">
                  <c:v>89.46</c:v>
                </c:pt>
                <c:pt idx="4474">
                  <c:v>89.48</c:v>
                </c:pt>
                <c:pt idx="4475">
                  <c:v>89.5</c:v>
                </c:pt>
                <c:pt idx="4476">
                  <c:v>89.52</c:v>
                </c:pt>
                <c:pt idx="4477">
                  <c:v>89.54</c:v>
                </c:pt>
                <c:pt idx="4478">
                  <c:v>89.56</c:v>
                </c:pt>
                <c:pt idx="4479">
                  <c:v>89.58</c:v>
                </c:pt>
                <c:pt idx="4480">
                  <c:v>89.6</c:v>
                </c:pt>
                <c:pt idx="4481">
                  <c:v>89.62</c:v>
                </c:pt>
                <c:pt idx="4482">
                  <c:v>89.64</c:v>
                </c:pt>
                <c:pt idx="4483">
                  <c:v>89.66</c:v>
                </c:pt>
                <c:pt idx="4484">
                  <c:v>89.68</c:v>
                </c:pt>
                <c:pt idx="4485">
                  <c:v>89.7</c:v>
                </c:pt>
                <c:pt idx="4486">
                  <c:v>89.72</c:v>
                </c:pt>
                <c:pt idx="4487">
                  <c:v>89.74</c:v>
                </c:pt>
                <c:pt idx="4488">
                  <c:v>89.76</c:v>
                </c:pt>
                <c:pt idx="4489">
                  <c:v>89.78</c:v>
                </c:pt>
                <c:pt idx="4490">
                  <c:v>89.8</c:v>
                </c:pt>
                <c:pt idx="4491">
                  <c:v>89.82</c:v>
                </c:pt>
                <c:pt idx="4492">
                  <c:v>89.84</c:v>
                </c:pt>
                <c:pt idx="4493">
                  <c:v>89.86</c:v>
                </c:pt>
                <c:pt idx="4494">
                  <c:v>89.88</c:v>
                </c:pt>
                <c:pt idx="4495">
                  <c:v>89.9</c:v>
                </c:pt>
                <c:pt idx="4496">
                  <c:v>89.92</c:v>
                </c:pt>
                <c:pt idx="4497">
                  <c:v>89.94</c:v>
                </c:pt>
                <c:pt idx="4498">
                  <c:v>89.96</c:v>
                </c:pt>
                <c:pt idx="4499">
                  <c:v>89.98</c:v>
                </c:pt>
                <c:pt idx="4500">
                  <c:v>90</c:v>
                </c:pt>
                <c:pt idx="4501">
                  <c:v>90.02</c:v>
                </c:pt>
                <c:pt idx="4502">
                  <c:v>90.04</c:v>
                </c:pt>
                <c:pt idx="4503">
                  <c:v>90.06</c:v>
                </c:pt>
                <c:pt idx="4504">
                  <c:v>90.08</c:v>
                </c:pt>
                <c:pt idx="4505">
                  <c:v>90.1</c:v>
                </c:pt>
                <c:pt idx="4506">
                  <c:v>90.12</c:v>
                </c:pt>
                <c:pt idx="4507">
                  <c:v>90.14</c:v>
                </c:pt>
                <c:pt idx="4508">
                  <c:v>90.16</c:v>
                </c:pt>
                <c:pt idx="4509">
                  <c:v>90.18</c:v>
                </c:pt>
                <c:pt idx="4510">
                  <c:v>90.2</c:v>
                </c:pt>
                <c:pt idx="4511">
                  <c:v>90.22</c:v>
                </c:pt>
                <c:pt idx="4512">
                  <c:v>90.24</c:v>
                </c:pt>
                <c:pt idx="4513">
                  <c:v>90.26</c:v>
                </c:pt>
                <c:pt idx="4514">
                  <c:v>90.28</c:v>
                </c:pt>
                <c:pt idx="4515">
                  <c:v>90.3</c:v>
                </c:pt>
                <c:pt idx="4516">
                  <c:v>90.32</c:v>
                </c:pt>
                <c:pt idx="4517">
                  <c:v>90.34</c:v>
                </c:pt>
                <c:pt idx="4518">
                  <c:v>90.36</c:v>
                </c:pt>
                <c:pt idx="4519">
                  <c:v>90.38</c:v>
                </c:pt>
                <c:pt idx="4520">
                  <c:v>90.4</c:v>
                </c:pt>
                <c:pt idx="4521">
                  <c:v>90.42</c:v>
                </c:pt>
                <c:pt idx="4522">
                  <c:v>90.44</c:v>
                </c:pt>
                <c:pt idx="4523">
                  <c:v>90.46</c:v>
                </c:pt>
                <c:pt idx="4524">
                  <c:v>90.48</c:v>
                </c:pt>
                <c:pt idx="4525">
                  <c:v>90.5</c:v>
                </c:pt>
                <c:pt idx="4526">
                  <c:v>90.52</c:v>
                </c:pt>
                <c:pt idx="4527">
                  <c:v>90.54</c:v>
                </c:pt>
                <c:pt idx="4528">
                  <c:v>90.56</c:v>
                </c:pt>
                <c:pt idx="4529">
                  <c:v>90.58</c:v>
                </c:pt>
                <c:pt idx="4530">
                  <c:v>90.6</c:v>
                </c:pt>
                <c:pt idx="4531">
                  <c:v>90.62</c:v>
                </c:pt>
                <c:pt idx="4532">
                  <c:v>90.64</c:v>
                </c:pt>
                <c:pt idx="4533">
                  <c:v>90.66</c:v>
                </c:pt>
                <c:pt idx="4534">
                  <c:v>90.68</c:v>
                </c:pt>
                <c:pt idx="4535">
                  <c:v>90.7</c:v>
                </c:pt>
                <c:pt idx="4536">
                  <c:v>90.72</c:v>
                </c:pt>
                <c:pt idx="4537">
                  <c:v>90.74</c:v>
                </c:pt>
                <c:pt idx="4538">
                  <c:v>90.76</c:v>
                </c:pt>
                <c:pt idx="4539">
                  <c:v>90.78</c:v>
                </c:pt>
                <c:pt idx="4540">
                  <c:v>90.8</c:v>
                </c:pt>
                <c:pt idx="4541">
                  <c:v>90.82</c:v>
                </c:pt>
                <c:pt idx="4542">
                  <c:v>90.84</c:v>
                </c:pt>
                <c:pt idx="4543">
                  <c:v>90.86</c:v>
                </c:pt>
                <c:pt idx="4544">
                  <c:v>90.88</c:v>
                </c:pt>
                <c:pt idx="4545">
                  <c:v>90.9</c:v>
                </c:pt>
                <c:pt idx="4546">
                  <c:v>90.92</c:v>
                </c:pt>
                <c:pt idx="4547">
                  <c:v>90.94</c:v>
                </c:pt>
                <c:pt idx="4548">
                  <c:v>90.96</c:v>
                </c:pt>
                <c:pt idx="4549">
                  <c:v>90.98</c:v>
                </c:pt>
                <c:pt idx="4550">
                  <c:v>91</c:v>
                </c:pt>
                <c:pt idx="4551">
                  <c:v>91.02</c:v>
                </c:pt>
                <c:pt idx="4552">
                  <c:v>91.04</c:v>
                </c:pt>
                <c:pt idx="4553">
                  <c:v>91.06</c:v>
                </c:pt>
                <c:pt idx="4554">
                  <c:v>91.08</c:v>
                </c:pt>
                <c:pt idx="4555">
                  <c:v>91.1</c:v>
                </c:pt>
                <c:pt idx="4556">
                  <c:v>91.12</c:v>
                </c:pt>
                <c:pt idx="4557">
                  <c:v>91.14</c:v>
                </c:pt>
                <c:pt idx="4558">
                  <c:v>91.16</c:v>
                </c:pt>
                <c:pt idx="4559">
                  <c:v>91.18</c:v>
                </c:pt>
                <c:pt idx="4560">
                  <c:v>91.2</c:v>
                </c:pt>
                <c:pt idx="4561">
                  <c:v>91.22</c:v>
                </c:pt>
                <c:pt idx="4562">
                  <c:v>91.24</c:v>
                </c:pt>
                <c:pt idx="4563">
                  <c:v>91.26</c:v>
                </c:pt>
                <c:pt idx="4564">
                  <c:v>91.28</c:v>
                </c:pt>
                <c:pt idx="4565">
                  <c:v>91.3</c:v>
                </c:pt>
                <c:pt idx="4566">
                  <c:v>91.32</c:v>
                </c:pt>
                <c:pt idx="4567">
                  <c:v>91.34</c:v>
                </c:pt>
                <c:pt idx="4568">
                  <c:v>91.36</c:v>
                </c:pt>
                <c:pt idx="4569">
                  <c:v>91.38</c:v>
                </c:pt>
                <c:pt idx="4570">
                  <c:v>91.4</c:v>
                </c:pt>
                <c:pt idx="4571">
                  <c:v>91.42</c:v>
                </c:pt>
                <c:pt idx="4572">
                  <c:v>91.44</c:v>
                </c:pt>
                <c:pt idx="4573">
                  <c:v>91.46</c:v>
                </c:pt>
                <c:pt idx="4574">
                  <c:v>91.48</c:v>
                </c:pt>
                <c:pt idx="4575">
                  <c:v>91.5</c:v>
                </c:pt>
                <c:pt idx="4576">
                  <c:v>91.52</c:v>
                </c:pt>
                <c:pt idx="4577">
                  <c:v>91.54</c:v>
                </c:pt>
                <c:pt idx="4578">
                  <c:v>91.56</c:v>
                </c:pt>
                <c:pt idx="4579">
                  <c:v>91.58</c:v>
                </c:pt>
                <c:pt idx="4580">
                  <c:v>91.6</c:v>
                </c:pt>
                <c:pt idx="4581">
                  <c:v>91.62</c:v>
                </c:pt>
                <c:pt idx="4582">
                  <c:v>91.64</c:v>
                </c:pt>
                <c:pt idx="4583">
                  <c:v>91.66</c:v>
                </c:pt>
                <c:pt idx="4584">
                  <c:v>91.68</c:v>
                </c:pt>
                <c:pt idx="4585">
                  <c:v>91.7</c:v>
                </c:pt>
                <c:pt idx="4586">
                  <c:v>91.72</c:v>
                </c:pt>
                <c:pt idx="4587">
                  <c:v>91.74</c:v>
                </c:pt>
                <c:pt idx="4588">
                  <c:v>91.76</c:v>
                </c:pt>
                <c:pt idx="4589">
                  <c:v>91.78</c:v>
                </c:pt>
                <c:pt idx="4590">
                  <c:v>91.8</c:v>
                </c:pt>
                <c:pt idx="4591">
                  <c:v>91.82</c:v>
                </c:pt>
                <c:pt idx="4592">
                  <c:v>91.84</c:v>
                </c:pt>
                <c:pt idx="4593">
                  <c:v>91.86</c:v>
                </c:pt>
                <c:pt idx="4594">
                  <c:v>91.88</c:v>
                </c:pt>
                <c:pt idx="4595">
                  <c:v>91.9</c:v>
                </c:pt>
                <c:pt idx="4596">
                  <c:v>91.92</c:v>
                </c:pt>
                <c:pt idx="4597">
                  <c:v>91.94</c:v>
                </c:pt>
                <c:pt idx="4598">
                  <c:v>91.96</c:v>
                </c:pt>
                <c:pt idx="4599">
                  <c:v>91.98</c:v>
                </c:pt>
                <c:pt idx="4600">
                  <c:v>92</c:v>
                </c:pt>
                <c:pt idx="4601">
                  <c:v>92.02</c:v>
                </c:pt>
                <c:pt idx="4602">
                  <c:v>92.04</c:v>
                </c:pt>
                <c:pt idx="4603">
                  <c:v>92.06</c:v>
                </c:pt>
                <c:pt idx="4604">
                  <c:v>92.08</c:v>
                </c:pt>
                <c:pt idx="4605">
                  <c:v>92.1</c:v>
                </c:pt>
                <c:pt idx="4606">
                  <c:v>92.12</c:v>
                </c:pt>
                <c:pt idx="4607">
                  <c:v>92.14</c:v>
                </c:pt>
                <c:pt idx="4608">
                  <c:v>92.16</c:v>
                </c:pt>
                <c:pt idx="4609">
                  <c:v>92.18</c:v>
                </c:pt>
                <c:pt idx="4610">
                  <c:v>92.2</c:v>
                </c:pt>
                <c:pt idx="4611">
                  <c:v>92.22</c:v>
                </c:pt>
                <c:pt idx="4612">
                  <c:v>92.24</c:v>
                </c:pt>
                <c:pt idx="4613">
                  <c:v>92.26</c:v>
                </c:pt>
                <c:pt idx="4614">
                  <c:v>92.28</c:v>
                </c:pt>
                <c:pt idx="4615">
                  <c:v>92.3</c:v>
                </c:pt>
                <c:pt idx="4616">
                  <c:v>92.32</c:v>
                </c:pt>
                <c:pt idx="4617">
                  <c:v>92.34</c:v>
                </c:pt>
                <c:pt idx="4618">
                  <c:v>92.36</c:v>
                </c:pt>
                <c:pt idx="4619">
                  <c:v>92.38</c:v>
                </c:pt>
                <c:pt idx="4620">
                  <c:v>92.4</c:v>
                </c:pt>
                <c:pt idx="4621">
                  <c:v>92.42</c:v>
                </c:pt>
                <c:pt idx="4622">
                  <c:v>92.44</c:v>
                </c:pt>
                <c:pt idx="4623">
                  <c:v>92.46</c:v>
                </c:pt>
                <c:pt idx="4624">
                  <c:v>92.48</c:v>
                </c:pt>
                <c:pt idx="4625">
                  <c:v>92.5</c:v>
                </c:pt>
                <c:pt idx="4626">
                  <c:v>92.52</c:v>
                </c:pt>
                <c:pt idx="4627">
                  <c:v>92.54</c:v>
                </c:pt>
                <c:pt idx="4628">
                  <c:v>92.56</c:v>
                </c:pt>
                <c:pt idx="4629">
                  <c:v>92.58</c:v>
                </c:pt>
                <c:pt idx="4630">
                  <c:v>92.6</c:v>
                </c:pt>
                <c:pt idx="4631">
                  <c:v>92.62</c:v>
                </c:pt>
                <c:pt idx="4632">
                  <c:v>92.64</c:v>
                </c:pt>
                <c:pt idx="4633">
                  <c:v>92.66</c:v>
                </c:pt>
                <c:pt idx="4634">
                  <c:v>92.68</c:v>
                </c:pt>
                <c:pt idx="4635">
                  <c:v>92.7</c:v>
                </c:pt>
                <c:pt idx="4636">
                  <c:v>92.72</c:v>
                </c:pt>
                <c:pt idx="4637">
                  <c:v>92.74</c:v>
                </c:pt>
                <c:pt idx="4638">
                  <c:v>92.76</c:v>
                </c:pt>
                <c:pt idx="4639">
                  <c:v>92.78</c:v>
                </c:pt>
                <c:pt idx="4640">
                  <c:v>92.8</c:v>
                </c:pt>
                <c:pt idx="4641">
                  <c:v>92.82</c:v>
                </c:pt>
                <c:pt idx="4642">
                  <c:v>92.84</c:v>
                </c:pt>
                <c:pt idx="4643">
                  <c:v>92.86</c:v>
                </c:pt>
                <c:pt idx="4644">
                  <c:v>92.88</c:v>
                </c:pt>
                <c:pt idx="4645">
                  <c:v>92.9</c:v>
                </c:pt>
                <c:pt idx="4646">
                  <c:v>92.92</c:v>
                </c:pt>
                <c:pt idx="4647">
                  <c:v>92.94</c:v>
                </c:pt>
                <c:pt idx="4648">
                  <c:v>92.96</c:v>
                </c:pt>
                <c:pt idx="4649">
                  <c:v>92.98</c:v>
                </c:pt>
                <c:pt idx="4650">
                  <c:v>93</c:v>
                </c:pt>
                <c:pt idx="4651">
                  <c:v>93.02</c:v>
                </c:pt>
                <c:pt idx="4652">
                  <c:v>93.04</c:v>
                </c:pt>
                <c:pt idx="4653">
                  <c:v>93.06</c:v>
                </c:pt>
                <c:pt idx="4654">
                  <c:v>93.08</c:v>
                </c:pt>
                <c:pt idx="4655">
                  <c:v>93.1</c:v>
                </c:pt>
                <c:pt idx="4656">
                  <c:v>93.12</c:v>
                </c:pt>
                <c:pt idx="4657">
                  <c:v>93.14</c:v>
                </c:pt>
                <c:pt idx="4658">
                  <c:v>93.16</c:v>
                </c:pt>
                <c:pt idx="4659">
                  <c:v>93.18</c:v>
                </c:pt>
                <c:pt idx="4660">
                  <c:v>93.2</c:v>
                </c:pt>
                <c:pt idx="4661">
                  <c:v>93.22</c:v>
                </c:pt>
                <c:pt idx="4662">
                  <c:v>93.24</c:v>
                </c:pt>
                <c:pt idx="4663">
                  <c:v>93.26</c:v>
                </c:pt>
                <c:pt idx="4664">
                  <c:v>93.28</c:v>
                </c:pt>
                <c:pt idx="4665">
                  <c:v>93.3</c:v>
                </c:pt>
                <c:pt idx="4666">
                  <c:v>93.32</c:v>
                </c:pt>
                <c:pt idx="4667">
                  <c:v>93.34</c:v>
                </c:pt>
                <c:pt idx="4668">
                  <c:v>93.36</c:v>
                </c:pt>
                <c:pt idx="4669">
                  <c:v>93.38</c:v>
                </c:pt>
                <c:pt idx="4670">
                  <c:v>93.4</c:v>
                </c:pt>
                <c:pt idx="4671">
                  <c:v>93.42</c:v>
                </c:pt>
                <c:pt idx="4672">
                  <c:v>93.44</c:v>
                </c:pt>
                <c:pt idx="4673">
                  <c:v>93.46</c:v>
                </c:pt>
                <c:pt idx="4674">
                  <c:v>93.48</c:v>
                </c:pt>
                <c:pt idx="4675">
                  <c:v>93.5</c:v>
                </c:pt>
                <c:pt idx="4676">
                  <c:v>93.52</c:v>
                </c:pt>
                <c:pt idx="4677">
                  <c:v>93.54</c:v>
                </c:pt>
                <c:pt idx="4678">
                  <c:v>93.56</c:v>
                </c:pt>
                <c:pt idx="4679">
                  <c:v>93.58</c:v>
                </c:pt>
                <c:pt idx="4680">
                  <c:v>93.6</c:v>
                </c:pt>
                <c:pt idx="4681">
                  <c:v>93.62</c:v>
                </c:pt>
                <c:pt idx="4682">
                  <c:v>93.64</c:v>
                </c:pt>
                <c:pt idx="4683">
                  <c:v>93.66</c:v>
                </c:pt>
                <c:pt idx="4684">
                  <c:v>93.68</c:v>
                </c:pt>
                <c:pt idx="4685">
                  <c:v>93.7</c:v>
                </c:pt>
                <c:pt idx="4686">
                  <c:v>93.72</c:v>
                </c:pt>
                <c:pt idx="4687">
                  <c:v>93.74</c:v>
                </c:pt>
                <c:pt idx="4688">
                  <c:v>93.76</c:v>
                </c:pt>
                <c:pt idx="4689">
                  <c:v>93.78</c:v>
                </c:pt>
                <c:pt idx="4690">
                  <c:v>93.8</c:v>
                </c:pt>
                <c:pt idx="4691">
                  <c:v>93.82</c:v>
                </c:pt>
                <c:pt idx="4692">
                  <c:v>93.84</c:v>
                </c:pt>
                <c:pt idx="4693">
                  <c:v>93.86</c:v>
                </c:pt>
                <c:pt idx="4694">
                  <c:v>93.88</c:v>
                </c:pt>
                <c:pt idx="4695">
                  <c:v>93.9</c:v>
                </c:pt>
                <c:pt idx="4696">
                  <c:v>93.92</c:v>
                </c:pt>
                <c:pt idx="4697">
                  <c:v>93.94</c:v>
                </c:pt>
                <c:pt idx="4698">
                  <c:v>93.96</c:v>
                </c:pt>
                <c:pt idx="4699">
                  <c:v>93.98</c:v>
                </c:pt>
                <c:pt idx="4700">
                  <c:v>94</c:v>
                </c:pt>
                <c:pt idx="4701">
                  <c:v>94.02</c:v>
                </c:pt>
                <c:pt idx="4702">
                  <c:v>94.04</c:v>
                </c:pt>
                <c:pt idx="4703">
                  <c:v>94.06</c:v>
                </c:pt>
                <c:pt idx="4704">
                  <c:v>94.08</c:v>
                </c:pt>
                <c:pt idx="4705">
                  <c:v>94.1</c:v>
                </c:pt>
                <c:pt idx="4706">
                  <c:v>94.12</c:v>
                </c:pt>
                <c:pt idx="4707">
                  <c:v>94.14</c:v>
                </c:pt>
                <c:pt idx="4708">
                  <c:v>94.16</c:v>
                </c:pt>
                <c:pt idx="4709">
                  <c:v>94.18</c:v>
                </c:pt>
                <c:pt idx="4710">
                  <c:v>94.2</c:v>
                </c:pt>
                <c:pt idx="4711">
                  <c:v>94.22</c:v>
                </c:pt>
                <c:pt idx="4712">
                  <c:v>94.24</c:v>
                </c:pt>
                <c:pt idx="4713">
                  <c:v>94.26</c:v>
                </c:pt>
                <c:pt idx="4714">
                  <c:v>94.28</c:v>
                </c:pt>
                <c:pt idx="4715">
                  <c:v>94.3</c:v>
                </c:pt>
                <c:pt idx="4716">
                  <c:v>94.32</c:v>
                </c:pt>
                <c:pt idx="4717">
                  <c:v>94.34</c:v>
                </c:pt>
                <c:pt idx="4718">
                  <c:v>94.36</c:v>
                </c:pt>
                <c:pt idx="4719">
                  <c:v>94.38</c:v>
                </c:pt>
                <c:pt idx="4720">
                  <c:v>94.4</c:v>
                </c:pt>
                <c:pt idx="4721">
                  <c:v>94.42</c:v>
                </c:pt>
                <c:pt idx="4722">
                  <c:v>94.44</c:v>
                </c:pt>
                <c:pt idx="4723">
                  <c:v>94.46</c:v>
                </c:pt>
                <c:pt idx="4724">
                  <c:v>94.48</c:v>
                </c:pt>
                <c:pt idx="4725">
                  <c:v>94.5</c:v>
                </c:pt>
                <c:pt idx="4726">
                  <c:v>94.52</c:v>
                </c:pt>
                <c:pt idx="4727">
                  <c:v>94.54</c:v>
                </c:pt>
                <c:pt idx="4728">
                  <c:v>94.56</c:v>
                </c:pt>
                <c:pt idx="4729">
                  <c:v>94.58</c:v>
                </c:pt>
                <c:pt idx="4730">
                  <c:v>94.6</c:v>
                </c:pt>
                <c:pt idx="4731">
                  <c:v>94.62</c:v>
                </c:pt>
                <c:pt idx="4732">
                  <c:v>94.64</c:v>
                </c:pt>
                <c:pt idx="4733">
                  <c:v>94.66</c:v>
                </c:pt>
                <c:pt idx="4734">
                  <c:v>94.68</c:v>
                </c:pt>
                <c:pt idx="4735">
                  <c:v>94.7</c:v>
                </c:pt>
                <c:pt idx="4736">
                  <c:v>94.72</c:v>
                </c:pt>
                <c:pt idx="4737">
                  <c:v>94.74</c:v>
                </c:pt>
                <c:pt idx="4738">
                  <c:v>94.76</c:v>
                </c:pt>
                <c:pt idx="4739">
                  <c:v>94.78</c:v>
                </c:pt>
                <c:pt idx="4740">
                  <c:v>94.8</c:v>
                </c:pt>
                <c:pt idx="4741">
                  <c:v>94.82</c:v>
                </c:pt>
                <c:pt idx="4742">
                  <c:v>94.84</c:v>
                </c:pt>
                <c:pt idx="4743">
                  <c:v>94.86</c:v>
                </c:pt>
                <c:pt idx="4744">
                  <c:v>94.88</c:v>
                </c:pt>
                <c:pt idx="4745">
                  <c:v>94.9</c:v>
                </c:pt>
                <c:pt idx="4746">
                  <c:v>94.92</c:v>
                </c:pt>
                <c:pt idx="4747">
                  <c:v>94.94</c:v>
                </c:pt>
                <c:pt idx="4748">
                  <c:v>94.96</c:v>
                </c:pt>
                <c:pt idx="4749">
                  <c:v>94.98</c:v>
                </c:pt>
                <c:pt idx="4750">
                  <c:v>95</c:v>
                </c:pt>
                <c:pt idx="4751">
                  <c:v>95.02</c:v>
                </c:pt>
                <c:pt idx="4752">
                  <c:v>95.04</c:v>
                </c:pt>
                <c:pt idx="4753">
                  <c:v>95.06</c:v>
                </c:pt>
                <c:pt idx="4754">
                  <c:v>95.08</c:v>
                </c:pt>
                <c:pt idx="4755">
                  <c:v>95.1</c:v>
                </c:pt>
                <c:pt idx="4756">
                  <c:v>95.12</c:v>
                </c:pt>
                <c:pt idx="4757">
                  <c:v>95.14</c:v>
                </c:pt>
                <c:pt idx="4758">
                  <c:v>95.16</c:v>
                </c:pt>
                <c:pt idx="4759">
                  <c:v>95.18</c:v>
                </c:pt>
                <c:pt idx="4760">
                  <c:v>95.2</c:v>
                </c:pt>
                <c:pt idx="4761">
                  <c:v>95.22</c:v>
                </c:pt>
                <c:pt idx="4762">
                  <c:v>95.24</c:v>
                </c:pt>
                <c:pt idx="4763">
                  <c:v>95.26</c:v>
                </c:pt>
                <c:pt idx="4764">
                  <c:v>95.28</c:v>
                </c:pt>
                <c:pt idx="4765">
                  <c:v>95.3</c:v>
                </c:pt>
                <c:pt idx="4766">
                  <c:v>95.32</c:v>
                </c:pt>
                <c:pt idx="4767">
                  <c:v>95.34</c:v>
                </c:pt>
                <c:pt idx="4768">
                  <c:v>95.36</c:v>
                </c:pt>
                <c:pt idx="4769">
                  <c:v>95.38</c:v>
                </c:pt>
                <c:pt idx="4770">
                  <c:v>95.4</c:v>
                </c:pt>
                <c:pt idx="4771">
                  <c:v>95.42</c:v>
                </c:pt>
                <c:pt idx="4772">
                  <c:v>95.44</c:v>
                </c:pt>
                <c:pt idx="4773">
                  <c:v>95.46</c:v>
                </c:pt>
                <c:pt idx="4774">
                  <c:v>95.48</c:v>
                </c:pt>
                <c:pt idx="4775">
                  <c:v>95.5</c:v>
                </c:pt>
                <c:pt idx="4776">
                  <c:v>95.52</c:v>
                </c:pt>
                <c:pt idx="4777">
                  <c:v>95.54</c:v>
                </c:pt>
                <c:pt idx="4778">
                  <c:v>95.56</c:v>
                </c:pt>
                <c:pt idx="4779">
                  <c:v>95.58</c:v>
                </c:pt>
                <c:pt idx="4780">
                  <c:v>95.6</c:v>
                </c:pt>
                <c:pt idx="4781">
                  <c:v>95.62</c:v>
                </c:pt>
                <c:pt idx="4782">
                  <c:v>95.64</c:v>
                </c:pt>
                <c:pt idx="4783">
                  <c:v>95.66</c:v>
                </c:pt>
                <c:pt idx="4784">
                  <c:v>95.68</c:v>
                </c:pt>
                <c:pt idx="4785">
                  <c:v>95.7</c:v>
                </c:pt>
                <c:pt idx="4786">
                  <c:v>95.72</c:v>
                </c:pt>
                <c:pt idx="4787">
                  <c:v>95.74</c:v>
                </c:pt>
                <c:pt idx="4788">
                  <c:v>95.76</c:v>
                </c:pt>
                <c:pt idx="4789">
                  <c:v>95.78</c:v>
                </c:pt>
                <c:pt idx="4790">
                  <c:v>95.8</c:v>
                </c:pt>
                <c:pt idx="4791">
                  <c:v>95.82</c:v>
                </c:pt>
                <c:pt idx="4792">
                  <c:v>95.84</c:v>
                </c:pt>
                <c:pt idx="4793">
                  <c:v>95.86</c:v>
                </c:pt>
                <c:pt idx="4794">
                  <c:v>95.88</c:v>
                </c:pt>
                <c:pt idx="4795">
                  <c:v>95.9</c:v>
                </c:pt>
                <c:pt idx="4796">
                  <c:v>95.92</c:v>
                </c:pt>
                <c:pt idx="4797">
                  <c:v>95.94</c:v>
                </c:pt>
                <c:pt idx="4798">
                  <c:v>95.96</c:v>
                </c:pt>
                <c:pt idx="4799">
                  <c:v>95.98</c:v>
                </c:pt>
                <c:pt idx="4800">
                  <c:v>96</c:v>
                </c:pt>
                <c:pt idx="4801">
                  <c:v>96.02</c:v>
                </c:pt>
                <c:pt idx="4802">
                  <c:v>96.04</c:v>
                </c:pt>
                <c:pt idx="4803">
                  <c:v>96.06</c:v>
                </c:pt>
                <c:pt idx="4804">
                  <c:v>96.08</c:v>
                </c:pt>
                <c:pt idx="4805">
                  <c:v>96.1</c:v>
                </c:pt>
                <c:pt idx="4806">
                  <c:v>96.12</c:v>
                </c:pt>
                <c:pt idx="4807">
                  <c:v>96.14</c:v>
                </c:pt>
                <c:pt idx="4808">
                  <c:v>96.16</c:v>
                </c:pt>
                <c:pt idx="4809">
                  <c:v>96.18</c:v>
                </c:pt>
                <c:pt idx="4810">
                  <c:v>96.2</c:v>
                </c:pt>
                <c:pt idx="4811">
                  <c:v>96.22</c:v>
                </c:pt>
                <c:pt idx="4812">
                  <c:v>96.24</c:v>
                </c:pt>
                <c:pt idx="4813">
                  <c:v>96.26</c:v>
                </c:pt>
                <c:pt idx="4814">
                  <c:v>96.28</c:v>
                </c:pt>
                <c:pt idx="4815">
                  <c:v>96.3</c:v>
                </c:pt>
                <c:pt idx="4816">
                  <c:v>96.32</c:v>
                </c:pt>
                <c:pt idx="4817">
                  <c:v>96.34</c:v>
                </c:pt>
                <c:pt idx="4818">
                  <c:v>96.36</c:v>
                </c:pt>
                <c:pt idx="4819">
                  <c:v>96.38</c:v>
                </c:pt>
                <c:pt idx="4820">
                  <c:v>96.4</c:v>
                </c:pt>
                <c:pt idx="4821">
                  <c:v>96.42</c:v>
                </c:pt>
                <c:pt idx="4822">
                  <c:v>96.44</c:v>
                </c:pt>
                <c:pt idx="4823">
                  <c:v>96.46</c:v>
                </c:pt>
                <c:pt idx="4824">
                  <c:v>96.48</c:v>
                </c:pt>
                <c:pt idx="4825">
                  <c:v>96.5</c:v>
                </c:pt>
                <c:pt idx="4826">
                  <c:v>96.52</c:v>
                </c:pt>
                <c:pt idx="4827">
                  <c:v>96.54</c:v>
                </c:pt>
                <c:pt idx="4828">
                  <c:v>96.56</c:v>
                </c:pt>
                <c:pt idx="4829">
                  <c:v>96.58</c:v>
                </c:pt>
                <c:pt idx="4830">
                  <c:v>96.6</c:v>
                </c:pt>
                <c:pt idx="4831">
                  <c:v>96.62</c:v>
                </c:pt>
                <c:pt idx="4832">
                  <c:v>96.64</c:v>
                </c:pt>
                <c:pt idx="4833">
                  <c:v>96.66</c:v>
                </c:pt>
                <c:pt idx="4834">
                  <c:v>96.68</c:v>
                </c:pt>
                <c:pt idx="4835">
                  <c:v>96.7</c:v>
                </c:pt>
                <c:pt idx="4836">
                  <c:v>96.72</c:v>
                </c:pt>
                <c:pt idx="4837">
                  <c:v>96.74</c:v>
                </c:pt>
                <c:pt idx="4838">
                  <c:v>96.76</c:v>
                </c:pt>
                <c:pt idx="4839">
                  <c:v>96.78</c:v>
                </c:pt>
                <c:pt idx="4840">
                  <c:v>96.8</c:v>
                </c:pt>
                <c:pt idx="4841">
                  <c:v>96.82</c:v>
                </c:pt>
                <c:pt idx="4842">
                  <c:v>96.84</c:v>
                </c:pt>
                <c:pt idx="4843">
                  <c:v>96.86</c:v>
                </c:pt>
                <c:pt idx="4844">
                  <c:v>96.88</c:v>
                </c:pt>
                <c:pt idx="4845">
                  <c:v>96.9</c:v>
                </c:pt>
                <c:pt idx="4846">
                  <c:v>96.92</c:v>
                </c:pt>
                <c:pt idx="4847">
                  <c:v>96.94</c:v>
                </c:pt>
                <c:pt idx="4848">
                  <c:v>96.96</c:v>
                </c:pt>
                <c:pt idx="4849">
                  <c:v>96.98</c:v>
                </c:pt>
                <c:pt idx="4850">
                  <c:v>97</c:v>
                </c:pt>
                <c:pt idx="4851">
                  <c:v>97.02</c:v>
                </c:pt>
                <c:pt idx="4852">
                  <c:v>97.04</c:v>
                </c:pt>
                <c:pt idx="4853">
                  <c:v>97.06</c:v>
                </c:pt>
                <c:pt idx="4854">
                  <c:v>97.08</c:v>
                </c:pt>
                <c:pt idx="4855">
                  <c:v>97.1</c:v>
                </c:pt>
                <c:pt idx="4856">
                  <c:v>97.12</c:v>
                </c:pt>
                <c:pt idx="4857">
                  <c:v>97.14</c:v>
                </c:pt>
                <c:pt idx="4858">
                  <c:v>97.16</c:v>
                </c:pt>
                <c:pt idx="4859">
                  <c:v>97.18</c:v>
                </c:pt>
                <c:pt idx="4860">
                  <c:v>97.2</c:v>
                </c:pt>
                <c:pt idx="4861">
                  <c:v>97.22</c:v>
                </c:pt>
                <c:pt idx="4862">
                  <c:v>97.24</c:v>
                </c:pt>
                <c:pt idx="4863">
                  <c:v>97.26</c:v>
                </c:pt>
                <c:pt idx="4864">
                  <c:v>97.28</c:v>
                </c:pt>
                <c:pt idx="4865">
                  <c:v>97.3</c:v>
                </c:pt>
                <c:pt idx="4866">
                  <c:v>97.32</c:v>
                </c:pt>
                <c:pt idx="4867">
                  <c:v>97.34</c:v>
                </c:pt>
                <c:pt idx="4868">
                  <c:v>97.36</c:v>
                </c:pt>
                <c:pt idx="4869">
                  <c:v>97.38</c:v>
                </c:pt>
                <c:pt idx="4870">
                  <c:v>97.4</c:v>
                </c:pt>
                <c:pt idx="4871">
                  <c:v>97.42</c:v>
                </c:pt>
                <c:pt idx="4872">
                  <c:v>97.44</c:v>
                </c:pt>
                <c:pt idx="4873">
                  <c:v>97.46</c:v>
                </c:pt>
                <c:pt idx="4874">
                  <c:v>97.48</c:v>
                </c:pt>
                <c:pt idx="4875">
                  <c:v>97.5</c:v>
                </c:pt>
                <c:pt idx="4876">
                  <c:v>97.52</c:v>
                </c:pt>
                <c:pt idx="4877">
                  <c:v>97.54</c:v>
                </c:pt>
                <c:pt idx="4878">
                  <c:v>97.56</c:v>
                </c:pt>
                <c:pt idx="4879">
                  <c:v>97.58</c:v>
                </c:pt>
                <c:pt idx="4880">
                  <c:v>97.6</c:v>
                </c:pt>
                <c:pt idx="4881">
                  <c:v>97.62</c:v>
                </c:pt>
                <c:pt idx="4882">
                  <c:v>97.64</c:v>
                </c:pt>
                <c:pt idx="4883">
                  <c:v>97.66</c:v>
                </c:pt>
                <c:pt idx="4884">
                  <c:v>97.68</c:v>
                </c:pt>
                <c:pt idx="4885">
                  <c:v>97.7</c:v>
                </c:pt>
                <c:pt idx="4886">
                  <c:v>97.72</c:v>
                </c:pt>
                <c:pt idx="4887">
                  <c:v>97.74</c:v>
                </c:pt>
                <c:pt idx="4888">
                  <c:v>97.76</c:v>
                </c:pt>
                <c:pt idx="4889">
                  <c:v>97.78</c:v>
                </c:pt>
                <c:pt idx="4890">
                  <c:v>97.8</c:v>
                </c:pt>
                <c:pt idx="4891">
                  <c:v>97.82</c:v>
                </c:pt>
                <c:pt idx="4892">
                  <c:v>97.84</c:v>
                </c:pt>
                <c:pt idx="4893">
                  <c:v>97.86</c:v>
                </c:pt>
                <c:pt idx="4894">
                  <c:v>97.88</c:v>
                </c:pt>
                <c:pt idx="4895">
                  <c:v>97.9</c:v>
                </c:pt>
                <c:pt idx="4896">
                  <c:v>97.92</c:v>
                </c:pt>
                <c:pt idx="4897">
                  <c:v>97.94</c:v>
                </c:pt>
                <c:pt idx="4898">
                  <c:v>97.96</c:v>
                </c:pt>
                <c:pt idx="4899">
                  <c:v>97.98</c:v>
                </c:pt>
                <c:pt idx="4900">
                  <c:v>98</c:v>
                </c:pt>
                <c:pt idx="4901">
                  <c:v>98.02</c:v>
                </c:pt>
                <c:pt idx="4902">
                  <c:v>98.04</c:v>
                </c:pt>
                <c:pt idx="4903">
                  <c:v>98.06</c:v>
                </c:pt>
                <c:pt idx="4904">
                  <c:v>98.08</c:v>
                </c:pt>
                <c:pt idx="4905">
                  <c:v>98.1</c:v>
                </c:pt>
                <c:pt idx="4906">
                  <c:v>98.12</c:v>
                </c:pt>
                <c:pt idx="4907">
                  <c:v>98.14</c:v>
                </c:pt>
                <c:pt idx="4908">
                  <c:v>98.16</c:v>
                </c:pt>
                <c:pt idx="4909">
                  <c:v>98.18</c:v>
                </c:pt>
                <c:pt idx="4910">
                  <c:v>98.2</c:v>
                </c:pt>
                <c:pt idx="4911">
                  <c:v>98.22</c:v>
                </c:pt>
                <c:pt idx="4912">
                  <c:v>98.24</c:v>
                </c:pt>
                <c:pt idx="4913">
                  <c:v>98.26</c:v>
                </c:pt>
                <c:pt idx="4914">
                  <c:v>98.28</c:v>
                </c:pt>
                <c:pt idx="4915">
                  <c:v>98.3</c:v>
                </c:pt>
                <c:pt idx="4916">
                  <c:v>98.32</c:v>
                </c:pt>
                <c:pt idx="4917">
                  <c:v>98.34</c:v>
                </c:pt>
                <c:pt idx="4918">
                  <c:v>98.36</c:v>
                </c:pt>
                <c:pt idx="4919">
                  <c:v>98.38</c:v>
                </c:pt>
                <c:pt idx="4920">
                  <c:v>98.4</c:v>
                </c:pt>
                <c:pt idx="4921">
                  <c:v>98.42</c:v>
                </c:pt>
                <c:pt idx="4922">
                  <c:v>98.44</c:v>
                </c:pt>
                <c:pt idx="4923">
                  <c:v>98.46</c:v>
                </c:pt>
                <c:pt idx="4924">
                  <c:v>98.48</c:v>
                </c:pt>
                <c:pt idx="4925">
                  <c:v>98.5</c:v>
                </c:pt>
                <c:pt idx="4926">
                  <c:v>98.52</c:v>
                </c:pt>
                <c:pt idx="4927">
                  <c:v>98.54</c:v>
                </c:pt>
                <c:pt idx="4928">
                  <c:v>98.56</c:v>
                </c:pt>
                <c:pt idx="4929">
                  <c:v>98.58</c:v>
                </c:pt>
                <c:pt idx="4930">
                  <c:v>98.6</c:v>
                </c:pt>
                <c:pt idx="4931">
                  <c:v>98.62</c:v>
                </c:pt>
                <c:pt idx="4932">
                  <c:v>98.64</c:v>
                </c:pt>
                <c:pt idx="4933">
                  <c:v>98.66</c:v>
                </c:pt>
                <c:pt idx="4934">
                  <c:v>98.68</c:v>
                </c:pt>
                <c:pt idx="4935">
                  <c:v>98.7</c:v>
                </c:pt>
                <c:pt idx="4936">
                  <c:v>98.72</c:v>
                </c:pt>
                <c:pt idx="4937">
                  <c:v>98.74</c:v>
                </c:pt>
                <c:pt idx="4938">
                  <c:v>98.76</c:v>
                </c:pt>
                <c:pt idx="4939">
                  <c:v>98.78</c:v>
                </c:pt>
                <c:pt idx="4940">
                  <c:v>98.8</c:v>
                </c:pt>
                <c:pt idx="4941">
                  <c:v>98.82</c:v>
                </c:pt>
                <c:pt idx="4942">
                  <c:v>98.84</c:v>
                </c:pt>
                <c:pt idx="4943">
                  <c:v>98.86</c:v>
                </c:pt>
                <c:pt idx="4944">
                  <c:v>98.88</c:v>
                </c:pt>
                <c:pt idx="4945">
                  <c:v>98.9</c:v>
                </c:pt>
                <c:pt idx="4946">
                  <c:v>98.92</c:v>
                </c:pt>
                <c:pt idx="4947">
                  <c:v>98.94</c:v>
                </c:pt>
                <c:pt idx="4948">
                  <c:v>98.96</c:v>
                </c:pt>
                <c:pt idx="4949">
                  <c:v>98.98</c:v>
                </c:pt>
                <c:pt idx="4950">
                  <c:v>99</c:v>
                </c:pt>
                <c:pt idx="4951">
                  <c:v>99.02</c:v>
                </c:pt>
                <c:pt idx="4952">
                  <c:v>99.04</c:v>
                </c:pt>
                <c:pt idx="4953">
                  <c:v>99.06</c:v>
                </c:pt>
                <c:pt idx="4954">
                  <c:v>99.08</c:v>
                </c:pt>
                <c:pt idx="4955">
                  <c:v>99.1</c:v>
                </c:pt>
                <c:pt idx="4956">
                  <c:v>99.12</c:v>
                </c:pt>
                <c:pt idx="4957">
                  <c:v>99.14</c:v>
                </c:pt>
                <c:pt idx="4958">
                  <c:v>99.16</c:v>
                </c:pt>
                <c:pt idx="4959">
                  <c:v>99.18</c:v>
                </c:pt>
                <c:pt idx="4960">
                  <c:v>99.2</c:v>
                </c:pt>
                <c:pt idx="4961">
                  <c:v>99.22</c:v>
                </c:pt>
                <c:pt idx="4962">
                  <c:v>99.24</c:v>
                </c:pt>
                <c:pt idx="4963">
                  <c:v>99.26</c:v>
                </c:pt>
                <c:pt idx="4964">
                  <c:v>99.28</c:v>
                </c:pt>
                <c:pt idx="4965">
                  <c:v>99.3</c:v>
                </c:pt>
                <c:pt idx="4966">
                  <c:v>99.32</c:v>
                </c:pt>
                <c:pt idx="4967">
                  <c:v>99.34</c:v>
                </c:pt>
                <c:pt idx="4968">
                  <c:v>99.36</c:v>
                </c:pt>
                <c:pt idx="4969">
                  <c:v>99.38</c:v>
                </c:pt>
                <c:pt idx="4970">
                  <c:v>99.4</c:v>
                </c:pt>
                <c:pt idx="4971">
                  <c:v>99.42</c:v>
                </c:pt>
                <c:pt idx="4972">
                  <c:v>99.44</c:v>
                </c:pt>
                <c:pt idx="4973">
                  <c:v>99.46</c:v>
                </c:pt>
                <c:pt idx="4974">
                  <c:v>99.48</c:v>
                </c:pt>
                <c:pt idx="4975">
                  <c:v>99.5</c:v>
                </c:pt>
                <c:pt idx="4976">
                  <c:v>99.52</c:v>
                </c:pt>
                <c:pt idx="4977">
                  <c:v>99.54</c:v>
                </c:pt>
                <c:pt idx="4978">
                  <c:v>99.56</c:v>
                </c:pt>
                <c:pt idx="4979">
                  <c:v>99.58</c:v>
                </c:pt>
                <c:pt idx="4980">
                  <c:v>99.6</c:v>
                </c:pt>
                <c:pt idx="4981">
                  <c:v>99.62</c:v>
                </c:pt>
                <c:pt idx="4982">
                  <c:v>99.64</c:v>
                </c:pt>
                <c:pt idx="4983">
                  <c:v>99.66</c:v>
                </c:pt>
                <c:pt idx="4984">
                  <c:v>99.68</c:v>
                </c:pt>
                <c:pt idx="4985">
                  <c:v>99.7</c:v>
                </c:pt>
                <c:pt idx="4986">
                  <c:v>99.72</c:v>
                </c:pt>
                <c:pt idx="4987">
                  <c:v>99.74</c:v>
                </c:pt>
                <c:pt idx="4988">
                  <c:v>99.76</c:v>
                </c:pt>
                <c:pt idx="4989">
                  <c:v>99.78</c:v>
                </c:pt>
                <c:pt idx="4990">
                  <c:v>99.8</c:v>
                </c:pt>
                <c:pt idx="4991">
                  <c:v>99.82</c:v>
                </c:pt>
                <c:pt idx="4992">
                  <c:v>99.84</c:v>
                </c:pt>
                <c:pt idx="4993">
                  <c:v>99.86</c:v>
                </c:pt>
                <c:pt idx="4994">
                  <c:v>99.88</c:v>
                </c:pt>
                <c:pt idx="4995">
                  <c:v>99.9</c:v>
                </c:pt>
                <c:pt idx="4996">
                  <c:v>99.92</c:v>
                </c:pt>
                <c:pt idx="4997">
                  <c:v>99.94</c:v>
                </c:pt>
                <c:pt idx="4998">
                  <c:v>99.96</c:v>
                </c:pt>
                <c:pt idx="4999">
                  <c:v>99.98</c:v>
                </c:pt>
                <c:pt idx="5000">
                  <c:v>100</c:v>
                </c:pt>
                <c:pt idx="5001">
                  <c:v>100.02</c:v>
                </c:pt>
                <c:pt idx="5002">
                  <c:v>100.04</c:v>
                </c:pt>
                <c:pt idx="5003">
                  <c:v>100.06</c:v>
                </c:pt>
                <c:pt idx="5004">
                  <c:v>100.08</c:v>
                </c:pt>
                <c:pt idx="5005">
                  <c:v>100.1</c:v>
                </c:pt>
                <c:pt idx="5006">
                  <c:v>100.12</c:v>
                </c:pt>
                <c:pt idx="5007">
                  <c:v>100.14</c:v>
                </c:pt>
                <c:pt idx="5008">
                  <c:v>100.16</c:v>
                </c:pt>
                <c:pt idx="5009">
                  <c:v>100.18</c:v>
                </c:pt>
                <c:pt idx="5010">
                  <c:v>100.2</c:v>
                </c:pt>
                <c:pt idx="5011">
                  <c:v>100.22</c:v>
                </c:pt>
                <c:pt idx="5012">
                  <c:v>100.24</c:v>
                </c:pt>
                <c:pt idx="5013">
                  <c:v>100.26</c:v>
                </c:pt>
                <c:pt idx="5014">
                  <c:v>100.28</c:v>
                </c:pt>
                <c:pt idx="5015">
                  <c:v>100.3</c:v>
                </c:pt>
                <c:pt idx="5016">
                  <c:v>100.32</c:v>
                </c:pt>
                <c:pt idx="5017">
                  <c:v>100.34</c:v>
                </c:pt>
                <c:pt idx="5018">
                  <c:v>100.36</c:v>
                </c:pt>
                <c:pt idx="5019">
                  <c:v>100.38</c:v>
                </c:pt>
                <c:pt idx="5020">
                  <c:v>100.4</c:v>
                </c:pt>
                <c:pt idx="5021">
                  <c:v>100.42</c:v>
                </c:pt>
                <c:pt idx="5022">
                  <c:v>100.44</c:v>
                </c:pt>
                <c:pt idx="5023">
                  <c:v>100.46</c:v>
                </c:pt>
                <c:pt idx="5024">
                  <c:v>100.48</c:v>
                </c:pt>
                <c:pt idx="5025">
                  <c:v>100.5</c:v>
                </c:pt>
                <c:pt idx="5026">
                  <c:v>100.52</c:v>
                </c:pt>
                <c:pt idx="5027">
                  <c:v>100.54</c:v>
                </c:pt>
                <c:pt idx="5028">
                  <c:v>100.56</c:v>
                </c:pt>
                <c:pt idx="5029">
                  <c:v>100.58</c:v>
                </c:pt>
                <c:pt idx="5030">
                  <c:v>100.6</c:v>
                </c:pt>
                <c:pt idx="5031">
                  <c:v>100.62</c:v>
                </c:pt>
                <c:pt idx="5032">
                  <c:v>100.64</c:v>
                </c:pt>
                <c:pt idx="5033">
                  <c:v>100.66</c:v>
                </c:pt>
                <c:pt idx="5034">
                  <c:v>100.68</c:v>
                </c:pt>
                <c:pt idx="5035">
                  <c:v>100.7</c:v>
                </c:pt>
                <c:pt idx="5036">
                  <c:v>100.72</c:v>
                </c:pt>
                <c:pt idx="5037">
                  <c:v>100.74</c:v>
                </c:pt>
                <c:pt idx="5038">
                  <c:v>100.76</c:v>
                </c:pt>
                <c:pt idx="5039">
                  <c:v>100.78</c:v>
                </c:pt>
                <c:pt idx="5040">
                  <c:v>100.8</c:v>
                </c:pt>
                <c:pt idx="5041">
                  <c:v>100.82</c:v>
                </c:pt>
                <c:pt idx="5042">
                  <c:v>100.84</c:v>
                </c:pt>
                <c:pt idx="5043">
                  <c:v>100.86</c:v>
                </c:pt>
                <c:pt idx="5044">
                  <c:v>100.88</c:v>
                </c:pt>
                <c:pt idx="5045">
                  <c:v>100.9</c:v>
                </c:pt>
                <c:pt idx="5046">
                  <c:v>100.92</c:v>
                </c:pt>
                <c:pt idx="5047">
                  <c:v>100.94</c:v>
                </c:pt>
                <c:pt idx="5048">
                  <c:v>100.96</c:v>
                </c:pt>
                <c:pt idx="5049">
                  <c:v>100.98</c:v>
                </c:pt>
                <c:pt idx="5050">
                  <c:v>101</c:v>
                </c:pt>
                <c:pt idx="5051">
                  <c:v>101.02</c:v>
                </c:pt>
                <c:pt idx="5052">
                  <c:v>101.04</c:v>
                </c:pt>
                <c:pt idx="5053">
                  <c:v>101.06</c:v>
                </c:pt>
                <c:pt idx="5054">
                  <c:v>101.08</c:v>
                </c:pt>
                <c:pt idx="5055">
                  <c:v>101.1</c:v>
                </c:pt>
                <c:pt idx="5056">
                  <c:v>101.12</c:v>
                </c:pt>
                <c:pt idx="5057">
                  <c:v>101.14</c:v>
                </c:pt>
                <c:pt idx="5058">
                  <c:v>101.16</c:v>
                </c:pt>
                <c:pt idx="5059">
                  <c:v>101.18</c:v>
                </c:pt>
                <c:pt idx="5060">
                  <c:v>101.2</c:v>
                </c:pt>
                <c:pt idx="5061">
                  <c:v>101.22</c:v>
                </c:pt>
                <c:pt idx="5062">
                  <c:v>101.24</c:v>
                </c:pt>
                <c:pt idx="5063">
                  <c:v>101.26</c:v>
                </c:pt>
                <c:pt idx="5064">
                  <c:v>101.28</c:v>
                </c:pt>
                <c:pt idx="5065">
                  <c:v>101.3</c:v>
                </c:pt>
                <c:pt idx="5066">
                  <c:v>101.32</c:v>
                </c:pt>
                <c:pt idx="5067">
                  <c:v>101.34</c:v>
                </c:pt>
                <c:pt idx="5068">
                  <c:v>101.36</c:v>
                </c:pt>
                <c:pt idx="5069">
                  <c:v>101.38</c:v>
                </c:pt>
                <c:pt idx="5070">
                  <c:v>101.4</c:v>
                </c:pt>
                <c:pt idx="5071">
                  <c:v>101.42</c:v>
                </c:pt>
                <c:pt idx="5072">
                  <c:v>101.44</c:v>
                </c:pt>
                <c:pt idx="5073">
                  <c:v>101.46</c:v>
                </c:pt>
                <c:pt idx="5074">
                  <c:v>101.48</c:v>
                </c:pt>
                <c:pt idx="5075">
                  <c:v>101.5</c:v>
                </c:pt>
                <c:pt idx="5076">
                  <c:v>101.52</c:v>
                </c:pt>
                <c:pt idx="5077">
                  <c:v>101.54</c:v>
                </c:pt>
                <c:pt idx="5078">
                  <c:v>101.56</c:v>
                </c:pt>
                <c:pt idx="5079">
                  <c:v>101.58</c:v>
                </c:pt>
                <c:pt idx="5080">
                  <c:v>101.6</c:v>
                </c:pt>
                <c:pt idx="5081">
                  <c:v>101.62</c:v>
                </c:pt>
                <c:pt idx="5082">
                  <c:v>101.64</c:v>
                </c:pt>
                <c:pt idx="5083">
                  <c:v>101.66</c:v>
                </c:pt>
                <c:pt idx="5084">
                  <c:v>101.68</c:v>
                </c:pt>
                <c:pt idx="5085">
                  <c:v>101.7</c:v>
                </c:pt>
                <c:pt idx="5086">
                  <c:v>101.72</c:v>
                </c:pt>
                <c:pt idx="5087">
                  <c:v>101.74</c:v>
                </c:pt>
                <c:pt idx="5088">
                  <c:v>101.76</c:v>
                </c:pt>
                <c:pt idx="5089">
                  <c:v>101.78</c:v>
                </c:pt>
                <c:pt idx="5090">
                  <c:v>101.8</c:v>
                </c:pt>
                <c:pt idx="5091">
                  <c:v>101.82</c:v>
                </c:pt>
                <c:pt idx="5092">
                  <c:v>101.84</c:v>
                </c:pt>
                <c:pt idx="5093">
                  <c:v>101.86</c:v>
                </c:pt>
                <c:pt idx="5094">
                  <c:v>101.88</c:v>
                </c:pt>
                <c:pt idx="5095">
                  <c:v>101.9</c:v>
                </c:pt>
                <c:pt idx="5096">
                  <c:v>101.92</c:v>
                </c:pt>
                <c:pt idx="5097">
                  <c:v>101.94</c:v>
                </c:pt>
                <c:pt idx="5098">
                  <c:v>101.96</c:v>
                </c:pt>
                <c:pt idx="5099">
                  <c:v>101.98</c:v>
                </c:pt>
                <c:pt idx="5100">
                  <c:v>102</c:v>
                </c:pt>
                <c:pt idx="5101">
                  <c:v>102.02</c:v>
                </c:pt>
                <c:pt idx="5102">
                  <c:v>102.04</c:v>
                </c:pt>
                <c:pt idx="5103">
                  <c:v>102.06</c:v>
                </c:pt>
                <c:pt idx="5104">
                  <c:v>102.08</c:v>
                </c:pt>
                <c:pt idx="5105">
                  <c:v>102.1</c:v>
                </c:pt>
                <c:pt idx="5106">
                  <c:v>102.12</c:v>
                </c:pt>
                <c:pt idx="5107">
                  <c:v>102.14</c:v>
                </c:pt>
                <c:pt idx="5108">
                  <c:v>102.16</c:v>
                </c:pt>
                <c:pt idx="5109">
                  <c:v>102.18</c:v>
                </c:pt>
                <c:pt idx="5110">
                  <c:v>102.2</c:v>
                </c:pt>
                <c:pt idx="5111">
                  <c:v>102.22</c:v>
                </c:pt>
                <c:pt idx="5112">
                  <c:v>102.24</c:v>
                </c:pt>
                <c:pt idx="5113">
                  <c:v>102.26</c:v>
                </c:pt>
                <c:pt idx="5114">
                  <c:v>102.28</c:v>
                </c:pt>
                <c:pt idx="5115">
                  <c:v>102.3</c:v>
                </c:pt>
                <c:pt idx="5116">
                  <c:v>102.32</c:v>
                </c:pt>
                <c:pt idx="5117">
                  <c:v>102.34</c:v>
                </c:pt>
                <c:pt idx="5118">
                  <c:v>102.36</c:v>
                </c:pt>
                <c:pt idx="5119">
                  <c:v>102.38</c:v>
                </c:pt>
                <c:pt idx="5120">
                  <c:v>102.4</c:v>
                </c:pt>
                <c:pt idx="5121">
                  <c:v>102.42</c:v>
                </c:pt>
                <c:pt idx="5122">
                  <c:v>102.44</c:v>
                </c:pt>
                <c:pt idx="5123">
                  <c:v>102.46</c:v>
                </c:pt>
                <c:pt idx="5124">
                  <c:v>102.48</c:v>
                </c:pt>
                <c:pt idx="5125">
                  <c:v>102.5</c:v>
                </c:pt>
                <c:pt idx="5126">
                  <c:v>102.52</c:v>
                </c:pt>
                <c:pt idx="5127">
                  <c:v>102.54</c:v>
                </c:pt>
                <c:pt idx="5128">
                  <c:v>102.56</c:v>
                </c:pt>
                <c:pt idx="5129">
                  <c:v>102.58</c:v>
                </c:pt>
                <c:pt idx="5130">
                  <c:v>102.6</c:v>
                </c:pt>
                <c:pt idx="5131">
                  <c:v>102.62</c:v>
                </c:pt>
                <c:pt idx="5132">
                  <c:v>102.64</c:v>
                </c:pt>
                <c:pt idx="5133">
                  <c:v>102.66</c:v>
                </c:pt>
                <c:pt idx="5134">
                  <c:v>102.68</c:v>
                </c:pt>
                <c:pt idx="5135">
                  <c:v>102.7</c:v>
                </c:pt>
                <c:pt idx="5136">
                  <c:v>102.72</c:v>
                </c:pt>
                <c:pt idx="5137">
                  <c:v>102.74</c:v>
                </c:pt>
                <c:pt idx="5138">
                  <c:v>102.76</c:v>
                </c:pt>
                <c:pt idx="5139">
                  <c:v>102.78</c:v>
                </c:pt>
                <c:pt idx="5140">
                  <c:v>102.8</c:v>
                </c:pt>
                <c:pt idx="5141">
                  <c:v>102.82</c:v>
                </c:pt>
                <c:pt idx="5142">
                  <c:v>102.84</c:v>
                </c:pt>
                <c:pt idx="5143">
                  <c:v>102.86</c:v>
                </c:pt>
                <c:pt idx="5144">
                  <c:v>102.88</c:v>
                </c:pt>
                <c:pt idx="5145">
                  <c:v>102.9</c:v>
                </c:pt>
                <c:pt idx="5146">
                  <c:v>102.92</c:v>
                </c:pt>
                <c:pt idx="5147">
                  <c:v>102.94</c:v>
                </c:pt>
                <c:pt idx="5148">
                  <c:v>102.96</c:v>
                </c:pt>
                <c:pt idx="5149">
                  <c:v>102.98</c:v>
                </c:pt>
                <c:pt idx="5150">
                  <c:v>103</c:v>
                </c:pt>
                <c:pt idx="5151">
                  <c:v>103.02</c:v>
                </c:pt>
                <c:pt idx="5152">
                  <c:v>103.04</c:v>
                </c:pt>
                <c:pt idx="5153">
                  <c:v>103.06</c:v>
                </c:pt>
                <c:pt idx="5154">
                  <c:v>103.08</c:v>
                </c:pt>
                <c:pt idx="5155">
                  <c:v>103.1</c:v>
                </c:pt>
                <c:pt idx="5156">
                  <c:v>103.12</c:v>
                </c:pt>
                <c:pt idx="5157">
                  <c:v>103.14</c:v>
                </c:pt>
                <c:pt idx="5158">
                  <c:v>103.16</c:v>
                </c:pt>
                <c:pt idx="5159">
                  <c:v>103.18</c:v>
                </c:pt>
                <c:pt idx="5160">
                  <c:v>103.2</c:v>
                </c:pt>
                <c:pt idx="5161">
                  <c:v>103.22</c:v>
                </c:pt>
                <c:pt idx="5162">
                  <c:v>103.24</c:v>
                </c:pt>
                <c:pt idx="5163">
                  <c:v>103.26</c:v>
                </c:pt>
                <c:pt idx="5164">
                  <c:v>103.28</c:v>
                </c:pt>
                <c:pt idx="5165">
                  <c:v>103.3</c:v>
                </c:pt>
                <c:pt idx="5166">
                  <c:v>103.32</c:v>
                </c:pt>
                <c:pt idx="5167">
                  <c:v>103.34</c:v>
                </c:pt>
                <c:pt idx="5168">
                  <c:v>103.36</c:v>
                </c:pt>
                <c:pt idx="5169">
                  <c:v>103.38</c:v>
                </c:pt>
                <c:pt idx="5170">
                  <c:v>103.4</c:v>
                </c:pt>
                <c:pt idx="5171">
                  <c:v>103.42</c:v>
                </c:pt>
                <c:pt idx="5172">
                  <c:v>103.44</c:v>
                </c:pt>
                <c:pt idx="5173">
                  <c:v>103.46</c:v>
                </c:pt>
                <c:pt idx="5174">
                  <c:v>103.48</c:v>
                </c:pt>
                <c:pt idx="5175">
                  <c:v>103.5</c:v>
                </c:pt>
                <c:pt idx="5176">
                  <c:v>103.52</c:v>
                </c:pt>
                <c:pt idx="5177">
                  <c:v>103.54</c:v>
                </c:pt>
                <c:pt idx="5178">
                  <c:v>103.56</c:v>
                </c:pt>
                <c:pt idx="5179">
                  <c:v>103.58</c:v>
                </c:pt>
                <c:pt idx="5180">
                  <c:v>103.6</c:v>
                </c:pt>
                <c:pt idx="5181">
                  <c:v>103.62</c:v>
                </c:pt>
                <c:pt idx="5182">
                  <c:v>103.64</c:v>
                </c:pt>
                <c:pt idx="5183">
                  <c:v>103.66</c:v>
                </c:pt>
                <c:pt idx="5184">
                  <c:v>103.68</c:v>
                </c:pt>
                <c:pt idx="5185">
                  <c:v>103.7</c:v>
                </c:pt>
                <c:pt idx="5186">
                  <c:v>103.72</c:v>
                </c:pt>
                <c:pt idx="5187">
                  <c:v>103.74</c:v>
                </c:pt>
                <c:pt idx="5188">
                  <c:v>103.76</c:v>
                </c:pt>
                <c:pt idx="5189">
                  <c:v>103.78</c:v>
                </c:pt>
                <c:pt idx="5190">
                  <c:v>103.8</c:v>
                </c:pt>
                <c:pt idx="5191">
                  <c:v>103.82</c:v>
                </c:pt>
                <c:pt idx="5192">
                  <c:v>103.84</c:v>
                </c:pt>
                <c:pt idx="5193">
                  <c:v>103.86</c:v>
                </c:pt>
                <c:pt idx="5194">
                  <c:v>103.88</c:v>
                </c:pt>
                <c:pt idx="5195">
                  <c:v>103.9</c:v>
                </c:pt>
                <c:pt idx="5196">
                  <c:v>103.92</c:v>
                </c:pt>
                <c:pt idx="5197">
                  <c:v>103.94</c:v>
                </c:pt>
                <c:pt idx="5198">
                  <c:v>103.96</c:v>
                </c:pt>
                <c:pt idx="5199">
                  <c:v>103.98</c:v>
                </c:pt>
                <c:pt idx="5200">
                  <c:v>104</c:v>
                </c:pt>
                <c:pt idx="5201">
                  <c:v>104.02</c:v>
                </c:pt>
                <c:pt idx="5202">
                  <c:v>104.04</c:v>
                </c:pt>
                <c:pt idx="5203">
                  <c:v>104.06</c:v>
                </c:pt>
                <c:pt idx="5204">
                  <c:v>104.08</c:v>
                </c:pt>
                <c:pt idx="5205">
                  <c:v>104.1</c:v>
                </c:pt>
                <c:pt idx="5206">
                  <c:v>104.12</c:v>
                </c:pt>
                <c:pt idx="5207">
                  <c:v>104.14</c:v>
                </c:pt>
                <c:pt idx="5208">
                  <c:v>104.16</c:v>
                </c:pt>
                <c:pt idx="5209">
                  <c:v>104.18</c:v>
                </c:pt>
                <c:pt idx="5210">
                  <c:v>104.2</c:v>
                </c:pt>
                <c:pt idx="5211">
                  <c:v>104.22</c:v>
                </c:pt>
                <c:pt idx="5212">
                  <c:v>104.24</c:v>
                </c:pt>
                <c:pt idx="5213">
                  <c:v>104.26</c:v>
                </c:pt>
                <c:pt idx="5214">
                  <c:v>104.28</c:v>
                </c:pt>
                <c:pt idx="5215">
                  <c:v>104.3</c:v>
                </c:pt>
                <c:pt idx="5216">
                  <c:v>104.32</c:v>
                </c:pt>
                <c:pt idx="5217">
                  <c:v>104.34</c:v>
                </c:pt>
                <c:pt idx="5218">
                  <c:v>104.36</c:v>
                </c:pt>
                <c:pt idx="5219">
                  <c:v>104.38</c:v>
                </c:pt>
                <c:pt idx="5220">
                  <c:v>104.4</c:v>
                </c:pt>
                <c:pt idx="5221">
                  <c:v>104.42</c:v>
                </c:pt>
                <c:pt idx="5222">
                  <c:v>104.44</c:v>
                </c:pt>
                <c:pt idx="5223">
                  <c:v>104.46</c:v>
                </c:pt>
                <c:pt idx="5224">
                  <c:v>104.48</c:v>
                </c:pt>
                <c:pt idx="5225">
                  <c:v>104.5</c:v>
                </c:pt>
                <c:pt idx="5226">
                  <c:v>104.52</c:v>
                </c:pt>
                <c:pt idx="5227">
                  <c:v>104.54</c:v>
                </c:pt>
                <c:pt idx="5228">
                  <c:v>104.56</c:v>
                </c:pt>
                <c:pt idx="5229">
                  <c:v>104.58</c:v>
                </c:pt>
                <c:pt idx="5230">
                  <c:v>104.6</c:v>
                </c:pt>
                <c:pt idx="5231">
                  <c:v>104.62</c:v>
                </c:pt>
                <c:pt idx="5232">
                  <c:v>104.64</c:v>
                </c:pt>
                <c:pt idx="5233">
                  <c:v>104.66</c:v>
                </c:pt>
                <c:pt idx="5234">
                  <c:v>104.68</c:v>
                </c:pt>
                <c:pt idx="5235">
                  <c:v>104.7</c:v>
                </c:pt>
                <c:pt idx="5236">
                  <c:v>104.72</c:v>
                </c:pt>
                <c:pt idx="5237">
                  <c:v>104.74</c:v>
                </c:pt>
                <c:pt idx="5238">
                  <c:v>104.76</c:v>
                </c:pt>
                <c:pt idx="5239">
                  <c:v>104.78</c:v>
                </c:pt>
                <c:pt idx="5240">
                  <c:v>104.8</c:v>
                </c:pt>
                <c:pt idx="5241">
                  <c:v>104.82</c:v>
                </c:pt>
                <c:pt idx="5242">
                  <c:v>104.84</c:v>
                </c:pt>
                <c:pt idx="5243">
                  <c:v>104.86</c:v>
                </c:pt>
                <c:pt idx="5244">
                  <c:v>104.88</c:v>
                </c:pt>
                <c:pt idx="5245">
                  <c:v>104.9</c:v>
                </c:pt>
                <c:pt idx="5246">
                  <c:v>104.92</c:v>
                </c:pt>
                <c:pt idx="5247">
                  <c:v>104.94</c:v>
                </c:pt>
                <c:pt idx="5248">
                  <c:v>104.96</c:v>
                </c:pt>
                <c:pt idx="5249">
                  <c:v>104.98</c:v>
                </c:pt>
                <c:pt idx="5250">
                  <c:v>105</c:v>
                </c:pt>
                <c:pt idx="5251">
                  <c:v>105.02</c:v>
                </c:pt>
                <c:pt idx="5252">
                  <c:v>105.04</c:v>
                </c:pt>
                <c:pt idx="5253">
                  <c:v>105.06</c:v>
                </c:pt>
                <c:pt idx="5254">
                  <c:v>105.08</c:v>
                </c:pt>
                <c:pt idx="5255">
                  <c:v>105.1</c:v>
                </c:pt>
                <c:pt idx="5256">
                  <c:v>105.12</c:v>
                </c:pt>
                <c:pt idx="5257">
                  <c:v>105.14</c:v>
                </c:pt>
                <c:pt idx="5258">
                  <c:v>105.16</c:v>
                </c:pt>
                <c:pt idx="5259">
                  <c:v>105.18</c:v>
                </c:pt>
                <c:pt idx="5260">
                  <c:v>105.2</c:v>
                </c:pt>
                <c:pt idx="5261">
                  <c:v>105.22</c:v>
                </c:pt>
                <c:pt idx="5262">
                  <c:v>105.24</c:v>
                </c:pt>
                <c:pt idx="5263">
                  <c:v>105.26</c:v>
                </c:pt>
                <c:pt idx="5264">
                  <c:v>105.28</c:v>
                </c:pt>
                <c:pt idx="5265">
                  <c:v>105.3</c:v>
                </c:pt>
                <c:pt idx="5266">
                  <c:v>105.32</c:v>
                </c:pt>
                <c:pt idx="5267">
                  <c:v>105.34</c:v>
                </c:pt>
                <c:pt idx="5268">
                  <c:v>105.36</c:v>
                </c:pt>
                <c:pt idx="5269">
                  <c:v>105.38</c:v>
                </c:pt>
                <c:pt idx="5270">
                  <c:v>105.4</c:v>
                </c:pt>
                <c:pt idx="5271">
                  <c:v>105.42</c:v>
                </c:pt>
                <c:pt idx="5272">
                  <c:v>105.44</c:v>
                </c:pt>
                <c:pt idx="5273">
                  <c:v>105.46</c:v>
                </c:pt>
                <c:pt idx="5274">
                  <c:v>105.48</c:v>
                </c:pt>
                <c:pt idx="5275">
                  <c:v>105.5</c:v>
                </c:pt>
                <c:pt idx="5276">
                  <c:v>105.52</c:v>
                </c:pt>
                <c:pt idx="5277">
                  <c:v>105.54</c:v>
                </c:pt>
                <c:pt idx="5278">
                  <c:v>105.56</c:v>
                </c:pt>
                <c:pt idx="5279">
                  <c:v>105.58</c:v>
                </c:pt>
                <c:pt idx="5280">
                  <c:v>105.6</c:v>
                </c:pt>
                <c:pt idx="5281">
                  <c:v>105.62</c:v>
                </c:pt>
                <c:pt idx="5282">
                  <c:v>105.64</c:v>
                </c:pt>
                <c:pt idx="5283">
                  <c:v>105.66</c:v>
                </c:pt>
                <c:pt idx="5284">
                  <c:v>105.68</c:v>
                </c:pt>
                <c:pt idx="5285">
                  <c:v>105.7</c:v>
                </c:pt>
                <c:pt idx="5286">
                  <c:v>105.72</c:v>
                </c:pt>
                <c:pt idx="5287">
                  <c:v>105.74</c:v>
                </c:pt>
                <c:pt idx="5288">
                  <c:v>105.76</c:v>
                </c:pt>
                <c:pt idx="5289">
                  <c:v>105.78</c:v>
                </c:pt>
                <c:pt idx="5290">
                  <c:v>105.8</c:v>
                </c:pt>
                <c:pt idx="5291">
                  <c:v>105.82</c:v>
                </c:pt>
                <c:pt idx="5292">
                  <c:v>105.84</c:v>
                </c:pt>
                <c:pt idx="5293">
                  <c:v>105.86</c:v>
                </c:pt>
                <c:pt idx="5294">
                  <c:v>105.88</c:v>
                </c:pt>
                <c:pt idx="5295">
                  <c:v>105.9</c:v>
                </c:pt>
                <c:pt idx="5296">
                  <c:v>105.92</c:v>
                </c:pt>
                <c:pt idx="5297">
                  <c:v>105.94</c:v>
                </c:pt>
                <c:pt idx="5298">
                  <c:v>105.96</c:v>
                </c:pt>
                <c:pt idx="5299">
                  <c:v>105.98</c:v>
                </c:pt>
                <c:pt idx="5300">
                  <c:v>106</c:v>
                </c:pt>
                <c:pt idx="5301">
                  <c:v>106.02</c:v>
                </c:pt>
                <c:pt idx="5302">
                  <c:v>106.04</c:v>
                </c:pt>
                <c:pt idx="5303">
                  <c:v>106.06</c:v>
                </c:pt>
                <c:pt idx="5304">
                  <c:v>106.08</c:v>
                </c:pt>
                <c:pt idx="5305">
                  <c:v>106.1</c:v>
                </c:pt>
                <c:pt idx="5306">
                  <c:v>106.12</c:v>
                </c:pt>
                <c:pt idx="5307">
                  <c:v>106.14</c:v>
                </c:pt>
                <c:pt idx="5308">
                  <c:v>106.16</c:v>
                </c:pt>
                <c:pt idx="5309">
                  <c:v>106.18</c:v>
                </c:pt>
                <c:pt idx="5310">
                  <c:v>106.2</c:v>
                </c:pt>
                <c:pt idx="5311">
                  <c:v>106.22</c:v>
                </c:pt>
                <c:pt idx="5312">
                  <c:v>106.24</c:v>
                </c:pt>
                <c:pt idx="5313">
                  <c:v>106.26</c:v>
                </c:pt>
                <c:pt idx="5314">
                  <c:v>106.28</c:v>
                </c:pt>
                <c:pt idx="5315">
                  <c:v>106.3</c:v>
                </c:pt>
                <c:pt idx="5316">
                  <c:v>106.32</c:v>
                </c:pt>
                <c:pt idx="5317">
                  <c:v>106.34</c:v>
                </c:pt>
                <c:pt idx="5318">
                  <c:v>106.36</c:v>
                </c:pt>
                <c:pt idx="5319">
                  <c:v>106.38</c:v>
                </c:pt>
                <c:pt idx="5320">
                  <c:v>106.4</c:v>
                </c:pt>
                <c:pt idx="5321">
                  <c:v>106.42</c:v>
                </c:pt>
                <c:pt idx="5322">
                  <c:v>106.44</c:v>
                </c:pt>
                <c:pt idx="5323">
                  <c:v>106.46</c:v>
                </c:pt>
                <c:pt idx="5324">
                  <c:v>106.48</c:v>
                </c:pt>
                <c:pt idx="5325">
                  <c:v>106.5</c:v>
                </c:pt>
                <c:pt idx="5326">
                  <c:v>106.52</c:v>
                </c:pt>
                <c:pt idx="5327">
                  <c:v>106.54</c:v>
                </c:pt>
                <c:pt idx="5328">
                  <c:v>106.56</c:v>
                </c:pt>
                <c:pt idx="5329">
                  <c:v>106.58</c:v>
                </c:pt>
                <c:pt idx="5330">
                  <c:v>106.6</c:v>
                </c:pt>
                <c:pt idx="5331">
                  <c:v>106.62</c:v>
                </c:pt>
                <c:pt idx="5332">
                  <c:v>106.64</c:v>
                </c:pt>
                <c:pt idx="5333">
                  <c:v>106.66</c:v>
                </c:pt>
                <c:pt idx="5334">
                  <c:v>106.68</c:v>
                </c:pt>
                <c:pt idx="5335">
                  <c:v>106.7</c:v>
                </c:pt>
                <c:pt idx="5336">
                  <c:v>106.72</c:v>
                </c:pt>
                <c:pt idx="5337">
                  <c:v>106.74</c:v>
                </c:pt>
                <c:pt idx="5338">
                  <c:v>106.76</c:v>
                </c:pt>
                <c:pt idx="5339">
                  <c:v>106.78</c:v>
                </c:pt>
                <c:pt idx="5340">
                  <c:v>106.8</c:v>
                </c:pt>
                <c:pt idx="5341">
                  <c:v>106.82</c:v>
                </c:pt>
                <c:pt idx="5342">
                  <c:v>106.84</c:v>
                </c:pt>
                <c:pt idx="5343">
                  <c:v>106.86</c:v>
                </c:pt>
                <c:pt idx="5344">
                  <c:v>106.88</c:v>
                </c:pt>
                <c:pt idx="5345">
                  <c:v>106.9</c:v>
                </c:pt>
                <c:pt idx="5346">
                  <c:v>106.92</c:v>
                </c:pt>
                <c:pt idx="5347">
                  <c:v>106.94</c:v>
                </c:pt>
                <c:pt idx="5348">
                  <c:v>106.96</c:v>
                </c:pt>
                <c:pt idx="5349">
                  <c:v>106.98</c:v>
                </c:pt>
                <c:pt idx="5350">
                  <c:v>107</c:v>
                </c:pt>
                <c:pt idx="5351">
                  <c:v>107.02</c:v>
                </c:pt>
                <c:pt idx="5352">
                  <c:v>107.04</c:v>
                </c:pt>
                <c:pt idx="5353">
                  <c:v>107.06</c:v>
                </c:pt>
                <c:pt idx="5354">
                  <c:v>107.08</c:v>
                </c:pt>
                <c:pt idx="5355">
                  <c:v>107.1</c:v>
                </c:pt>
                <c:pt idx="5356">
                  <c:v>107.12</c:v>
                </c:pt>
                <c:pt idx="5357">
                  <c:v>107.14</c:v>
                </c:pt>
                <c:pt idx="5358">
                  <c:v>107.16</c:v>
                </c:pt>
                <c:pt idx="5359">
                  <c:v>107.18</c:v>
                </c:pt>
                <c:pt idx="5360">
                  <c:v>107.2</c:v>
                </c:pt>
                <c:pt idx="5361">
                  <c:v>107.22</c:v>
                </c:pt>
                <c:pt idx="5362">
                  <c:v>107.24</c:v>
                </c:pt>
                <c:pt idx="5363">
                  <c:v>107.26</c:v>
                </c:pt>
                <c:pt idx="5364">
                  <c:v>107.28</c:v>
                </c:pt>
                <c:pt idx="5365">
                  <c:v>107.3</c:v>
                </c:pt>
                <c:pt idx="5366">
                  <c:v>107.32</c:v>
                </c:pt>
                <c:pt idx="5367">
                  <c:v>107.34</c:v>
                </c:pt>
                <c:pt idx="5368">
                  <c:v>107.36</c:v>
                </c:pt>
                <c:pt idx="5369">
                  <c:v>107.38</c:v>
                </c:pt>
                <c:pt idx="5370">
                  <c:v>107.4</c:v>
                </c:pt>
                <c:pt idx="5371">
                  <c:v>107.42</c:v>
                </c:pt>
                <c:pt idx="5372">
                  <c:v>107.44</c:v>
                </c:pt>
                <c:pt idx="5373">
                  <c:v>107.46</c:v>
                </c:pt>
                <c:pt idx="5374">
                  <c:v>107.48</c:v>
                </c:pt>
                <c:pt idx="5375">
                  <c:v>107.5</c:v>
                </c:pt>
                <c:pt idx="5376">
                  <c:v>107.52</c:v>
                </c:pt>
                <c:pt idx="5377">
                  <c:v>107.54</c:v>
                </c:pt>
                <c:pt idx="5378">
                  <c:v>107.56</c:v>
                </c:pt>
                <c:pt idx="5379">
                  <c:v>107.58</c:v>
                </c:pt>
                <c:pt idx="5380">
                  <c:v>107.6</c:v>
                </c:pt>
                <c:pt idx="5381">
                  <c:v>107.62</c:v>
                </c:pt>
                <c:pt idx="5382">
                  <c:v>107.64</c:v>
                </c:pt>
                <c:pt idx="5383">
                  <c:v>107.66</c:v>
                </c:pt>
                <c:pt idx="5384">
                  <c:v>107.68</c:v>
                </c:pt>
                <c:pt idx="5385">
                  <c:v>107.7</c:v>
                </c:pt>
                <c:pt idx="5386">
                  <c:v>107.72</c:v>
                </c:pt>
                <c:pt idx="5387">
                  <c:v>107.74</c:v>
                </c:pt>
                <c:pt idx="5388">
                  <c:v>107.76</c:v>
                </c:pt>
                <c:pt idx="5389">
                  <c:v>107.78</c:v>
                </c:pt>
                <c:pt idx="5390">
                  <c:v>107.8</c:v>
                </c:pt>
                <c:pt idx="5391">
                  <c:v>107.82</c:v>
                </c:pt>
                <c:pt idx="5392">
                  <c:v>107.84</c:v>
                </c:pt>
                <c:pt idx="5393">
                  <c:v>107.86</c:v>
                </c:pt>
                <c:pt idx="5394">
                  <c:v>107.88</c:v>
                </c:pt>
                <c:pt idx="5395">
                  <c:v>107.9</c:v>
                </c:pt>
                <c:pt idx="5396">
                  <c:v>107.92</c:v>
                </c:pt>
                <c:pt idx="5397">
                  <c:v>107.94</c:v>
                </c:pt>
                <c:pt idx="5398">
                  <c:v>107.96</c:v>
                </c:pt>
                <c:pt idx="5399">
                  <c:v>107.98</c:v>
                </c:pt>
                <c:pt idx="5400">
                  <c:v>108</c:v>
                </c:pt>
                <c:pt idx="5401">
                  <c:v>108.02</c:v>
                </c:pt>
                <c:pt idx="5402">
                  <c:v>108.04</c:v>
                </c:pt>
                <c:pt idx="5403">
                  <c:v>108.06</c:v>
                </c:pt>
                <c:pt idx="5404">
                  <c:v>108.08</c:v>
                </c:pt>
                <c:pt idx="5405">
                  <c:v>108.1</c:v>
                </c:pt>
                <c:pt idx="5406">
                  <c:v>108.12</c:v>
                </c:pt>
                <c:pt idx="5407">
                  <c:v>108.14</c:v>
                </c:pt>
                <c:pt idx="5408">
                  <c:v>108.16</c:v>
                </c:pt>
                <c:pt idx="5409">
                  <c:v>108.18</c:v>
                </c:pt>
                <c:pt idx="5410">
                  <c:v>108.2</c:v>
                </c:pt>
                <c:pt idx="5411">
                  <c:v>108.22</c:v>
                </c:pt>
                <c:pt idx="5412">
                  <c:v>108.24</c:v>
                </c:pt>
                <c:pt idx="5413">
                  <c:v>108.26</c:v>
                </c:pt>
                <c:pt idx="5414">
                  <c:v>108.28</c:v>
                </c:pt>
                <c:pt idx="5415">
                  <c:v>108.3</c:v>
                </c:pt>
                <c:pt idx="5416">
                  <c:v>108.32</c:v>
                </c:pt>
                <c:pt idx="5417">
                  <c:v>108.34</c:v>
                </c:pt>
                <c:pt idx="5418">
                  <c:v>108.36</c:v>
                </c:pt>
                <c:pt idx="5419">
                  <c:v>108.38</c:v>
                </c:pt>
                <c:pt idx="5420">
                  <c:v>108.4</c:v>
                </c:pt>
                <c:pt idx="5421">
                  <c:v>108.42</c:v>
                </c:pt>
                <c:pt idx="5422">
                  <c:v>108.44</c:v>
                </c:pt>
                <c:pt idx="5423">
                  <c:v>108.46</c:v>
                </c:pt>
                <c:pt idx="5424">
                  <c:v>108.48</c:v>
                </c:pt>
                <c:pt idx="5425">
                  <c:v>108.5</c:v>
                </c:pt>
                <c:pt idx="5426">
                  <c:v>108.52</c:v>
                </c:pt>
                <c:pt idx="5427">
                  <c:v>108.54</c:v>
                </c:pt>
                <c:pt idx="5428">
                  <c:v>108.56</c:v>
                </c:pt>
                <c:pt idx="5429">
                  <c:v>108.58</c:v>
                </c:pt>
                <c:pt idx="5430">
                  <c:v>108.6</c:v>
                </c:pt>
                <c:pt idx="5431">
                  <c:v>108.62</c:v>
                </c:pt>
                <c:pt idx="5432">
                  <c:v>108.64</c:v>
                </c:pt>
                <c:pt idx="5433">
                  <c:v>108.66</c:v>
                </c:pt>
                <c:pt idx="5434">
                  <c:v>108.68</c:v>
                </c:pt>
                <c:pt idx="5435">
                  <c:v>108.7</c:v>
                </c:pt>
                <c:pt idx="5436">
                  <c:v>108.72</c:v>
                </c:pt>
                <c:pt idx="5437">
                  <c:v>108.74</c:v>
                </c:pt>
                <c:pt idx="5438">
                  <c:v>108.76</c:v>
                </c:pt>
                <c:pt idx="5439">
                  <c:v>108.78</c:v>
                </c:pt>
                <c:pt idx="5440">
                  <c:v>108.8</c:v>
                </c:pt>
                <c:pt idx="5441">
                  <c:v>108.82</c:v>
                </c:pt>
                <c:pt idx="5442">
                  <c:v>108.84</c:v>
                </c:pt>
                <c:pt idx="5443">
                  <c:v>108.86</c:v>
                </c:pt>
                <c:pt idx="5444">
                  <c:v>108.88</c:v>
                </c:pt>
                <c:pt idx="5445">
                  <c:v>108.9</c:v>
                </c:pt>
                <c:pt idx="5446">
                  <c:v>108.92</c:v>
                </c:pt>
                <c:pt idx="5447">
                  <c:v>108.94</c:v>
                </c:pt>
                <c:pt idx="5448">
                  <c:v>108.96</c:v>
                </c:pt>
                <c:pt idx="5449">
                  <c:v>108.98</c:v>
                </c:pt>
                <c:pt idx="5450">
                  <c:v>109</c:v>
                </c:pt>
                <c:pt idx="5451">
                  <c:v>109.02</c:v>
                </c:pt>
                <c:pt idx="5452">
                  <c:v>109.04</c:v>
                </c:pt>
                <c:pt idx="5453">
                  <c:v>109.06</c:v>
                </c:pt>
                <c:pt idx="5454">
                  <c:v>109.08</c:v>
                </c:pt>
                <c:pt idx="5455">
                  <c:v>109.1</c:v>
                </c:pt>
                <c:pt idx="5456">
                  <c:v>109.12</c:v>
                </c:pt>
                <c:pt idx="5457">
                  <c:v>109.14</c:v>
                </c:pt>
                <c:pt idx="5458">
                  <c:v>109.16</c:v>
                </c:pt>
                <c:pt idx="5459">
                  <c:v>109.18</c:v>
                </c:pt>
                <c:pt idx="5460">
                  <c:v>109.2</c:v>
                </c:pt>
                <c:pt idx="5461">
                  <c:v>109.22</c:v>
                </c:pt>
                <c:pt idx="5462">
                  <c:v>109.24</c:v>
                </c:pt>
                <c:pt idx="5463">
                  <c:v>109.26</c:v>
                </c:pt>
                <c:pt idx="5464">
                  <c:v>109.28</c:v>
                </c:pt>
                <c:pt idx="5465">
                  <c:v>109.3</c:v>
                </c:pt>
                <c:pt idx="5466">
                  <c:v>109.32</c:v>
                </c:pt>
                <c:pt idx="5467">
                  <c:v>109.34</c:v>
                </c:pt>
                <c:pt idx="5468">
                  <c:v>109.36</c:v>
                </c:pt>
                <c:pt idx="5469">
                  <c:v>109.38</c:v>
                </c:pt>
                <c:pt idx="5470">
                  <c:v>109.4</c:v>
                </c:pt>
                <c:pt idx="5471">
                  <c:v>109.42</c:v>
                </c:pt>
                <c:pt idx="5472">
                  <c:v>109.44</c:v>
                </c:pt>
                <c:pt idx="5473">
                  <c:v>109.46</c:v>
                </c:pt>
                <c:pt idx="5474">
                  <c:v>109.48</c:v>
                </c:pt>
                <c:pt idx="5475">
                  <c:v>109.5</c:v>
                </c:pt>
                <c:pt idx="5476">
                  <c:v>109.52</c:v>
                </c:pt>
                <c:pt idx="5477">
                  <c:v>109.54</c:v>
                </c:pt>
                <c:pt idx="5478">
                  <c:v>109.56</c:v>
                </c:pt>
                <c:pt idx="5479">
                  <c:v>109.58</c:v>
                </c:pt>
                <c:pt idx="5480">
                  <c:v>109.6</c:v>
                </c:pt>
                <c:pt idx="5481">
                  <c:v>109.62</c:v>
                </c:pt>
                <c:pt idx="5482">
                  <c:v>109.64</c:v>
                </c:pt>
                <c:pt idx="5483">
                  <c:v>109.66</c:v>
                </c:pt>
                <c:pt idx="5484">
                  <c:v>109.68</c:v>
                </c:pt>
                <c:pt idx="5485">
                  <c:v>109.7</c:v>
                </c:pt>
                <c:pt idx="5486">
                  <c:v>109.72</c:v>
                </c:pt>
                <c:pt idx="5487">
                  <c:v>109.74</c:v>
                </c:pt>
                <c:pt idx="5488">
                  <c:v>109.76</c:v>
                </c:pt>
                <c:pt idx="5489">
                  <c:v>109.78</c:v>
                </c:pt>
                <c:pt idx="5490">
                  <c:v>109.8</c:v>
                </c:pt>
                <c:pt idx="5491">
                  <c:v>109.82</c:v>
                </c:pt>
                <c:pt idx="5492">
                  <c:v>109.84</c:v>
                </c:pt>
                <c:pt idx="5493">
                  <c:v>109.86</c:v>
                </c:pt>
                <c:pt idx="5494">
                  <c:v>109.88</c:v>
                </c:pt>
                <c:pt idx="5495">
                  <c:v>109.9</c:v>
                </c:pt>
                <c:pt idx="5496">
                  <c:v>109.92</c:v>
                </c:pt>
                <c:pt idx="5497">
                  <c:v>109.94</c:v>
                </c:pt>
                <c:pt idx="5498">
                  <c:v>109.96</c:v>
                </c:pt>
                <c:pt idx="5499">
                  <c:v>109.98</c:v>
                </c:pt>
                <c:pt idx="5500">
                  <c:v>110</c:v>
                </c:pt>
                <c:pt idx="5501">
                  <c:v>110.02</c:v>
                </c:pt>
                <c:pt idx="5502">
                  <c:v>110.04</c:v>
                </c:pt>
                <c:pt idx="5503">
                  <c:v>110.06</c:v>
                </c:pt>
                <c:pt idx="5504">
                  <c:v>110.08</c:v>
                </c:pt>
                <c:pt idx="5505">
                  <c:v>110.1</c:v>
                </c:pt>
                <c:pt idx="5506">
                  <c:v>110.12</c:v>
                </c:pt>
                <c:pt idx="5507">
                  <c:v>110.14</c:v>
                </c:pt>
                <c:pt idx="5508">
                  <c:v>110.16</c:v>
                </c:pt>
                <c:pt idx="5509">
                  <c:v>110.18</c:v>
                </c:pt>
                <c:pt idx="5510">
                  <c:v>110.2</c:v>
                </c:pt>
                <c:pt idx="5511">
                  <c:v>110.22</c:v>
                </c:pt>
                <c:pt idx="5512">
                  <c:v>110.24</c:v>
                </c:pt>
                <c:pt idx="5513">
                  <c:v>110.26</c:v>
                </c:pt>
                <c:pt idx="5514">
                  <c:v>110.28</c:v>
                </c:pt>
                <c:pt idx="5515">
                  <c:v>110.3</c:v>
                </c:pt>
                <c:pt idx="5516">
                  <c:v>110.32</c:v>
                </c:pt>
                <c:pt idx="5517">
                  <c:v>110.34</c:v>
                </c:pt>
                <c:pt idx="5518">
                  <c:v>110.36</c:v>
                </c:pt>
                <c:pt idx="5519">
                  <c:v>110.38</c:v>
                </c:pt>
                <c:pt idx="5520">
                  <c:v>110.4</c:v>
                </c:pt>
                <c:pt idx="5521">
                  <c:v>110.42</c:v>
                </c:pt>
                <c:pt idx="5522">
                  <c:v>110.44</c:v>
                </c:pt>
                <c:pt idx="5523">
                  <c:v>110.46</c:v>
                </c:pt>
                <c:pt idx="5524">
                  <c:v>110.48</c:v>
                </c:pt>
                <c:pt idx="5525">
                  <c:v>110.5</c:v>
                </c:pt>
                <c:pt idx="5526">
                  <c:v>110.52</c:v>
                </c:pt>
                <c:pt idx="5527">
                  <c:v>110.54</c:v>
                </c:pt>
                <c:pt idx="5528">
                  <c:v>110.56</c:v>
                </c:pt>
                <c:pt idx="5529">
                  <c:v>110.58</c:v>
                </c:pt>
                <c:pt idx="5530">
                  <c:v>110.6</c:v>
                </c:pt>
                <c:pt idx="5531">
                  <c:v>110.62</c:v>
                </c:pt>
                <c:pt idx="5532">
                  <c:v>110.64</c:v>
                </c:pt>
                <c:pt idx="5533">
                  <c:v>110.66</c:v>
                </c:pt>
                <c:pt idx="5534">
                  <c:v>110.68</c:v>
                </c:pt>
                <c:pt idx="5535">
                  <c:v>110.7</c:v>
                </c:pt>
                <c:pt idx="5536">
                  <c:v>110.72</c:v>
                </c:pt>
                <c:pt idx="5537">
                  <c:v>110.74</c:v>
                </c:pt>
                <c:pt idx="5538">
                  <c:v>110.76</c:v>
                </c:pt>
                <c:pt idx="5539">
                  <c:v>110.78</c:v>
                </c:pt>
                <c:pt idx="5540">
                  <c:v>110.8</c:v>
                </c:pt>
                <c:pt idx="5541">
                  <c:v>110.82</c:v>
                </c:pt>
                <c:pt idx="5542">
                  <c:v>110.84</c:v>
                </c:pt>
                <c:pt idx="5543">
                  <c:v>110.86</c:v>
                </c:pt>
                <c:pt idx="5544">
                  <c:v>110.88</c:v>
                </c:pt>
                <c:pt idx="5545">
                  <c:v>110.9</c:v>
                </c:pt>
                <c:pt idx="5546">
                  <c:v>110.92</c:v>
                </c:pt>
                <c:pt idx="5547">
                  <c:v>110.94</c:v>
                </c:pt>
                <c:pt idx="5548">
                  <c:v>110.96</c:v>
                </c:pt>
                <c:pt idx="5549">
                  <c:v>110.98</c:v>
                </c:pt>
                <c:pt idx="5550">
                  <c:v>111</c:v>
                </c:pt>
                <c:pt idx="5551">
                  <c:v>111.02</c:v>
                </c:pt>
                <c:pt idx="5552">
                  <c:v>111.04</c:v>
                </c:pt>
                <c:pt idx="5553">
                  <c:v>111.06</c:v>
                </c:pt>
                <c:pt idx="5554">
                  <c:v>111.08</c:v>
                </c:pt>
                <c:pt idx="5555">
                  <c:v>111.1</c:v>
                </c:pt>
                <c:pt idx="5556">
                  <c:v>111.12</c:v>
                </c:pt>
                <c:pt idx="5557">
                  <c:v>111.14</c:v>
                </c:pt>
                <c:pt idx="5558">
                  <c:v>111.16</c:v>
                </c:pt>
                <c:pt idx="5559">
                  <c:v>111.18</c:v>
                </c:pt>
                <c:pt idx="5560">
                  <c:v>111.2</c:v>
                </c:pt>
                <c:pt idx="5561">
                  <c:v>111.22</c:v>
                </c:pt>
                <c:pt idx="5562">
                  <c:v>111.24</c:v>
                </c:pt>
                <c:pt idx="5563">
                  <c:v>111.26</c:v>
                </c:pt>
                <c:pt idx="5564">
                  <c:v>111.28</c:v>
                </c:pt>
                <c:pt idx="5565">
                  <c:v>111.3</c:v>
                </c:pt>
                <c:pt idx="5566">
                  <c:v>111.32</c:v>
                </c:pt>
                <c:pt idx="5567">
                  <c:v>111.34</c:v>
                </c:pt>
                <c:pt idx="5568">
                  <c:v>111.36</c:v>
                </c:pt>
                <c:pt idx="5569">
                  <c:v>111.38</c:v>
                </c:pt>
                <c:pt idx="5570">
                  <c:v>111.4</c:v>
                </c:pt>
                <c:pt idx="5571">
                  <c:v>111.42</c:v>
                </c:pt>
                <c:pt idx="5572">
                  <c:v>111.44</c:v>
                </c:pt>
                <c:pt idx="5573">
                  <c:v>111.46</c:v>
                </c:pt>
                <c:pt idx="5574">
                  <c:v>111.48</c:v>
                </c:pt>
                <c:pt idx="5575">
                  <c:v>111.5</c:v>
                </c:pt>
                <c:pt idx="5576">
                  <c:v>111.52</c:v>
                </c:pt>
                <c:pt idx="5577">
                  <c:v>111.54</c:v>
                </c:pt>
                <c:pt idx="5578">
                  <c:v>111.56</c:v>
                </c:pt>
                <c:pt idx="5579">
                  <c:v>111.58</c:v>
                </c:pt>
                <c:pt idx="5580">
                  <c:v>111.6</c:v>
                </c:pt>
                <c:pt idx="5581">
                  <c:v>111.62</c:v>
                </c:pt>
                <c:pt idx="5582">
                  <c:v>111.64</c:v>
                </c:pt>
                <c:pt idx="5583">
                  <c:v>111.66</c:v>
                </c:pt>
                <c:pt idx="5584">
                  <c:v>111.68</c:v>
                </c:pt>
                <c:pt idx="5585">
                  <c:v>111.7</c:v>
                </c:pt>
                <c:pt idx="5586">
                  <c:v>111.72</c:v>
                </c:pt>
                <c:pt idx="5587">
                  <c:v>111.74</c:v>
                </c:pt>
                <c:pt idx="5588">
                  <c:v>111.76</c:v>
                </c:pt>
                <c:pt idx="5589">
                  <c:v>111.78</c:v>
                </c:pt>
                <c:pt idx="5590">
                  <c:v>111.8</c:v>
                </c:pt>
                <c:pt idx="5591">
                  <c:v>111.82</c:v>
                </c:pt>
                <c:pt idx="5592">
                  <c:v>111.84</c:v>
                </c:pt>
                <c:pt idx="5593">
                  <c:v>111.86</c:v>
                </c:pt>
                <c:pt idx="5594">
                  <c:v>111.88</c:v>
                </c:pt>
                <c:pt idx="5595">
                  <c:v>111.9</c:v>
                </c:pt>
                <c:pt idx="5596">
                  <c:v>111.92</c:v>
                </c:pt>
                <c:pt idx="5597">
                  <c:v>111.94</c:v>
                </c:pt>
                <c:pt idx="5598">
                  <c:v>111.96</c:v>
                </c:pt>
                <c:pt idx="5599">
                  <c:v>111.98</c:v>
                </c:pt>
                <c:pt idx="5600">
                  <c:v>112</c:v>
                </c:pt>
                <c:pt idx="5601">
                  <c:v>112.02</c:v>
                </c:pt>
                <c:pt idx="5602">
                  <c:v>112.04</c:v>
                </c:pt>
                <c:pt idx="5603">
                  <c:v>112.06</c:v>
                </c:pt>
                <c:pt idx="5604">
                  <c:v>112.08</c:v>
                </c:pt>
                <c:pt idx="5605">
                  <c:v>112.1</c:v>
                </c:pt>
                <c:pt idx="5606">
                  <c:v>112.12</c:v>
                </c:pt>
                <c:pt idx="5607">
                  <c:v>112.14</c:v>
                </c:pt>
                <c:pt idx="5608">
                  <c:v>112.16</c:v>
                </c:pt>
                <c:pt idx="5609">
                  <c:v>112.18</c:v>
                </c:pt>
                <c:pt idx="5610">
                  <c:v>112.2</c:v>
                </c:pt>
                <c:pt idx="5611">
                  <c:v>112.22</c:v>
                </c:pt>
                <c:pt idx="5612">
                  <c:v>112.24</c:v>
                </c:pt>
                <c:pt idx="5613">
                  <c:v>112.26</c:v>
                </c:pt>
                <c:pt idx="5614">
                  <c:v>112.28</c:v>
                </c:pt>
                <c:pt idx="5615">
                  <c:v>112.3</c:v>
                </c:pt>
                <c:pt idx="5616">
                  <c:v>112.32</c:v>
                </c:pt>
                <c:pt idx="5617">
                  <c:v>112.34</c:v>
                </c:pt>
                <c:pt idx="5618">
                  <c:v>112.36</c:v>
                </c:pt>
                <c:pt idx="5619">
                  <c:v>112.38</c:v>
                </c:pt>
                <c:pt idx="5620">
                  <c:v>112.4</c:v>
                </c:pt>
                <c:pt idx="5621">
                  <c:v>112.42</c:v>
                </c:pt>
                <c:pt idx="5622">
                  <c:v>112.44</c:v>
                </c:pt>
                <c:pt idx="5623">
                  <c:v>112.46</c:v>
                </c:pt>
                <c:pt idx="5624">
                  <c:v>112.48</c:v>
                </c:pt>
                <c:pt idx="5625">
                  <c:v>112.5</c:v>
                </c:pt>
                <c:pt idx="5626">
                  <c:v>112.52</c:v>
                </c:pt>
                <c:pt idx="5627">
                  <c:v>112.54</c:v>
                </c:pt>
                <c:pt idx="5628">
                  <c:v>112.56</c:v>
                </c:pt>
                <c:pt idx="5629">
                  <c:v>112.58</c:v>
                </c:pt>
                <c:pt idx="5630">
                  <c:v>112.6</c:v>
                </c:pt>
                <c:pt idx="5631">
                  <c:v>112.62</c:v>
                </c:pt>
                <c:pt idx="5632">
                  <c:v>112.64</c:v>
                </c:pt>
                <c:pt idx="5633">
                  <c:v>112.66</c:v>
                </c:pt>
                <c:pt idx="5634">
                  <c:v>112.68</c:v>
                </c:pt>
                <c:pt idx="5635">
                  <c:v>112.7</c:v>
                </c:pt>
                <c:pt idx="5636">
                  <c:v>112.72</c:v>
                </c:pt>
                <c:pt idx="5637">
                  <c:v>112.74</c:v>
                </c:pt>
                <c:pt idx="5638">
                  <c:v>112.76</c:v>
                </c:pt>
                <c:pt idx="5639">
                  <c:v>112.78</c:v>
                </c:pt>
                <c:pt idx="5640">
                  <c:v>112.8</c:v>
                </c:pt>
                <c:pt idx="5641">
                  <c:v>112.82</c:v>
                </c:pt>
                <c:pt idx="5642">
                  <c:v>112.84</c:v>
                </c:pt>
                <c:pt idx="5643">
                  <c:v>112.86</c:v>
                </c:pt>
                <c:pt idx="5644">
                  <c:v>112.88</c:v>
                </c:pt>
                <c:pt idx="5645">
                  <c:v>112.9</c:v>
                </c:pt>
                <c:pt idx="5646">
                  <c:v>112.92</c:v>
                </c:pt>
                <c:pt idx="5647">
                  <c:v>112.94</c:v>
                </c:pt>
                <c:pt idx="5648">
                  <c:v>112.96</c:v>
                </c:pt>
                <c:pt idx="5649">
                  <c:v>112.98</c:v>
                </c:pt>
                <c:pt idx="5650">
                  <c:v>113</c:v>
                </c:pt>
                <c:pt idx="5651">
                  <c:v>113.02</c:v>
                </c:pt>
                <c:pt idx="5652">
                  <c:v>113.04</c:v>
                </c:pt>
                <c:pt idx="5653">
                  <c:v>113.06</c:v>
                </c:pt>
                <c:pt idx="5654">
                  <c:v>113.08</c:v>
                </c:pt>
                <c:pt idx="5655">
                  <c:v>113.1</c:v>
                </c:pt>
                <c:pt idx="5656">
                  <c:v>113.12</c:v>
                </c:pt>
                <c:pt idx="5657">
                  <c:v>113.14</c:v>
                </c:pt>
                <c:pt idx="5658">
                  <c:v>113.16</c:v>
                </c:pt>
                <c:pt idx="5659">
                  <c:v>113.18</c:v>
                </c:pt>
                <c:pt idx="5660">
                  <c:v>113.2</c:v>
                </c:pt>
                <c:pt idx="5661">
                  <c:v>113.22</c:v>
                </c:pt>
                <c:pt idx="5662">
                  <c:v>113.24</c:v>
                </c:pt>
                <c:pt idx="5663">
                  <c:v>113.26</c:v>
                </c:pt>
                <c:pt idx="5664">
                  <c:v>113.28</c:v>
                </c:pt>
                <c:pt idx="5665">
                  <c:v>113.3</c:v>
                </c:pt>
                <c:pt idx="5666">
                  <c:v>113.32</c:v>
                </c:pt>
                <c:pt idx="5667">
                  <c:v>113.34</c:v>
                </c:pt>
                <c:pt idx="5668">
                  <c:v>113.36</c:v>
                </c:pt>
                <c:pt idx="5669">
                  <c:v>113.38</c:v>
                </c:pt>
                <c:pt idx="5670">
                  <c:v>113.4</c:v>
                </c:pt>
                <c:pt idx="5671">
                  <c:v>113.42</c:v>
                </c:pt>
                <c:pt idx="5672">
                  <c:v>113.44</c:v>
                </c:pt>
                <c:pt idx="5673">
                  <c:v>113.46</c:v>
                </c:pt>
                <c:pt idx="5674">
                  <c:v>113.48</c:v>
                </c:pt>
                <c:pt idx="5675">
                  <c:v>113.5</c:v>
                </c:pt>
                <c:pt idx="5676">
                  <c:v>113.52</c:v>
                </c:pt>
                <c:pt idx="5677">
                  <c:v>113.54</c:v>
                </c:pt>
                <c:pt idx="5678">
                  <c:v>113.56</c:v>
                </c:pt>
                <c:pt idx="5679">
                  <c:v>113.58</c:v>
                </c:pt>
                <c:pt idx="5680">
                  <c:v>113.6</c:v>
                </c:pt>
                <c:pt idx="5681">
                  <c:v>113.62</c:v>
                </c:pt>
                <c:pt idx="5682">
                  <c:v>113.64</c:v>
                </c:pt>
                <c:pt idx="5683">
                  <c:v>113.66</c:v>
                </c:pt>
                <c:pt idx="5684">
                  <c:v>113.68</c:v>
                </c:pt>
                <c:pt idx="5685">
                  <c:v>113.7</c:v>
                </c:pt>
                <c:pt idx="5686">
                  <c:v>113.72</c:v>
                </c:pt>
                <c:pt idx="5687">
                  <c:v>113.74</c:v>
                </c:pt>
                <c:pt idx="5688">
                  <c:v>113.76</c:v>
                </c:pt>
                <c:pt idx="5689">
                  <c:v>113.78</c:v>
                </c:pt>
                <c:pt idx="5690">
                  <c:v>113.8</c:v>
                </c:pt>
                <c:pt idx="5691">
                  <c:v>113.82</c:v>
                </c:pt>
                <c:pt idx="5692">
                  <c:v>113.84</c:v>
                </c:pt>
                <c:pt idx="5693">
                  <c:v>113.86</c:v>
                </c:pt>
                <c:pt idx="5694">
                  <c:v>113.88</c:v>
                </c:pt>
                <c:pt idx="5695">
                  <c:v>113.9</c:v>
                </c:pt>
                <c:pt idx="5696">
                  <c:v>113.92</c:v>
                </c:pt>
                <c:pt idx="5697">
                  <c:v>113.94</c:v>
                </c:pt>
                <c:pt idx="5698">
                  <c:v>113.96</c:v>
                </c:pt>
                <c:pt idx="5699">
                  <c:v>113.98</c:v>
                </c:pt>
                <c:pt idx="5700">
                  <c:v>114</c:v>
                </c:pt>
                <c:pt idx="5701">
                  <c:v>114.02</c:v>
                </c:pt>
                <c:pt idx="5702">
                  <c:v>114.04</c:v>
                </c:pt>
                <c:pt idx="5703">
                  <c:v>114.06</c:v>
                </c:pt>
                <c:pt idx="5704">
                  <c:v>114.08</c:v>
                </c:pt>
                <c:pt idx="5705">
                  <c:v>114.1</c:v>
                </c:pt>
                <c:pt idx="5706">
                  <c:v>114.12</c:v>
                </c:pt>
                <c:pt idx="5707">
                  <c:v>114.14</c:v>
                </c:pt>
                <c:pt idx="5708">
                  <c:v>114.16</c:v>
                </c:pt>
                <c:pt idx="5709">
                  <c:v>114.18</c:v>
                </c:pt>
                <c:pt idx="5710">
                  <c:v>114.2</c:v>
                </c:pt>
                <c:pt idx="5711">
                  <c:v>114.22</c:v>
                </c:pt>
                <c:pt idx="5712">
                  <c:v>114.24</c:v>
                </c:pt>
                <c:pt idx="5713">
                  <c:v>114.26</c:v>
                </c:pt>
                <c:pt idx="5714">
                  <c:v>114.28</c:v>
                </c:pt>
                <c:pt idx="5715">
                  <c:v>114.3</c:v>
                </c:pt>
                <c:pt idx="5716">
                  <c:v>114.32</c:v>
                </c:pt>
                <c:pt idx="5717">
                  <c:v>114.34</c:v>
                </c:pt>
                <c:pt idx="5718">
                  <c:v>114.36</c:v>
                </c:pt>
                <c:pt idx="5719">
                  <c:v>114.38</c:v>
                </c:pt>
                <c:pt idx="5720">
                  <c:v>114.4</c:v>
                </c:pt>
                <c:pt idx="5721">
                  <c:v>114.42</c:v>
                </c:pt>
                <c:pt idx="5722">
                  <c:v>114.44</c:v>
                </c:pt>
                <c:pt idx="5723">
                  <c:v>114.46</c:v>
                </c:pt>
                <c:pt idx="5724">
                  <c:v>114.48</c:v>
                </c:pt>
                <c:pt idx="5725">
                  <c:v>114.5</c:v>
                </c:pt>
                <c:pt idx="5726">
                  <c:v>114.52</c:v>
                </c:pt>
                <c:pt idx="5727">
                  <c:v>114.54</c:v>
                </c:pt>
                <c:pt idx="5728">
                  <c:v>114.56</c:v>
                </c:pt>
                <c:pt idx="5729">
                  <c:v>114.58</c:v>
                </c:pt>
                <c:pt idx="5730">
                  <c:v>114.6</c:v>
                </c:pt>
                <c:pt idx="5731">
                  <c:v>114.62</c:v>
                </c:pt>
                <c:pt idx="5732">
                  <c:v>114.64</c:v>
                </c:pt>
                <c:pt idx="5733">
                  <c:v>114.66</c:v>
                </c:pt>
                <c:pt idx="5734">
                  <c:v>114.68</c:v>
                </c:pt>
                <c:pt idx="5735">
                  <c:v>114.7</c:v>
                </c:pt>
                <c:pt idx="5736">
                  <c:v>114.72</c:v>
                </c:pt>
                <c:pt idx="5737">
                  <c:v>114.74</c:v>
                </c:pt>
                <c:pt idx="5738">
                  <c:v>114.76</c:v>
                </c:pt>
                <c:pt idx="5739">
                  <c:v>114.78</c:v>
                </c:pt>
                <c:pt idx="5740">
                  <c:v>114.8</c:v>
                </c:pt>
                <c:pt idx="5741">
                  <c:v>114.82</c:v>
                </c:pt>
                <c:pt idx="5742">
                  <c:v>114.84</c:v>
                </c:pt>
                <c:pt idx="5743">
                  <c:v>114.86</c:v>
                </c:pt>
                <c:pt idx="5744">
                  <c:v>114.88</c:v>
                </c:pt>
                <c:pt idx="5745">
                  <c:v>114.9</c:v>
                </c:pt>
                <c:pt idx="5746">
                  <c:v>114.92</c:v>
                </c:pt>
                <c:pt idx="5747">
                  <c:v>114.94</c:v>
                </c:pt>
                <c:pt idx="5748">
                  <c:v>114.96</c:v>
                </c:pt>
                <c:pt idx="5749">
                  <c:v>114.98</c:v>
                </c:pt>
                <c:pt idx="5750">
                  <c:v>115</c:v>
                </c:pt>
                <c:pt idx="5751">
                  <c:v>115.02</c:v>
                </c:pt>
                <c:pt idx="5752">
                  <c:v>115.04</c:v>
                </c:pt>
                <c:pt idx="5753">
                  <c:v>115.06</c:v>
                </c:pt>
                <c:pt idx="5754">
                  <c:v>115.08</c:v>
                </c:pt>
                <c:pt idx="5755">
                  <c:v>115.1</c:v>
                </c:pt>
                <c:pt idx="5756">
                  <c:v>115.12</c:v>
                </c:pt>
                <c:pt idx="5757">
                  <c:v>115.14</c:v>
                </c:pt>
                <c:pt idx="5758">
                  <c:v>115.16</c:v>
                </c:pt>
                <c:pt idx="5759">
                  <c:v>115.18</c:v>
                </c:pt>
                <c:pt idx="5760">
                  <c:v>115.2</c:v>
                </c:pt>
                <c:pt idx="5761">
                  <c:v>115.22</c:v>
                </c:pt>
                <c:pt idx="5762">
                  <c:v>115.24</c:v>
                </c:pt>
                <c:pt idx="5763">
                  <c:v>115.26</c:v>
                </c:pt>
                <c:pt idx="5764">
                  <c:v>115.28</c:v>
                </c:pt>
                <c:pt idx="5765">
                  <c:v>115.3</c:v>
                </c:pt>
                <c:pt idx="5766">
                  <c:v>115.32</c:v>
                </c:pt>
                <c:pt idx="5767">
                  <c:v>115.34</c:v>
                </c:pt>
                <c:pt idx="5768">
                  <c:v>115.36</c:v>
                </c:pt>
                <c:pt idx="5769">
                  <c:v>115.38</c:v>
                </c:pt>
                <c:pt idx="5770">
                  <c:v>115.4</c:v>
                </c:pt>
                <c:pt idx="5771">
                  <c:v>115.42</c:v>
                </c:pt>
                <c:pt idx="5772">
                  <c:v>115.44</c:v>
                </c:pt>
                <c:pt idx="5773">
                  <c:v>115.46</c:v>
                </c:pt>
                <c:pt idx="5774">
                  <c:v>115.48</c:v>
                </c:pt>
                <c:pt idx="5775">
                  <c:v>115.5</c:v>
                </c:pt>
                <c:pt idx="5776">
                  <c:v>115.52</c:v>
                </c:pt>
                <c:pt idx="5777">
                  <c:v>115.54</c:v>
                </c:pt>
                <c:pt idx="5778">
                  <c:v>115.56</c:v>
                </c:pt>
                <c:pt idx="5779">
                  <c:v>115.58</c:v>
                </c:pt>
                <c:pt idx="5780">
                  <c:v>115.6</c:v>
                </c:pt>
                <c:pt idx="5781">
                  <c:v>115.62</c:v>
                </c:pt>
                <c:pt idx="5782">
                  <c:v>115.64</c:v>
                </c:pt>
                <c:pt idx="5783">
                  <c:v>115.66</c:v>
                </c:pt>
                <c:pt idx="5784">
                  <c:v>115.68</c:v>
                </c:pt>
                <c:pt idx="5785">
                  <c:v>115.7</c:v>
                </c:pt>
                <c:pt idx="5786">
                  <c:v>115.72</c:v>
                </c:pt>
                <c:pt idx="5787">
                  <c:v>115.74</c:v>
                </c:pt>
                <c:pt idx="5788">
                  <c:v>115.76</c:v>
                </c:pt>
                <c:pt idx="5789">
                  <c:v>115.78</c:v>
                </c:pt>
                <c:pt idx="5790">
                  <c:v>115.8</c:v>
                </c:pt>
                <c:pt idx="5791">
                  <c:v>115.82</c:v>
                </c:pt>
                <c:pt idx="5792">
                  <c:v>115.84</c:v>
                </c:pt>
                <c:pt idx="5793">
                  <c:v>115.86</c:v>
                </c:pt>
                <c:pt idx="5794">
                  <c:v>115.88</c:v>
                </c:pt>
                <c:pt idx="5795">
                  <c:v>115.9</c:v>
                </c:pt>
                <c:pt idx="5796">
                  <c:v>115.92</c:v>
                </c:pt>
                <c:pt idx="5797">
                  <c:v>115.94</c:v>
                </c:pt>
                <c:pt idx="5798">
                  <c:v>115.96</c:v>
                </c:pt>
                <c:pt idx="5799">
                  <c:v>115.98</c:v>
                </c:pt>
                <c:pt idx="5800">
                  <c:v>116</c:v>
                </c:pt>
                <c:pt idx="5801">
                  <c:v>116.02</c:v>
                </c:pt>
                <c:pt idx="5802">
                  <c:v>116.04</c:v>
                </c:pt>
                <c:pt idx="5803">
                  <c:v>116.06</c:v>
                </c:pt>
                <c:pt idx="5804">
                  <c:v>116.08</c:v>
                </c:pt>
                <c:pt idx="5805">
                  <c:v>116.1</c:v>
                </c:pt>
                <c:pt idx="5806">
                  <c:v>116.12</c:v>
                </c:pt>
                <c:pt idx="5807">
                  <c:v>116.14</c:v>
                </c:pt>
                <c:pt idx="5808">
                  <c:v>116.16</c:v>
                </c:pt>
                <c:pt idx="5809">
                  <c:v>116.18</c:v>
                </c:pt>
                <c:pt idx="5810">
                  <c:v>116.2</c:v>
                </c:pt>
                <c:pt idx="5811">
                  <c:v>116.22</c:v>
                </c:pt>
                <c:pt idx="5812">
                  <c:v>116.24</c:v>
                </c:pt>
                <c:pt idx="5813">
                  <c:v>116.26</c:v>
                </c:pt>
                <c:pt idx="5814">
                  <c:v>116.28</c:v>
                </c:pt>
                <c:pt idx="5815">
                  <c:v>116.3</c:v>
                </c:pt>
                <c:pt idx="5816">
                  <c:v>116.32</c:v>
                </c:pt>
                <c:pt idx="5817">
                  <c:v>116.34</c:v>
                </c:pt>
                <c:pt idx="5818">
                  <c:v>116.36</c:v>
                </c:pt>
                <c:pt idx="5819">
                  <c:v>116.38</c:v>
                </c:pt>
                <c:pt idx="5820">
                  <c:v>116.4</c:v>
                </c:pt>
                <c:pt idx="5821">
                  <c:v>116.42</c:v>
                </c:pt>
                <c:pt idx="5822">
                  <c:v>116.44</c:v>
                </c:pt>
                <c:pt idx="5823">
                  <c:v>116.46</c:v>
                </c:pt>
                <c:pt idx="5824">
                  <c:v>116.48</c:v>
                </c:pt>
                <c:pt idx="5825">
                  <c:v>116.5</c:v>
                </c:pt>
                <c:pt idx="5826">
                  <c:v>116.52</c:v>
                </c:pt>
                <c:pt idx="5827">
                  <c:v>116.54</c:v>
                </c:pt>
                <c:pt idx="5828">
                  <c:v>116.56</c:v>
                </c:pt>
                <c:pt idx="5829">
                  <c:v>116.58</c:v>
                </c:pt>
                <c:pt idx="5830">
                  <c:v>116.6</c:v>
                </c:pt>
                <c:pt idx="5831">
                  <c:v>116.62</c:v>
                </c:pt>
                <c:pt idx="5832">
                  <c:v>116.64</c:v>
                </c:pt>
                <c:pt idx="5833">
                  <c:v>116.66</c:v>
                </c:pt>
                <c:pt idx="5834">
                  <c:v>116.68</c:v>
                </c:pt>
                <c:pt idx="5835">
                  <c:v>116.7</c:v>
                </c:pt>
                <c:pt idx="5836">
                  <c:v>116.72</c:v>
                </c:pt>
                <c:pt idx="5837">
                  <c:v>116.74</c:v>
                </c:pt>
                <c:pt idx="5838">
                  <c:v>116.76</c:v>
                </c:pt>
                <c:pt idx="5839">
                  <c:v>116.78</c:v>
                </c:pt>
                <c:pt idx="5840">
                  <c:v>116.8</c:v>
                </c:pt>
                <c:pt idx="5841">
                  <c:v>116.82</c:v>
                </c:pt>
                <c:pt idx="5842">
                  <c:v>116.84</c:v>
                </c:pt>
                <c:pt idx="5843">
                  <c:v>116.86</c:v>
                </c:pt>
                <c:pt idx="5844">
                  <c:v>116.88</c:v>
                </c:pt>
                <c:pt idx="5845">
                  <c:v>116.9</c:v>
                </c:pt>
                <c:pt idx="5846">
                  <c:v>116.92</c:v>
                </c:pt>
                <c:pt idx="5847">
                  <c:v>116.94</c:v>
                </c:pt>
                <c:pt idx="5848">
                  <c:v>116.96</c:v>
                </c:pt>
                <c:pt idx="5849">
                  <c:v>116.98</c:v>
                </c:pt>
                <c:pt idx="5850">
                  <c:v>117</c:v>
                </c:pt>
                <c:pt idx="5851">
                  <c:v>117.02</c:v>
                </c:pt>
                <c:pt idx="5852">
                  <c:v>117.04</c:v>
                </c:pt>
                <c:pt idx="5853">
                  <c:v>117.06</c:v>
                </c:pt>
                <c:pt idx="5854">
                  <c:v>117.08</c:v>
                </c:pt>
                <c:pt idx="5855">
                  <c:v>117.1</c:v>
                </c:pt>
                <c:pt idx="5856">
                  <c:v>117.12</c:v>
                </c:pt>
                <c:pt idx="5857">
                  <c:v>117.14</c:v>
                </c:pt>
                <c:pt idx="5858">
                  <c:v>117.16</c:v>
                </c:pt>
                <c:pt idx="5859">
                  <c:v>117.18</c:v>
                </c:pt>
                <c:pt idx="5860">
                  <c:v>117.2</c:v>
                </c:pt>
                <c:pt idx="5861">
                  <c:v>117.22</c:v>
                </c:pt>
                <c:pt idx="5862">
                  <c:v>117.24</c:v>
                </c:pt>
                <c:pt idx="5863">
                  <c:v>117.26</c:v>
                </c:pt>
                <c:pt idx="5864">
                  <c:v>117.28</c:v>
                </c:pt>
                <c:pt idx="5865">
                  <c:v>117.3</c:v>
                </c:pt>
                <c:pt idx="5866">
                  <c:v>117.32</c:v>
                </c:pt>
                <c:pt idx="5867">
                  <c:v>117.34</c:v>
                </c:pt>
                <c:pt idx="5868">
                  <c:v>117.36</c:v>
                </c:pt>
                <c:pt idx="5869">
                  <c:v>117.38</c:v>
                </c:pt>
                <c:pt idx="5870">
                  <c:v>117.4</c:v>
                </c:pt>
                <c:pt idx="5871">
                  <c:v>117.42</c:v>
                </c:pt>
                <c:pt idx="5872">
                  <c:v>117.44</c:v>
                </c:pt>
                <c:pt idx="5873">
                  <c:v>117.46</c:v>
                </c:pt>
                <c:pt idx="5874">
                  <c:v>117.48</c:v>
                </c:pt>
                <c:pt idx="5875">
                  <c:v>117.5</c:v>
                </c:pt>
                <c:pt idx="5876">
                  <c:v>117.52</c:v>
                </c:pt>
                <c:pt idx="5877">
                  <c:v>117.54</c:v>
                </c:pt>
                <c:pt idx="5878">
                  <c:v>117.56</c:v>
                </c:pt>
                <c:pt idx="5879">
                  <c:v>117.58</c:v>
                </c:pt>
                <c:pt idx="5880">
                  <c:v>117.6</c:v>
                </c:pt>
                <c:pt idx="5881">
                  <c:v>117.62</c:v>
                </c:pt>
                <c:pt idx="5882">
                  <c:v>117.64</c:v>
                </c:pt>
                <c:pt idx="5883">
                  <c:v>117.66</c:v>
                </c:pt>
                <c:pt idx="5884">
                  <c:v>117.68</c:v>
                </c:pt>
                <c:pt idx="5885">
                  <c:v>117.7</c:v>
                </c:pt>
                <c:pt idx="5886">
                  <c:v>117.72</c:v>
                </c:pt>
                <c:pt idx="5887">
                  <c:v>117.74</c:v>
                </c:pt>
                <c:pt idx="5888">
                  <c:v>117.76</c:v>
                </c:pt>
                <c:pt idx="5889">
                  <c:v>117.78</c:v>
                </c:pt>
                <c:pt idx="5890">
                  <c:v>117.8</c:v>
                </c:pt>
                <c:pt idx="5891">
                  <c:v>117.82</c:v>
                </c:pt>
                <c:pt idx="5892">
                  <c:v>117.84</c:v>
                </c:pt>
                <c:pt idx="5893">
                  <c:v>117.86</c:v>
                </c:pt>
                <c:pt idx="5894">
                  <c:v>117.88</c:v>
                </c:pt>
                <c:pt idx="5895">
                  <c:v>117.9</c:v>
                </c:pt>
                <c:pt idx="5896">
                  <c:v>117.92</c:v>
                </c:pt>
                <c:pt idx="5897">
                  <c:v>117.94</c:v>
                </c:pt>
                <c:pt idx="5898">
                  <c:v>117.96</c:v>
                </c:pt>
                <c:pt idx="5899">
                  <c:v>117.98</c:v>
                </c:pt>
                <c:pt idx="5900">
                  <c:v>118</c:v>
                </c:pt>
                <c:pt idx="5901">
                  <c:v>118.02</c:v>
                </c:pt>
                <c:pt idx="5902">
                  <c:v>118.04</c:v>
                </c:pt>
                <c:pt idx="5903">
                  <c:v>118.06</c:v>
                </c:pt>
                <c:pt idx="5904">
                  <c:v>118.08</c:v>
                </c:pt>
                <c:pt idx="5905">
                  <c:v>118.1</c:v>
                </c:pt>
                <c:pt idx="5906">
                  <c:v>118.12</c:v>
                </c:pt>
                <c:pt idx="5907">
                  <c:v>118.14</c:v>
                </c:pt>
                <c:pt idx="5908">
                  <c:v>118.16</c:v>
                </c:pt>
                <c:pt idx="5909">
                  <c:v>118.18</c:v>
                </c:pt>
                <c:pt idx="5910">
                  <c:v>118.2</c:v>
                </c:pt>
                <c:pt idx="5911">
                  <c:v>118.22</c:v>
                </c:pt>
                <c:pt idx="5912">
                  <c:v>118.24</c:v>
                </c:pt>
                <c:pt idx="5913">
                  <c:v>118.26</c:v>
                </c:pt>
                <c:pt idx="5914">
                  <c:v>118.28</c:v>
                </c:pt>
                <c:pt idx="5915">
                  <c:v>118.3</c:v>
                </c:pt>
                <c:pt idx="5916">
                  <c:v>118.32</c:v>
                </c:pt>
                <c:pt idx="5917">
                  <c:v>118.34</c:v>
                </c:pt>
                <c:pt idx="5918">
                  <c:v>118.36</c:v>
                </c:pt>
                <c:pt idx="5919">
                  <c:v>118.38</c:v>
                </c:pt>
                <c:pt idx="5920">
                  <c:v>118.4</c:v>
                </c:pt>
                <c:pt idx="5921">
                  <c:v>118.42</c:v>
                </c:pt>
                <c:pt idx="5922">
                  <c:v>118.44</c:v>
                </c:pt>
                <c:pt idx="5923">
                  <c:v>118.46</c:v>
                </c:pt>
                <c:pt idx="5924">
                  <c:v>118.48</c:v>
                </c:pt>
                <c:pt idx="5925">
                  <c:v>118.5</c:v>
                </c:pt>
                <c:pt idx="5926">
                  <c:v>118.52</c:v>
                </c:pt>
                <c:pt idx="5927">
                  <c:v>118.54</c:v>
                </c:pt>
                <c:pt idx="5928">
                  <c:v>118.56</c:v>
                </c:pt>
                <c:pt idx="5929">
                  <c:v>118.58</c:v>
                </c:pt>
                <c:pt idx="5930">
                  <c:v>118.6</c:v>
                </c:pt>
                <c:pt idx="5931">
                  <c:v>118.62</c:v>
                </c:pt>
                <c:pt idx="5932">
                  <c:v>118.64</c:v>
                </c:pt>
                <c:pt idx="5933">
                  <c:v>118.66</c:v>
                </c:pt>
                <c:pt idx="5934">
                  <c:v>118.68</c:v>
                </c:pt>
                <c:pt idx="5935">
                  <c:v>118.7</c:v>
                </c:pt>
                <c:pt idx="5936">
                  <c:v>118.72</c:v>
                </c:pt>
                <c:pt idx="5937">
                  <c:v>118.74</c:v>
                </c:pt>
                <c:pt idx="5938">
                  <c:v>118.76</c:v>
                </c:pt>
                <c:pt idx="5939">
                  <c:v>118.78</c:v>
                </c:pt>
                <c:pt idx="5940">
                  <c:v>118.8</c:v>
                </c:pt>
                <c:pt idx="5941">
                  <c:v>118.82</c:v>
                </c:pt>
                <c:pt idx="5942">
                  <c:v>118.84</c:v>
                </c:pt>
                <c:pt idx="5943">
                  <c:v>118.86</c:v>
                </c:pt>
                <c:pt idx="5944">
                  <c:v>118.88</c:v>
                </c:pt>
                <c:pt idx="5945">
                  <c:v>118.9</c:v>
                </c:pt>
                <c:pt idx="5946">
                  <c:v>118.92</c:v>
                </c:pt>
                <c:pt idx="5947">
                  <c:v>118.94</c:v>
                </c:pt>
                <c:pt idx="5948">
                  <c:v>118.96</c:v>
                </c:pt>
                <c:pt idx="5949">
                  <c:v>118.98</c:v>
                </c:pt>
                <c:pt idx="5950">
                  <c:v>119</c:v>
                </c:pt>
                <c:pt idx="5951">
                  <c:v>119.02</c:v>
                </c:pt>
                <c:pt idx="5952">
                  <c:v>119.04</c:v>
                </c:pt>
                <c:pt idx="5953">
                  <c:v>119.06</c:v>
                </c:pt>
                <c:pt idx="5954">
                  <c:v>119.08</c:v>
                </c:pt>
                <c:pt idx="5955">
                  <c:v>119.1</c:v>
                </c:pt>
                <c:pt idx="5956">
                  <c:v>119.12</c:v>
                </c:pt>
                <c:pt idx="5957">
                  <c:v>119.14</c:v>
                </c:pt>
                <c:pt idx="5958">
                  <c:v>119.16</c:v>
                </c:pt>
                <c:pt idx="5959">
                  <c:v>119.18</c:v>
                </c:pt>
                <c:pt idx="5960">
                  <c:v>119.2</c:v>
                </c:pt>
                <c:pt idx="5961">
                  <c:v>119.22</c:v>
                </c:pt>
                <c:pt idx="5962">
                  <c:v>119.24</c:v>
                </c:pt>
                <c:pt idx="5963">
                  <c:v>119.26</c:v>
                </c:pt>
                <c:pt idx="5964">
                  <c:v>119.28</c:v>
                </c:pt>
                <c:pt idx="5965">
                  <c:v>119.3</c:v>
                </c:pt>
                <c:pt idx="5966">
                  <c:v>119.32</c:v>
                </c:pt>
                <c:pt idx="5967">
                  <c:v>119.34</c:v>
                </c:pt>
                <c:pt idx="5968">
                  <c:v>119.36</c:v>
                </c:pt>
                <c:pt idx="5969">
                  <c:v>119.38</c:v>
                </c:pt>
                <c:pt idx="5970">
                  <c:v>119.4</c:v>
                </c:pt>
                <c:pt idx="5971">
                  <c:v>119.42</c:v>
                </c:pt>
                <c:pt idx="5972">
                  <c:v>119.44</c:v>
                </c:pt>
                <c:pt idx="5973">
                  <c:v>119.46</c:v>
                </c:pt>
                <c:pt idx="5974">
                  <c:v>119.48</c:v>
                </c:pt>
                <c:pt idx="5975">
                  <c:v>119.5</c:v>
                </c:pt>
                <c:pt idx="5976">
                  <c:v>119.52</c:v>
                </c:pt>
                <c:pt idx="5977">
                  <c:v>119.54</c:v>
                </c:pt>
                <c:pt idx="5978">
                  <c:v>119.56</c:v>
                </c:pt>
                <c:pt idx="5979">
                  <c:v>119.58</c:v>
                </c:pt>
                <c:pt idx="5980">
                  <c:v>119.6</c:v>
                </c:pt>
                <c:pt idx="5981">
                  <c:v>119.62</c:v>
                </c:pt>
                <c:pt idx="5982">
                  <c:v>119.64</c:v>
                </c:pt>
                <c:pt idx="5983">
                  <c:v>119.66</c:v>
                </c:pt>
                <c:pt idx="5984">
                  <c:v>119.68</c:v>
                </c:pt>
                <c:pt idx="5985">
                  <c:v>119.7</c:v>
                </c:pt>
                <c:pt idx="5986">
                  <c:v>119.72</c:v>
                </c:pt>
                <c:pt idx="5987">
                  <c:v>119.74</c:v>
                </c:pt>
                <c:pt idx="5988">
                  <c:v>119.76</c:v>
                </c:pt>
                <c:pt idx="5989">
                  <c:v>119.78</c:v>
                </c:pt>
                <c:pt idx="5990">
                  <c:v>119.8</c:v>
                </c:pt>
                <c:pt idx="5991">
                  <c:v>119.82</c:v>
                </c:pt>
                <c:pt idx="5992">
                  <c:v>119.84</c:v>
                </c:pt>
                <c:pt idx="5993">
                  <c:v>119.86</c:v>
                </c:pt>
                <c:pt idx="5994">
                  <c:v>119.88</c:v>
                </c:pt>
                <c:pt idx="5995">
                  <c:v>119.9</c:v>
                </c:pt>
                <c:pt idx="5996">
                  <c:v>119.92</c:v>
                </c:pt>
                <c:pt idx="5997">
                  <c:v>119.94</c:v>
                </c:pt>
                <c:pt idx="5998">
                  <c:v>119.96</c:v>
                </c:pt>
                <c:pt idx="5999">
                  <c:v>119.98</c:v>
                </c:pt>
                <c:pt idx="6000">
                  <c:v>120</c:v>
                </c:pt>
                <c:pt idx="6001">
                  <c:v>120.02</c:v>
                </c:pt>
                <c:pt idx="6002">
                  <c:v>120.04</c:v>
                </c:pt>
                <c:pt idx="6003">
                  <c:v>120.06</c:v>
                </c:pt>
                <c:pt idx="6004">
                  <c:v>120.08</c:v>
                </c:pt>
                <c:pt idx="6005">
                  <c:v>120.1</c:v>
                </c:pt>
                <c:pt idx="6006">
                  <c:v>120.12</c:v>
                </c:pt>
                <c:pt idx="6007">
                  <c:v>120.14</c:v>
                </c:pt>
                <c:pt idx="6008">
                  <c:v>120.16</c:v>
                </c:pt>
                <c:pt idx="6009">
                  <c:v>120.18</c:v>
                </c:pt>
                <c:pt idx="6010">
                  <c:v>120.2</c:v>
                </c:pt>
                <c:pt idx="6011">
                  <c:v>120.22</c:v>
                </c:pt>
                <c:pt idx="6012">
                  <c:v>120.24</c:v>
                </c:pt>
                <c:pt idx="6013">
                  <c:v>120.26</c:v>
                </c:pt>
                <c:pt idx="6014">
                  <c:v>120.28</c:v>
                </c:pt>
                <c:pt idx="6015">
                  <c:v>120.3</c:v>
                </c:pt>
                <c:pt idx="6016">
                  <c:v>120.32</c:v>
                </c:pt>
                <c:pt idx="6017">
                  <c:v>120.34</c:v>
                </c:pt>
                <c:pt idx="6018">
                  <c:v>120.36</c:v>
                </c:pt>
                <c:pt idx="6019">
                  <c:v>120.38</c:v>
                </c:pt>
                <c:pt idx="6020">
                  <c:v>120.4</c:v>
                </c:pt>
                <c:pt idx="6021">
                  <c:v>120.42</c:v>
                </c:pt>
                <c:pt idx="6022">
                  <c:v>120.44</c:v>
                </c:pt>
                <c:pt idx="6023">
                  <c:v>120.46</c:v>
                </c:pt>
                <c:pt idx="6024">
                  <c:v>120.48</c:v>
                </c:pt>
                <c:pt idx="6025">
                  <c:v>120.5</c:v>
                </c:pt>
                <c:pt idx="6026">
                  <c:v>120.52</c:v>
                </c:pt>
                <c:pt idx="6027">
                  <c:v>120.54</c:v>
                </c:pt>
                <c:pt idx="6028">
                  <c:v>120.56</c:v>
                </c:pt>
                <c:pt idx="6029">
                  <c:v>120.58</c:v>
                </c:pt>
                <c:pt idx="6030">
                  <c:v>120.6</c:v>
                </c:pt>
                <c:pt idx="6031">
                  <c:v>120.62</c:v>
                </c:pt>
                <c:pt idx="6032">
                  <c:v>120.64</c:v>
                </c:pt>
                <c:pt idx="6033">
                  <c:v>120.66</c:v>
                </c:pt>
                <c:pt idx="6034">
                  <c:v>120.68</c:v>
                </c:pt>
                <c:pt idx="6035">
                  <c:v>120.7</c:v>
                </c:pt>
                <c:pt idx="6036">
                  <c:v>120.72</c:v>
                </c:pt>
                <c:pt idx="6037">
                  <c:v>120.74</c:v>
                </c:pt>
                <c:pt idx="6038">
                  <c:v>120.76</c:v>
                </c:pt>
                <c:pt idx="6039">
                  <c:v>120.78</c:v>
                </c:pt>
                <c:pt idx="6040">
                  <c:v>120.8</c:v>
                </c:pt>
                <c:pt idx="6041">
                  <c:v>120.82</c:v>
                </c:pt>
                <c:pt idx="6042">
                  <c:v>120.84</c:v>
                </c:pt>
                <c:pt idx="6043">
                  <c:v>120.86</c:v>
                </c:pt>
                <c:pt idx="6044">
                  <c:v>120.88</c:v>
                </c:pt>
                <c:pt idx="6045">
                  <c:v>120.9</c:v>
                </c:pt>
                <c:pt idx="6046">
                  <c:v>120.92</c:v>
                </c:pt>
                <c:pt idx="6047">
                  <c:v>120.94</c:v>
                </c:pt>
                <c:pt idx="6048">
                  <c:v>120.96</c:v>
                </c:pt>
                <c:pt idx="6049">
                  <c:v>120.98</c:v>
                </c:pt>
                <c:pt idx="6050">
                  <c:v>121</c:v>
                </c:pt>
                <c:pt idx="6051">
                  <c:v>121.02</c:v>
                </c:pt>
                <c:pt idx="6052">
                  <c:v>121.04</c:v>
                </c:pt>
                <c:pt idx="6053">
                  <c:v>121.06</c:v>
                </c:pt>
                <c:pt idx="6054">
                  <c:v>121.08</c:v>
                </c:pt>
                <c:pt idx="6055">
                  <c:v>121.1</c:v>
                </c:pt>
                <c:pt idx="6056">
                  <c:v>121.12</c:v>
                </c:pt>
                <c:pt idx="6057">
                  <c:v>121.14</c:v>
                </c:pt>
                <c:pt idx="6058">
                  <c:v>121.16</c:v>
                </c:pt>
                <c:pt idx="6059">
                  <c:v>121.18</c:v>
                </c:pt>
                <c:pt idx="6060">
                  <c:v>121.2</c:v>
                </c:pt>
                <c:pt idx="6061">
                  <c:v>121.22</c:v>
                </c:pt>
                <c:pt idx="6062">
                  <c:v>121.24</c:v>
                </c:pt>
                <c:pt idx="6063">
                  <c:v>121.26</c:v>
                </c:pt>
                <c:pt idx="6064">
                  <c:v>121.28</c:v>
                </c:pt>
                <c:pt idx="6065">
                  <c:v>121.3</c:v>
                </c:pt>
                <c:pt idx="6066">
                  <c:v>121.32</c:v>
                </c:pt>
                <c:pt idx="6067">
                  <c:v>121.34</c:v>
                </c:pt>
                <c:pt idx="6068">
                  <c:v>121.36</c:v>
                </c:pt>
                <c:pt idx="6069">
                  <c:v>121.38</c:v>
                </c:pt>
                <c:pt idx="6070">
                  <c:v>121.4</c:v>
                </c:pt>
                <c:pt idx="6071">
                  <c:v>121.42</c:v>
                </c:pt>
                <c:pt idx="6072">
                  <c:v>121.44</c:v>
                </c:pt>
                <c:pt idx="6073">
                  <c:v>121.46</c:v>
                </c:pt>
                <c:pt idx="6074">
                  <c:v>121.48</c:v>
                </c:pt>
                <c:pt idx="6075">
                  <c:v>121.5</c:v>
                </c:pt>
                <c:pt idx="6076">
                  <c:v>121.52</c:v>
                </c:pt>
                <c:pt idx="6077">
                  <c:v>121.54</c:v>
                </c:pt>
                <c:pt idx="6078">
                  <c:v>121.56</c:v>
                </c:pt>
                <c:pt idx="6079">
                  <c:v>121.58</c:v>
                </c:pt>
                <c:pt idx="6080">
                  <c:v>121.6</c:v>
                </c:pt>
                <c:pt idx="6081">
                  <c:v>121.62</c:v>
                </c:pt>
                <c:pt idx="6082">
                  <c:v>121.64</c:v>
                </c:pt>
                <c:pt idx="6083">
                  <c:v>121.66</c:v>
                </c:pt>
                <c:pt idx="6084">
                  <c:v>121.68</c:v>
                </c:pt>
                <c:pt idx="6085">
                  <c:v>121.7</c:v>
                </c:pt>
                <c:pt idx="6086">
                  <c:v>121.72</c:v>
                </c:pt>
                <c:pt idx="6087">
                  <c:v>121.74</c:v>
                </c:pt>
                <c:pt idx="6088">
                  <c:v>121.76</c:v>
                </c:pt>
                <c:pt idx="6089">
                  <c:v>121.78</c:v>
                </c:pt>
                <c:pt idx="6090">
                  <c:v>121.8</c:v>
                </c:pt>
                <c:pt idx="6091">
                  <c:v>121.82</c:v>
                </c:pt>
                <c:pt idx="6092">
                  <c:v>121.84</c:v>
                </c:pt>
                <c:pt idx="6093">
                  <c:v>121.86</c:v>
                </c:pt>
                <c:pt idx="6094">
                  <c:v>121.88</c:v>
                </c:pt>
                <c:pt idx="6095">
                  <c:v>121.9</c:v>
                </c:pt>
                <c:pt idx="6096">
                  <c:v>121.92</c:v>
                </c:pt>
                <c:pt idx="6097">
                  <c:v>121.94</c:v>
                </c:pt>
                <c:pt idx="6098">
                  <c:v>121.96</c:v>
                </c:pt>
                <c:pt idx="6099">
                  <c:v>121.98</c:v>
                </c:pt>
                <c:pt idx="6100">
                  <c:v>122</c:v>
                </c:pt>
                <c:pt idx="6101">
                  <c:v>122.02</c:v>
                </c:pt>
                <c:pt idx="6102">
                  <c:v>122.04</c:v>
                </c:pt>
                <c:pt idx="6103">
                  <c:v>122.06</c:v>
                </c:pt>
                <c:pt idx="6104">
                  <c:v>122.08</c:v>
                </c:pt>
                <c:pt idx="6105">
                  <c:v>122.1</c:v>
                </c:pt>
                <c:pt idx="6106">
                  <c:v>122.12</c:v>
                </c:pt>
                <c:pt idx="6107">
                  <c:v>122.14</c:v>
                </c:pt>
                <c:pt idx="6108">
                  <c:v>122.16</c:v>
                </c:pt>
                <c:pt idx="6109">
                  <c:v>122.18</c:v>
                </c:pt>
                <c:pt idx="6110">
                  <c:v>122.2</c:v>
                </c:pt>
                <c:pt idx="6111">
                  <c:v>122.22</c:v>
                </c:pt>
                <c:pt idx="6112">
                  <c:v>122.24</c:v>
                </c:pt>
                <c:pt idx="6113">
                  <c:v>122.26</c:v>
                </c:pt>
                <c:pt idx="6114">
                  <c:v>122.28</c:v>
                </c:pt>
                <c:pt idx="6115">
                  <c:v>122.3</c:v>
                </c:pt>
                <c:pt idx="6116">
                  <c:v>122.32</c:v>
                </c:pt>
                <c:pt idx="6117">
                  <c:v>122.34</c:v>
                </c:pt>
                <c:pt idx="6118">
                  <c:v>122.36</c:v>
                </c:pt>
                <c:pt idx="6119">
                  <c:v>122.38</c:v>
                </c:pt>
                <c:pt idx="6120">
                  <c:v>122.4</c:v>
                </c:pt>
                <c:pt idx="6121">
                  <c:v>122.42</c:v>
                </c:pt>
                <c:pt idx="6122">
                  <c:v>122.44</c:v>
                </c:pt>
                <c:pt idx="6123">
                  <c:v>122.46</c:v>
                </c:pt>
                <c:pt idx="6124">
                  <c:v>122.48</c:v>
                </c:pt>
                <c:pt idx="6125">
                  <c:v>122.5</c:v>
                </c:pt>
                <c:pt idx="6126">
                  <c:v>122.52</c:v>
                </c:pt>
                <c:pt idx="6127">
                  <c:v>122.54</c:v>
                </c:pt>
                <c:pt idx="6128">
                  <c:v>122.56</c:v>
                </c:pt>
                <c:pt idx="6129">
                  <c:v>122.58</c:v>
                </c:pt>
                <c:pt idx="6130">
                  <c:v>122.6</c:v>
                </c:pt>
                <c:pt idx="6131">
                  <c:v>122.62</c:v>
                </c:pt>
                <c:pt idx="6132">
                  <c:v>122.64</c:v>
                </c:pt>
                <c:pt idx="6133">
                  <c:v>122.66</c:v>
                </c:pt>
                <c:pt idx="6134">
                  <c:v>122.68</c:v>
                </c:pt>
                <c:pt idx="6135">
                  <c:v>122.7</c:v>
                </c:pt>
                <c:pt idx="6136">
                  <c:v>122.72</c:v>
                </c:pt>
                <c:pt idx="6137">
                  <c:v>122.74</c:v>
                </c:pt>
                <c:pt idx="6138">
                  <c:v>122.76</c:v>
                </c:pt>
                <c:pt idx="6139">
                  <c:v>122.78</c:v>
                </c:pt>
                <c:pt idx="6140">
                  <c:v>122.8</c:v>
                </c:pt>
                <c:pt idx="6141">
                  <c:v>122.82</c:v>
                </c:pt>
                <c:pt idx="6142">
                  <c:v>122.84</c:v>
                </c:pt>
                <c:pt idx="6143">
                  <c:v>122.86</c:v>
                </c:pt>
                <c:pt idx="6144">
                  <c:v>122.88</c:v>
                </c:pt>
                <c:pt idx="6145">
                  <c:v>122.9</c:v>
                </c:pt>
                <c:pt idx="6146">
                  <c:v>122.92</c:v>
                </c:pt>
                <c:pt idx="6147">
                  <c:v>122.94</c:v>
                </c:pt>
                <c:pt idx="6148">
                  <c:v>122.96</c:v>
                </c:pt>
                <c:pt idx="6149">
                  <c:v>122.98</c:v>
                </c:pt>
                <c:pt idx="6150">
                  <c:v>123</c:v>
                </c:pt>
                <c:pt idx="6151">
                  <c:v>123.02</c:v>
                </c:pt>
                <c:pt idx="6152">
                  <c:v>123.04</c:v>
                </c:pt>
                <c:pt idx="6153">
                  <c:v>123.06</c:v>
                </c:pt>
                <c:pt idx="6154">
                  <c:v>123.08</c:v>
                </c:pt>
                <c:pt idx="6155">
                  <c:v>123.1</c:v>
                </c:pt>
                <c:pt idx="6156">
                  <c:v>123.12</c:v>
                </c:pt>
                <c:pt idx="6157">
                  <c:v>123.14</c:v>
                </c:pt>
                <c:pt idx="6158">
                  <c:v>123.16</c:v>
                </c:pt>
                <c:pt idx="6159">
                  <c:v>123.18</c:v>
                </c:pt>
                <c:pt idx="6160">
                  <c:v>123.2</c:v>
                </c:pt>
                <c:pt idx="6161">
                  <c:v>123.22</c:v>
                </c:pt>
                <c:pt idx="6162">
                  <c:v>123.24</c:v>
                </c:pt>
                <c:pt idx="6163">
                  <c:v>123.26</c:v>
                </c:pt>
                <c:pt idx="6164">
                  <c:v>123.28</c:v>
                </c:pt>
                <c:pt idx="6165">
                  <c:v>123.3</c:v>
                </c:pt>
                <c:pt idx="6166">
                  <c:v>123.32</c:v>
                </c:pt>
                <c:pt idx="6167">
                  <c:v>123.34</c:v>
                </c:pt>
                <c:pt idx="6168">
                  <c:v>123.36</c:v>
                </c:pt>
                <c:pt idx="6169">
                  <c:v>123.38</c:v>
                </c:pt>
                <c:pt idx="6170">
                  <c:v>123.4</c:v>
                </c:pt>
                <c:pt idx="6171">
                  <c:v>123.42</c:v>
                </c:pt>
                <c:pt idx="6172">
                  <c:v>123.44</c:v>
                </c:pt>
                <c:pt idx="6173">
                  <c:v>123.46</c:v>
                </c:pt>
                <c:pt idx="6174">
                  <c:v>123.48</c:v>
                </c:pt>
                <c:pt idx="6175">
                  <c:v>123.5</c:v>
                </c:pt>
                <c:pt idx="6176">
                  <c:v>123.52</c:v>
                </c:pt>
                <c:pt idx="6177">
                  <c:v>123.54</c:v>
                </c:pt>
                <c:pt idx="6178">
                  <c:v>123.56</c:v>
                </c:pt>
                <c:pt idx="6179">
                  <c:v>123.58</c:v>
                </c:pt>
                <c:pt idx="6180">
                  <c:v>123.6</c:v>
                </c:pt>
                <c:pt idx="6181">
                  <c:v>123.62</c:v>
                </c:pt>
                <c:pt idx="6182">
                  <c:v>123.64</c:v>
                </c:pt>
                <c:pt idx="6183">
                  <c:v>123.66</c:v>
                </c:pt>
                <c:pt idx="6184">
                  <c:v>123.68</c:v>
                </c:pt>
                <c:pt idx="6185">
                  <c:v>123.7</c:v>
                </c:pt>
                <c:pt idx="6186">
                  <c:v>123.72</c:v>
                </c:pt>
                <c:pt idx="6187">
                  <c:v>123.74</c:v>
                </c:pt>
                <c:pt idx="6188">
                  <c:v>123.76</c:v>
                </c:pt>
                <c:pt idx="6189">
                  <c:v>123.78</c:v>
                </c:pt>
                <c:pt idx="6190">
                  <c:v>123.8</c:v>
                </c:pt>
                <c:pt idx="6191">
                  <c:v>123.82</c:v>
                </c:pt>
                <c:pt idx="6192">
                  <c:v>123.84</c:v>
                </c:pt>
                <c:pt idx="6193">
                  <c:v>123.86</c:v>
                </c:pt>
                <c:pt idx="6194">
                  <c:v>123.88</c:v>
                </c:pt>
                <c:pt idx="6195">
                  <c:v>123.9</c:v>
                </c:pt>
                <c:pt idx="6196">
                  <c:v>123.92</c:v>
                </c:pt>
                <c:pt idx="6197">
                  <c:v>123.94</c:v>
                </c:pt>
                <c:pt idx="6198">
                  <c:v>123.96</c:v>
                </c:pt>
                <c:pt idx="6199">
                  <c:v>123.98</c:v>
                </c:pt>
                <c:pt idx="6200">
                  <c:v>124</c:v>
                </c:pt>
                <c:pt idx="6201">
                  <c:v>124.02</c:v>
                </c:pt>
                <c:pt idx="6202">
                  <c:v>124.04</c:v>
                </c:pt>
                <c:pt idx="6203">
                  <c:v>124.06</c:v>
                </c:pt>
                <c:pt idx="6204">
                  <c:v>124.08</c:v>
                </c:pt>
                <c:pt idx="6205">
                  <c:v>124.1</c:v>
                </c:pt>
                <c:pt idx="6206">
                  <c:v>124.12</c:v>
                </c:pt>
                <c:pt idx="6207">
                  <c:v>124.14</c:v>
                </c:pt>
                <c:pt idx="6208">
                  <c:v>124.16</c:v>
                </c:pt>
                <c:pt idx="6209">
                  <c:v>124.18</c:v>
                </c:pt>
                <c:pt idx="6210">
                  <c:v>124.2</c:v>
                </c:pt>
                <c:pt idx="6211">
                  <c:v>124.22</c:v>
                </c:pt>
                <c:pt idx="6212">
                  <c:v>124.24</c:v>
                </c:pt>
                <c:pt idx="6213">
                  <c:v>124.26</c:v>
                </c:pt>
                <c:pt idx="6214">
                  <c:v>124.28</c:v>
                </c:pt>
                <c:pt idx="6215">
                  <c:v>124.3</c:v>
                </c:pt>
                <c:pt idx="6216">
                  <c:v>124.32</c:v>
                </c:pt>
                <c:pt idx="6217">
                  <c:v>124.34</c:v>
                </c:pt>
                <c:pt idx="6218">
                  <c:v>124.36</c:v>
                </c:pt>
                <c:pt idx="6219">
                  <c:v>124.38</c:v>
                </c:pt>
                <c:pt idx="6220">
                  <c:v>124.4</c:v>
                </c:pt>
                <c:pt idx="6221">
                  <c:v>124.42</c:v>
                </c:pt>
                <c:pt idx="6222">
                  <c:v>124.44</c:v>
                </c:pt>
                <c:pt idx="6223">
                  <c:v>124.46</c:v>
                </c:pt>
                <c:pt idx="6224">
                  <c:v>124.48</c:v>
                </c:pt>
                <c:pt idx="6225">
                  <c:v>124.5</c:v>
                </c:pt>
                <c:pt idx="6226">
                  <c:v>124.52</c:v>
                </c:pt>
                <c:pt idx="6227">
                  <c:v>124.54</c:v>
                </c:pt>
                <c:pt idx="6228">
                  <c:v>124.56</c:v>
                </c:pt>
                <c:pt idx="6229">
                  <c:v>124.58</c:v>
                </c:pt>
                <c:pt idx="6230">
                  <c:v>124.6</c:v>
                </c:pt>
                <c:pt idx="6231">
                  <c:v>124.62</c:v>
                </c:pt>
                <c:pt idx="6232">
                  <c:v>124.64</c:v>
                </c:pt>
                <c:pt idx="6233">
                  <c:v>124.66</c:v>
                </c:pt>
                <c:pt idx="6234">
                  <c:v>124.68</c:v>
                </c:pt>
                <c:pt idx="6235">
                  <c:v>124.7</c:v>
                </c:pt>
                <c:pt idx="6236">
                  <c:v>124.72</c:v>
                </c:pt>
                <c:pt idx="6237">
                  <c:v>124.74</c:v>
                </c:pt>
                <c:pt idx="6238">
                  <c:v>124.76</c:v>
                </c:pt>
                <c:pt idx="6239">
                  <c:v>124.78</c:v>
                </c:pt>
                <c:pt idx="6240">
                  <c:v>124.8</c:v>
                </c:pt>
                <c:pt idx="6241">
                  <c:v>124.82</c:v>
                </c:pt>
                <c:pt idx="6242">
                  <c:v>124.84</c:v>
                </c:pt>
                <c:pt idx="6243">
                  <c:v>124.86</c:v>
                </c:pt>
                <c:pt idx="6244">
                  <c:v>124.88</c:v>
                </c:pt>
                <c:pt idx="6245">
                  <c:v>124.9</c:v>
                </c:pt>
                <c:pt idx="6246">
                  <c:v>124.92</c:v>
                </c:pt>
                <c:pt idx="6247">
                  <c:v>124.94</c:v>
                </c:pt>
                <c:pt idx="6248">
                  <c:v>124.96</c:v>
                </c:pt>
                <c:pt idx="6249">
                  <c:v>124.98</c:v>
                </c:pt>
                <c:pt idx="6250">
                  <c:v>125</c:v>
                </c:pt>
                <c:pt idx="6251">
                  <c:v>125.02</c:v>
                </c:pt>
                <c:pt idx="6252">
                  <c:v>125.04</c:v>
                </c:pt>
                <c:pt idx="6253">
                  <c:v>125.06</c:v>
                </c:pt>
                <c:pt idx="6254">
                  <c:v>125.08</c:v>
                </c:pt>
                <c:pt idx="6255">
                  <c:v>125.1</c:v>
                </c:pt>
                <c:pt idx="6256">
                  <c:v>125.12</c:v>
                </c:pt>
                <c:pt idx="6257">
                  <c:v>125.14</c:v>
                </c:pt>
                <c:pt idx="6258">
                  <c:v>125.16</c:v>
                </c:pt>
                <c:pt idx="6259">
                  <c:v>125.18</c:v>
                </c:pt>
                <c:pt idx="6260">
                  <c:v>125.2</c:v>
                </c:pt>
                <c:pt idx="6261">
                  <c:v>125.22</c:v>
                </c:pt>
                <c:pt idx="6262">
                  <c:v>125.24</c:v>
                </c:pt>
                <c:pt idx="6263">
                  <c:v>125.26</c:v>
                </c:pt>
                <c:pt idx="6264">
                  <c:v>125.28</c:v>
                </c:pt>
                <c:pt idx="6265">
                  <c:v>125.3</c:v>
                </c:pt>
                <c:pt idx="6266">
                  <c:v>125.32</c:v>
                </c:pt>
                <c:pt idx="6267">
                  <c:v>125.34</c:v>
                </c:pt>
                <c:pt idx="6268">
                  <c:v>125.36</c:v>
                </c:pt>
                <c:pt idx="6269">
                  <c:v>125.38</c:v>
                </c:pt>
                <c:pt idx="6270">
                  <c:v>125.4</c:v>
                </c:pt>
                <c:pt idx="6271">
                  <c:v>125.42</c:v>
                </c:pt>
                <c:pt idx="6272">
                  <c:v>125.44</c:v>
                </c:pt>
                <c:pt idx="6273">
                  <c:v>125.46</c:v>
                </c:pt>
                <c:pt idx="6274">
                  <c:v>125.48</c:v>
                </c:pt>
                <c:pt idx="6275">
                  <c:v>125.5</c:v>
                </c:pt>
                <c:pt idx="6276">
                  <c:v>125.52</c:v>
                </c:pt>
                <c:pt idx="6277">
                  <c:v>125.54</c:v>
                </c:pt>
                <c:pt idx="6278">
                  <c:v>125.56</c:v>
                </c:pt>
                <c:pt idx="6279">
                  <c:v>125.58</c:v>
                </c:pt>
                <c:pt idx="6280">
                  <c:v>125.6</c:v>
                </c:pt>
                <c:pt idx="6281">
                  <c:v>125.62</c:v>
                </c:pt>
                <c:pt idx="6282">
                  <c:v>125.64</c:v>
                </c:pt>
                <c:pt idx="6283">
                  <c:v>125.66</c:v>
                </c:pt>
                <c:pt idx="6284">
                  <c:v>125.68</c:v>
                </c:pt>
                <c:pt idx="6285">
                  <c:v>125.7</c:v>
                </c:pt>
                <c:pt idx="6286">
                  <c:v>125.72</c:v>
                </c:pt>
                <c:pt idx="6287">
                  <c:v>125.74</c:v>
                </c:pt>
                <c:pt idx="6288">
                  <c:v>125.76</c:v>
                </c:pt>
                <c:pt idx="6289">
                  <c:v>125.78</c:v>
                </c:pt>
                <c:pt idx="6290">
                  <c:v>125.8</c:v>
                </c:pt>
                <c:pt idx="6291">
                  <c:v>125.82</c:v>
                </c:pt>
                <c:pt idx="6292">
                  <c:v>125.84</c:v>
                </c:pt>
                <c:pt idx="6293">
                  <c:v>125.86</c:v>
                </c:pt>
                <c:pt idx="6294">
                  <c:v>125.88</c:v>
                </c:pt>
                <c:pt idx="6295">
                  <c:v>125.9</c:v>
                </c:pt>
                <c:pt idx="6296">
                  <c:v>125.92</c:v>
                </c:pt>
                <c:pt idx="6297">
                  <c:v>125.94</c:v>
                </c:pt>
                <c:pt idx="6298">
                  <c:v>125.96</c:v>
                </c:pt>
                <c:pt idx="6299">
                  <c:v>125.98</c:v>
                </c:pt>
                <c:pt idx="6300">
                  <c:v>126</c:v>
                </c:pt>
                <c:pt idx="6301">
                  <c:v>126.02</c:v>
                </c:pt>
                <c:pt idx="6302">
                  <c:v>126.04</c:v>
                </c:pt>
                <c:pt idx="6303">
                  <c:v>126.06</c:v>
                </c:pt>
                <c:pt idx="6304">
                  <c:v>126.08</c:v>
                </c:pt>
                <c:pt idx="6305">
                  <c:v>126.1</c:v>
                </c:pt>
                <c:pt idx="6306">
                  <c:v>126.12</c:v>
                </c:pt>
                <c:pt idx="6307">
                  <c:v>126.14</c:v>
                </c:pt>
                <c:pt idx="6308">
                  <c:v>126.16</c:v>
                </c:pt>
                <c:pt idx="6309">
                  <c:v>126.18</c:v>
                </c:pt>
                <c:pt idx="6310">
                  <c:v>126.2</c:v>
                </c:pt>
                <c:pt idx="6311">
                  <c:v>126.22</c:v>
                </c:pt>
                <c:pt idx="6312">
                  <c:v>126.24</c:v>
                </c:pt>
                <c:pt idx="6313">
                  <c:v>126.26</c:v>
                </c:pt>
                <c:pt idx="6314">
                  <c:v>126.28</c:v>
                </c:pt>
                <c:pt idx="6315">
                  <c:v>126.3</c:v>
                </c:pt>
                <c:pt idx="6316">
                  <c:v>126.32</c:v>
                </c:pt>
                <c:pt idx="6317">
                  <c:v>126.34</c:v>
                </c:pt>
                <c:pt idx="6318">
                  <c:v>126.36</c:v>
                </c:pt>
                <c:pt idx="6319">
                  <c:v>126.38</c:v>
                </c:pt>
                <c:pt idx="6320">
                  <c:v>126.4</c:v>
                </c:pt>
                <c:pt idx="6321">
                  <c:v>126.42</c:v>
                </c:pt>
                <c:pt idx="6322">
                  <c:v>126.44</c:v>
                </c:pt>
                <c:pt idx="6323">
                  <c:v>126.46</c:v>
                </c:pt>
                <c:pt idx="6324">
                  <c:v>126.48</c:v>
                </c:pt>
                <c:pt idx="6325">
                  <c:v>126.5</c:v>
                </c:pt>
                <c:pt idx="6326">
                  <c:v>126.52</c:v>
                </c:pt>
                <c:pt idx="6327">
                  <c:v>126.54</c:v>
                </c:pt>
                <c:pt idx="6328">
                  <c:v>126.56</c:v>
                </c:pt>
                <c:pt idx="6329">
                  <c:v>126.58</c:v>
                </c:pt>
                <c:pt idx="6330">
                  <c:v>126.6</c:v>
                </c:pt>
                <c:pt idx="6331">
                  <c:v>126.62</c:v>
                </c:pt>
                <c:pt idx="6332">
                  <c:v>126.64</c:v>
                </c:pt>
                <c:pt idx="6333">
                  <c:v>126.66</c:v>
                </c:pt>
                <c:pt idx="6334">
                  <c:v>126.68</c:v>
                </c:pt>
                <c:pt idx="6335">
                  <c:v>126.7</c:v>
                </c:pt>
                <c:pt idx="6336">
                  <c:v>126.72</c:v>
                </c:pt>
                <c:pt idx="6337">
                  <c:v>126.74</c:v>
                </c:pt>
                <c:pt idx="6338">
                  <c:v>126.76</c:v>
                </c:pt>
                <c:pt idx="6339">
                  <c:v>126.78</c:v>
                </c:pt>
                <c:pt idx="6340">
                  <c:v>126.8</c:v>
                </c:pt>
                <c:pt idx="6341">
                  <c:v>126.82</c:v>
                </c:pt>
                <c:pt idx="6342">
                  <c:v>126.84</c:v>
                </c:pt>
                <c:pt idx="6343">
                  <c:v>126.86</c:v>
                </c:pt>
                <c:pt idx="6344">
                  <c:v>126.88</c:v>
                </c:pt>
                <c:pt idx="6345">
                  <c:v>126.9</c:v>
                </c:pt>
                <c:pt idx="6346">
                  <c:v>126.92</c:v>
                </c:pt>
                <c:pt idx="6347">
                  <c:v>126.94</c:v>
                </c:pt>
                <c:pt idx="6348">
                  <c:v>126.96</c:v>
                </c:pt>
                <c:pt idx="6349">
                  <c:v>126.98</c:v>
                </c:pt>
                <c:pt idx="6350">
                  <c:v>127</c:v>
                </c:pt>
                <c:pt idx="6351">
                  <c:v>127.02</c:v>
                </c:pt>
                <c:pt idx="6352">
                  <c:v>127.04</c:v>
                </c:pt>
                <c:pt idx="6353">
                  <c:v>127.06</c:v>
                </c:pt>
                <c:pt idx="6354">
                  <c:v>127.08</c:v>
                </c:pt>
                <c:pt idx="6355">
                  <c:v>127.1</c:v>
                </c:pt>
                <c:pt idx="6356">
                  <c:v>127.12</c:v>
                </c:pt>
                <c:pt idx="6357">
                  <c:v>127.14</c:v>
                </c:pt>
                <c:pt idx="6358">
                  <c:v>127.16</c:v>
                </c:pt>
                <c:pt idx="6359">
                  <c:v>127.18</c:v>
                </c:pt>
                <c:pt idx="6360">
                  <c:v>127.2</c:v>
                </c:pt>
                <c:pt idx="6361">
                  <c:v>127.22</c:v>
                </c:pt>
                <c:pt idx="6362">
                  <c:v>127.24</c:v>
                </c:pt>
                <c:pt idx="6363">
                  <c:v>127.26</c:v>
                </c:pt>
                <c:pt idx="6364">
                  <c:v>127.28</c:v>
                </c:pt>
                <c:pt idx="6365">
                  <c:v>127.3</c:v>
                </c:pt>
                <c:pt idx="6366">
                  <c:v>127.32</c:v>
                </c:pt>
                <c:pt idx="6367">
                  <c:v>127.34</c:v>
                </c:pt>
                <c:pt idx="6368">
                  <c:v>127.36</c:v>
                </c:pt>
                <c:pt idx="6369">
                  <c:v>127.38</c:v>
                </c:pt>
                <c:pt idx="6370">
                  <c:v>127.4</c:v>
                </c:pt>
                <c:pt idx="6371">
                  <c:v>127.42</c:v>
                </c:pt>
                <c:pt idx="6372">
                  <c:v>127.44</c:v>
                </c:pt>
                <c:pt idx="6373">
                  <c:v>127.46</c:v>
                </c:pt>
                <c:pt idx="6374">
                  <c:v>127.48</c:v>
                </c:pt>
                <c:pt idx="6375">
                  <c:v>127.5</c:v>
                </c:pt>
                <c:pt idx="6376">
                  <c:v>127.52</c:v>
                </c:pt>
                <c:pt idx="6377">
                  <c:v>127.54</c:v>
                </c:pt>
                <c:pt idx="6378">
                  <c:v>127.56</c:v>
                </c:pt>
                <c:pt idx="6379">
                  <c:v>127.58</c:v>
                </c:pt>
                <c:pt idx="6380">
                  <c:v>127.6</c:v>
                </c:pt>
                <c:pt idx="6381">
                  <c:v>127.62</c:v>
                </c:pt>
                <c:pt idx="6382">
                  <c:v>127.64</c:v>
                </c:pt>
                <c:pt idx="6383">
                  <c:v>127.66</c:v>
                </c:pt>
                <c:pt idx="6384">
                  <c:v>127.68</c:v>
                </c:pt>
                <c:pt idx="6385">
                  <c:v>127.7</c:v>
                </c:pt>
                <c:pt idx="6386">
                  <c:v>127.72</c:v>
                </c:pt>
                <c:pt idx="6387">
                  <c:v>127.74</c:v>
                </c:pt>
                <c:pt idx="6388">
                  <c:v>127.76</c:v>
                </c:pt>
                <c:pt idx="6389">
                  <c:v>127.78</c:v>
                </c:pt>
                <c:pt idx="6390">
                  <c:v>127.8</c:v>
                </c:pt>
                <c:pt idx="6391">
                  <c:v>127.82</c:v>
                </c:pt>
                <c:pt idx="6392">
                  <c:v>127.84</c:v>
                </c:pt>
                <c:pt idx="6393">
                  <c:v>127.86</c:v>
                </c:pt>
                <c:pt idx="6394">
                  <c:v>127.88</c:v>
                </c:pt>
                <c:pt idx="6395">
                  <c:v>127.9</c:v>
                </c:pt>
                <c:pt idx="6396">
                  <c:v>127.92</c:v>
                </c:pt>
                <c:pt idx="6397">
                  <c:v>127.94</c:v>
                </c:pt>
                <c:pt idx="6398">
                  <c:v>127.96</c:v>
                </c:pt>
                <c:pt idx="6399">
                  <c:v>127.98</c:v>
                </c:pt>
                <c:pt idx="6400">
                  <c:v>128</c:v>
                </c:pt>
                <c:pt idx="6401">
                  <c:v>128.02000000000001</c:v>
                </c:pt>
                <c:pt idx="6402">
                  <c:v>128.04</c:v>
                </c:pt>
                <c:pt idx="6403">
                  <c:v>128.06</c:v>
                </c:pt>
                <c:pt idx="6404">
                  <c:v>128.08000000000001</c:v>
                </c:pt>
                <c:pt idx="6405">
                  <c:v>128.1</c:v>
                </c:pt>
                <c:pt idx="6406">
                  <c:v>128.12</c:v>
                </c:pt>
                <c:pt idx="6407">
                  <c:v>128.13999999999999</c:v>
                </c:pt>
                <c:pt idx="6408">
                  <c:v>128.16</c:v>
                </c:pt>
                <c:pt idx="6409">
                  <c:v>128.18</c:v>
                </c:pt>
                <c:pt idx="6410">
                  <c:v>128.19999999999999</c:v>
                </c:pt>
                <c:pt idx="6411">
                  <c:v>128.22</c:v>
                </c:pt>
                <c:pt idx="6412">
                  <c:v>128.24</c:v>
                </c:pt>
                <c:pt idx="6413">
                  <c:v>128.26</c:v>
                </c:pt>
                <c:pt idx="6414">
                  <c:v>128.28</c:v>
                </c:pt>
                <c:pt idx="6415">
                  <c:v>128.30000000000001</c:v>
                </c:pt>
                <c:pt idx="6416">
                  <c:v>128.32</c:v>
                </c:pt>
                <c:pt idx="6417">
                  <c:v>128.34</c:v>
                </c:pt>
                <c:pt idx="6418">
                  <c:v>128.36000000000001</c:v>
                </c:pt>
                <c:pt idx="6419">
                  <c:v>128.38</c:v>
                </c:pt>
                <c:pt idx="6420">
                  <c:v>128.4</c:v>
                </c:pt>
                <c:pt idx="6421">
                  <c:v>128.41999999999999</c:v>
                </c:pt>
                <c:pt idx="6422">
                  <c:v>128.44</c:v>
                </c:pt>
                <c:pt idx="6423">
                  <c:v>128.46</c:v>
                </c:pt>
                <c:pt idx="6424">
                  <c:v>128.47999999999999</c:v>
                </c:pt>
                <c:pt idx="6425">
                  <c:v>128.5</c:v>
                </c:pt>
                <c:pt idx="6426">
                  <c:v>128.52000000000001</c:v>
                </c:pt>
                <c:pt idx="6427">
                  <c:v>128.54</c:v>
                </c:pt>
                <c:pt idx="6428">
                  <c:v>128.56</c:v>
                </c:pt>
                <c:pt idx="6429">
                  <c:v>128.58000000000001</c:v>
                </c:pt>
                <c:pt idx="6430">
                  <c:v>128.6</c:v>
                </c:pt>
                <c:pt idx="6431">
                  <c:v>128.62</c:v>
                </c:pt>
                <c:pt idx="6432">
                  <c:v>128.63999999999999</c:v>
                </c:pt>
                <c:pt idx="6433">
                  <c:v>128.66</c:v>
                </c:pt>
                <c:pt idx="6434">
                  <c:v>128.68</c:v>
                </c:pt>
                <c:pt idx="6435">
                  <c:v>128.69999999999999</c:v>
                </c:pt>
                <c:pt idx="6436">
                  <c:v>128.72</c:v>
                </c:pt>
                <c:pt idx="6437">
                  <c:v>128.74</c:v>
                </c:pt>
                <c:pt idx="6438">
                  <c:v>128.76</c:v>
                </c:pt>
                <c:pt idx="6439">
                  <c:v>128.78</c:v>
                </c:pt>
                <c:pt idx="6440">
                  <c:v>128.80000000000001</c:v>
                </c:pt>
                <c:pt idx="6441">
                  <c:v>128.82</c:v>
                </c:pt>
                <c:pt idx="6442">
                  <c:v>128.84</c:v>
                </c:pt>
                <c:pt idx="6443">
                  <c:v>128.86000000000001</c:v>
                </c:pt>
                <c:pt idx="6444">
                  <c:v>128.88</c:v>
                </c:pt>
                <c:pt idx="6445">
                  <c:v>128.9</c:v>
                </c:pt>
                <c:pt idx="6446">
                  <c:v>128.91999999999999</c:v>
                </c:pt>
                <c:pt idx="6447">
                  <c:v>128.94</c:v>
                </c:pt>
                <c:pt idx="6448">
                  <c:v>128.96</c:v>
                </c:pt>
                <c:pt idx="6449">
                  <c:v>128.97999999999999</c:v>
                </c:pt>
                <c:pt idx="6450">
                  <c:v>129</c:v>
                </c:pt>
                <c:pt idx="6451">
                  <c:v>129.02000000000001</c:v>
                </c:pt>
                <c:pt idx="6452">
                  <c:v>129.04</c:v>
                </c:pt>
                <c:pt idx="6453">
                  <c:v>129.06</c:v>
                </c:pt>
                <c:pt idx="6454">
                  <c:v>129.08000000000001</c:v>
                </c:pt>
                <c:pt idx="6455">
                  <c:v>129.1</c:v>
                </c:pt>
                <c:pt idx="6456">
                  <c:v>129.12</c:v>
                </c:pt>
                <c:pt idx="6457">
                  <c:v>129.13999999999999</c:v>
                </c:pt>
                <c:pt idx="6458">
                  <c:v>129.16</c:v>
                </c:pt>
                <c:pt idx="6459">
                  <c:v>129.18</c:v>
                </c:pt>
                <c:pt idx="6460">
                  <c:v>129.19999999999999</c:v>
                </c:pt>
                <c:pt idx="6461">
                  <c:v>129.22</c:v>
                </c:pt>
                <c:pt idx="6462">
                  <c:v>129.24</c:v>
                </c:pt>
                <c:pt idx="6463">
                  <c:v>129.26</c:v>
                </c:pt>
                <c:pt idx="6464">
                  <c:v>129.28</c:v>
                </c:pt>
                <c:pt idx="6465">
                  <c:v>129.30000000000001</c:v>
                </c:pt>
                <c:pt idx="6466">
                  <c:v>129.32</c:v>
                </c:pt>
                <c:pt idx="6467">
                  <c:v>129.34</c:v>
                </c:pt>
                <c:pt idx="6468">
                  <c:v>129.36000000000001</c:v>
                </c:pt>
                <c:pt idx="6469">
                  <c:v>129.38</c:v>
                </c:pt>
                <c:pt idx="6470">
                  <c:v>129.4</c:v>
                </c:pt>
                <c:pt idx="6471">
                  <c:v>129.41999999999999</c:v>
                </c:pt>
                <c:pt idx="6472">
                  <c:v>129.44</c:v>
                </c:pt>
                <c:pt idx="6473">
                  <c:v>129.46</c:v>
                </c:pt>
                <c:pt idx="6474">
                  <c:v>129.47999999999999</c:v>
                </c:pt>
                <c:pt idx="6475">
                  <c:v>129.5</c:v>
                </c:pt>
                <c:pt idx="6476">
                  <c:v>129.52000000000001</c:v>
                </c:pt>
                <c:pt idx="6477">
                  <c:v>129.54</c:v>
                </c:pt>
                <c:pt idx="6478">
                  <c:v>129.56</c:v>
                </c:pt>
                <c:pt idx="6479">
                  <c:v>129.58000000000001</c:v>
                </c:pt>
                <c:pt idx="6480">
                  <c:v>129.6</c:v>
                </c:pt>
                <c:pt idx="6481">
                  <c:v>129.62</c:v>
                </c:pt>
                <c:pt idx="6482">
                  <c:v>129.63999999999999</c:v>
                </c:pt>
                <c:pt idx="6483">
                  <c:v>129.66</c:v>
                </c:pt>
                <c:pt idx="6484">
                  <c:v>129.68</c:v>
                </c:pt>
                <c:pt idx="6485">
                  <c:v>129.69999999999999</c:v>
                </c:pt>
                <c:pt idx="6486">
                  <c:v>129.72</c:v>
                </c:pt>
                <c:pt idx="6487">
                  <c:v>129.74</c:v>
                </c:pt>
                <c:pt idx="6488">
                  <c:v>129.76</c:v>
                </c:pt>
                <c:pt idx="6489">
                  <c:v>129.78</c:v>
                </c:pt>
                <c:pt idx="6490">
                  <c:v>129.80000000000001</c:v>
                </c:pt>
                <c:pt idx="6491">
                  <c:v>129.82</c:v>
                </c:pt>
                <c:pt idx="6492">
                  <c:v>129.84</c:v>
                </c:pt>
                <c:pt idx="6493">
                  <c:v>129.86000000000001</c:v>
                </c:pt>
                <c:pt idx="6494">
                  <c:v>129.88</c:v>
                </c:pt>
                <c:pt idx="6495">
                  <c:v>129.9</c:v>
                </c:pt>
                <c:pt idx="6496">
                  <c:v>129.91999999999999</c:v>
                </c:pt>
                <c:pt idx="6497">
                  <c:v>129.94</c:v>
                </c:pt>
                <c:pt idx="6498">
                  <c:v>129.96</c:v>
                </c:pt>
                <c:pt idx="6499">
                  <c:v>129.97999999999999</c:v>
                </c:pt>
                <c:pt idx="6500">
                  <c:v>130</c:v>
                </c:pt>
                <c:pt idx="6501">
                  <c:v>130.02000000000001</c:v>
                </c:pt>
                <c:pt idx="6502">
                  <c:v>130.04</c:v>
                </c:pt>
                <c:pt idx="6503">
                  <c:v>130.06</c:v>
                </c:pt>
                <c:pt idx="6504">
                  <c:v>130.08000000000001</c:v>
                </c:pt>
                <c:pt idx="6505">
                  <c:v>130.1</c:v>
                </c:pt>
                <c:pt idx="6506">
                  <c:v>130.12</c:v>
                </c:pt>
                <c:pt idx="6507">
                  <c:v>130.13999999999999</c:v>
                </c:pt>
                <c:pt idx="6508">
                  <c:v>130.16</c:v>
                </c:pt>
                <c:pt idx="6509">
                  <c:v>130.18</c:v>
                </c:pt>
                <c:pt idx="6510">
                  <c:v>130.19999999999999</c:v>
                </c:pt>
                <c:pt idx="6511">
                  <c:v>130.22</c:v>
                </c:pt>
                <c:pt idx="6512">
                  <c:v>130.24</c:v>
                </c:pt>
                <c:pt idx="6513">
                  <c:v>130.26</c:v>
                </c:pt>
                <c:pt idx="6514">
                  <c:v>130.28</c:v>
                </c:pt>
                <c:pt idx="6515">
                  <c:v>130.30000000000001</c:v>
                </c:pt>
                <c:pt idx="6516">
                  <c:v>130.32</c:v>
                </c:pt>
                <c:pt idx="6517">
                  <c:v>130.34</c:v>
                </c:pt>
                <c:pt idx="6518">
                  <c:v>130.36000000000001</c:v>
                </c:pt>
                <c:pt idx="6519">
                  <c:v>130.38</c:v>
                </c:pt>
                <c:pt idx="6520">
                  <c:v>130.4</c:v>
                </c:pt>
                <c:pt idx="6521">
                  <c:v>130.41999999999999</c:v>
                </c:pt>
                <c:pt idx="6522">
                  <c:v>130.44</c:v>
                </c:pt>
                <c:pt idx="6523">
                  <c:v>130.46</c:v>
                </c:pt>
                <c:pt idx="6524">
                  <c:v>130.47999999999999</c:v>
                </c:pt>
                <c:pt idx="6525">
                  <c:v>130.5</c:v>
                </c:pt>
                <c:pt idx="6526">
                  <c:v>130.52000000000001</c:v>
                </c:pt>
                <c:pt idx="6527">
                  <c:v>130.54</c:v>
                </c:pt>
                <c:pt idx="6528">
                  <c:v>130.56</c:v>
                </c:pt>
                <c:pt idx="6529">
                  <c:v>130.58000000000001</c:v>
                </c:pt>
                <c:pt idx="6530">
                  <c:v>130.6</c:v>
                </c:pt>
                <c:pt idx="6531">
                  <c:v>130.62</c:v>
                </c:pt>
                <c:pt idx="6532">
                  <c:v>130.63999999999999</c:v>
                </c:pt>
                <c:pt idx="6533">
                  <c:v>130.66</c:v>
                </c:pt>
                <c:pt idx="6534">
                  <c:v>130.68</c:v>
                </c:pt>
                <c:pt idx="6535">
                  <c:v>130.69999999999999</c:v>
                </c:pt>
                <c:pt idx="6536">
                  <c:v>130.72</c:v>
                </c:pt>
                <c:pt idx="6537">
                  <c:v>130.74</c:v>
                </c:pt>
                <c:pt idx="6538">
                  <c:v>130.76</c:v>
                </c:pt>
                <c:pt idx="6539">
                  <c:v>130.78</c:v>
                </c:pt>
                <c:pt idx="6540">
                  <c:v>130.80000000000001</c:v>
                </c:pt>
                <c:pt idx="6541">
                  <c:v>130.82</c:v>
                </c:pt>
                <c:pt idx="6542">
                  <c:v>130.84</c:v>
                </c:pt>
                <c:pt idx="6543">
                  <c:v>130.86000000000001</c:v>
                </c:pt>
                <c:pt idx="6544">
                  <c:v>130.88</c:v>
                </c:pt>
                <c:pt idx="6545">
                  <c:v>130.9</c:v>
                </c:pt>
                <c:pt idx="6546">
                  <c:v>130.91999999999999</c:v>
                </c:pt>
                <c:pt idx="6547">
                  <c:v>130.94</c:v>
                </c:pt>
                <c:pt idx="6548">
                  <c:v>130.96</c:v>
                </c:pt>
                <c:pt idx="6549">
                  <c:v>130.97999999999999</c:v>
                </c:pt>
                <c:pt idx="6550">
                  <c:v>131</c:v>
                </c:pt>
                <c:pt idx="6551">
                  <c:v>131.02000000000001</c:v>
                </c:pt>
                <c:pt idx="6552">
                  <c:v>131.04</c:v>
                </c:pt>
                <c:pt idx="6553">
                  <c:v>131.06</c:v>
                </c:pt>
                <c:pt idx="6554">
                  <c:v>131.08000000000001</c:v>
                </c:pt>
                <c:pt idx="6555">
                  <c:v>131.1</c:v>
                </c:pt>
                <c:pt idx="6556">
                  <c:v>131.12</c:v>
                </c:pt>
                <c:pt idx="6557">
                  <c:v>131.13999999999999</c:v>
                </c:pt>
                <c:pt idx="6558">
                  <c:v>131.16</c:v>
                </c:pt>
                <c:pt idx="6559">
                  <c:v>131.18</c:v>
                </c:pt>
                <c:pt idx="6560">
                  <c:v>131.19999999999999</c:v>
                </c:pt>
                <c:pt idx="6561">
                  <c:v>131.22</c:v>
                </c:pt>
                <c:pt idx="6562">
                  <c:v>131.24</c:v>
                </c:pt>
                <c:pt idx="6563">
                  <c:v>131.26</c:v>
                </c:pt>
                <c:pt idx="6564">
                  <c:v>131.28</c:v>
                </c:pt>
                <c:pt idx="6565">
                  <c:v>131.30000000000001</c:v>
                </c:pt>
                <c:pt idx="6566">
                  <c:v>131.32</c:v>
                </c:pt>
                <c:pt idx="6567">
                  <c:v>131.34</c:v>
                </c:pt>
                <c:pt idx="6568">
                  <c:v>131.36000000000001</c:v>
                </c:pt>
                <c:pt idx="6569">
                  <c:v>131.38</c:v>
                </c:pt>
                <c:pt idx="6570">
                  <c:v>131.4</c:v>
                </c:pt>
                <c:pt idx="6571">
                  <c:v>131.41999999999999</c:v>
                </c:pt>
                <c:pt idx="6572">
                  <c:v>131.44</c:v>
                </c:pt>
                <c:pt idx="6573">
                  <c:v>131.46</c:v>
                </c:pt>
                <c:pt idx="6574">
                  <c:v>131.47999999999999</c:v>
                </c:pt>
                <c:pt idx="6575">
                  <c:v>131.5</c:v>
                </c:pt>
                <c:pt idx="6576">
                  <c:v>131.52000000000001</c:v>
                </c:pt>
                <c:pt idx="6577">
                  <c:v>131.54</c:v>
                </c:pt>
                <c:pt idx="6578">
                  <c:v>131.56</c:v>
                </c:pt>
                <c:pt idx="6579">
                  <c:v>131.58000000000001</c:v>
                </c:pt>
                <c:pt idx="6580">
                  <c:v>131.6</c:v>
                </c:pt>
                <c:pt idx="6581">
                  <c:v>131.62</c:v>
                </c:pt>
                <c:pt idx="6582">
                  <c:v>131.63999999999999</c:v>
                </c:pt>
                <c:pt idx="6583">
                  <c:v>131.66</c:v>
                </c:pt>
                <c:pt idx="6584">
                  <c:v>131.68</c:v>
                </c:pt>
                <c:pt idx="6585">
                  <c:v>131.69999999999999</c:v>
                </c:pt>
                <c:pt idx="6586">
                  <c:v>131.72</c:v>
                </c:pt>
                <c:pt idx="6587">
                  <c:v>131.74</c:v>
                </c:pt>
                <c:pt idx="6588">
                  <c:v>131.76</c:v>
                </c:pt>
                <c:pt idx="6589">
                  <c:v>131.78</c:v>
                </c:pt>
                <c:pt idx="6590">
                  <c:v>131.80000000000001</c:v>
                </c:pt>
                <c:pt idx="6591">
                  <c:v>131.82</c:v>
                </c:pt>
                <c:pt idx="6592">
                  <c:v>131.84</c:v>
                </c:pt>
                <c:pt idx="6593">
                  <c:v>131.86000000000001</c:v>
                </c:pt>
                <c:pt idx="6594">
                  <c:v>131.88</c:v>
                </c:pt>
                <c:pt idx="6595">
                  <c:v>131.9</c:v>
                </c:pt>
                <c:pt idx="6596">
                  <c:v>131.91999999999999</c:v>
                </c:pt>
                <c:pt idx="6597">
                  <c:v>131.94</c:v>
                </c:pt>
                <c:pt idx="6598">
                  <c:v>131.96</c:v>
                </c:pt>
                <c:pt idx="6599">
                  <c:v>131.97999999999999</c:v>
                </c:pt>
                <c:pt idx="6600">
                  <c:v>132</c:v>
                </c:pt>
                <c:pt idx="6601">
                  <c:v>132.02000000000001</c:v>
                </c:pt>
                <c:pt idx="6602">
                  <c:v>132.04</c:v>
                </c:pt>
                <c:pt idx="6603">
                  <c:v>132.06</c:v>
                </c:pt>
                <c:pt idx="6604">
                  <c:v>132.08000000000001</c:v>
                </c:pt>
                <c:pt idx="6605">
                  <c:v>132.1</c:v>
                </c:pt>
                <c:pt idx="6606">
                  <c:v>132.12</c:v>
                </c:pt>
                <c:pt idx="6607">
                  <c:v>132.13999999999999</c:v>
                </c:pt>
                <c:pt idx="6608">
                  <c:v>132.16</c:v>
                </c:pt>
                <c:pt idx="6609">
                  <c:v>132.18</c:v>
                </c:pt>
                <c:pt idx="6610">
                  <c:v>132.19999999999999</c:v>
                </c:pt>
                <c:pt idx="6611">
                  <c:v>132.22</c:v>
                </c:pt>
                <c:pt idx="6612">
                  <c:v>132.24</c:v>
                </c:pt>
                <c:pt idx="6613">
                  <c:v>132.26</c:v>
                </c:pt>
                <c:pt idx="6614">
                  <c:v>132.28</c:v>
                </c:pt>
                <c:pt idx="6615">
                  <c:v>132.30000000000001</c:v>
                </c:pt>
                <c:pt idx="6616">
                  <c:v>132.32</c:v>
                </c:pt>
                <c:pt idx="6617">
                  <c:v>132.34</c:v>
                </c:pt>
                <c:pt idx="6618">
                  <c:v>132.36000000000001</c:v>
                </c:pt>
                <c:pt idx="6619">
                  <c:v>132.38</c:v>
                </c:pt>
                <c:pt idx="6620">
                  <c:v>132.4</c:v>
                </c:pt>
                <c:pt idx="6621">
                  <c:v>132.41999999999999</c:v>
                </c:pt>
                <c:pt idx="6622">
                  <c:v>132.44</c:v>
                </c:pt>
                <c:pt idx="6623">
                  <c:v>132.46</c:v>
                </c:pt>
                <c:pt idx="6624">
                  <c:v>132.47999999999999</c:v>
                </c:pt>
                <c:pt idx="6625">
                  <c:v>132.5</c:v>
                </c:pt>
                <c:pt idx="6626">
                  <c:v>132.52000000000001</c:v>
                </c:pt>
                <c:pt idx="6627">
                  <c:v>132.54</c:v>
                </c:pt>
                <c:pt idx="6628">
                  <c:v>132.56</c:v>
                </c:pt>
                <c:pt idx="6629">
                  <c:v>132.58000000000001</c:v>
                </c:pt>
                <c:pt idx="6630">
                  <c:v>132.6</c:v>
                </c:pt>
                <c:pt idx="6631">
                  <c:v>132.62</c:v>
                </c:pt>
                <c:pt idx="6632">
                  <c:v>132.63999999999999</c:v>
                </c:pt>
                <c:pt idx="6633">
                  <c:v>132.66</c:v>
                </c:pt>
                <c:pt idx="6634">
                  <c:v>132.68</c:v>
                </c:pt>
                <c:pt idx="6635">
                  <c:v>132.69999999999999</c:v>
                </c:pt>
                <c:pt idx="6636">
                  <c:v>132.72</c:v>
                </c:pt>
                <c:pt idx="6637">
                  <c:v>132.74</c:v>
                </c:pt>
                <c:pt idx="6638">
                  <c:v>132.76</c:v>
                </c:pt>
                <c:pt idx="6639">
                  <c:v>132.78</c:v>
                </c:pt>
                <c:pt idx="6640">
                  <c:v>132.80000000000001</c:v>
                </c:pt>
                <c:pt idx="6641">
                  <c:v>132.82</c:v>
                </c:pt>
                <c:pt idx="6642">
                  <c:v>132.84</c:v>
                </c:pt>
                <c:pt idx="6643">
                  <c:v>132.86000000000001</c:v>
                </c:pt>
                <c:pt idx="6644">
                  <c:v>132.88</c:v>
                </c:pt>
                <c:pt idx="6645">
                  <c:v>132.9</c:v>
                </c:pt>
                <c:pt idx="6646">
                  <c:v>132.91999999999999</c:v>
                </c:pt>
                <c:pt idx="6647">
                  <c:v>132.94</c:v>
                </c:pt>
                <c:pt idx="6648">
                  <c:v>132.96</c:v>
                </c:pt>
                <c:pt idx="6649">
                  <c:v>132.97999999999999</c:v>
                </c:pt>
                <c:pt idx="6650">
                  <c:v>133</c:v>
                </c:pt>
                <c:pt idx="6651">
                  <c:v>133.02000000000001</c:v>
                </c:pt>
                <c:pt idx="6652">
                  <c:v>133.04</c:v>
                </c:pt>
                <c:pt idx="6653">
                  <c:v>133.06</c:v>
                </c:pt>
                <c:pt idx="6654">
                  <c:v>133.08000000000001</c:v>
                </c:pt>
                <c:pt idx="6655">
                  <c:v>133.1</c:v>
                </c:pt>
                <c:pt idx="6656">
                  <c:v>133.12</c:v>
                </c:pt>
                <c:pt idx="6657">
                  <c:v>133.13999999999999</c:v>
                </c:pt>
                <c:pt idx="6658">
                  <c:v>133.16</c:v>
                </c:pt>
                <c:pt idx="6659">
                  <c:v>133.18</c:v>
                </c:pt>
                <c:pt idx="6660">
                  <c:v>133.19999999999999</c:v>
                </c:pt>
                <c:pt idx="6661">
                  <c:v>133.22</c:v>
                </c:pt>
                <c:pt idx="6662">
                  <c:v>133.24</c:v>
                </c:pt>
                <c:pt idx="6663">
                  <c:v>133.26</c:v>
                </c:pt>
                <c:pt idx="6664">
                  <c:v>133.28</c:v>
                </c:pt>
                <c:pt idx="6665">
                  <c:v>133.30000000000001</c:v>
                </c:pt>
                <c:pt idx="6666">
                  <c:v>133.32</c:v>
                </c:pt>
                <c:pt idx="6667">
                  <c:v>133.34</c:v>
                </c:pt>
                <c:pt idx="6668">
                  <c:v>133.36000000000001</c:v>
                </c:pt>
                <c:pt idx="6669">
                  <c:v>133.38</c:v>
                </c:pt>
                <c:pt idx="6670">
                  <c:v>133.4</c:v>
                </c:pt>
                <c:pt idx="6671">
                  <c:v>133.41999999999999</c:v>
                </c:pt>
                <c:pt idx="6672">
                  <c:v>133.44</c:v>
                </c:pt>
                <c:pt idx="6673">
                  <c:v>133.46</c:v>
                </c:pt>
                <c:pt idx="6674">
                  <c:v>133.47999999999999</c:v>
                </c:pt>
                <c:pt idx="6675">
                  <c:v>133.5</c:v>
                </c:pt>
                <c:pt idx="6676">
                  <c:v>133.52000000000001</c:v>
                </c:pt>
                <c:pt idx="6677">
                  <c:v>133.54</c:v>
                </c:pt>
                <c:pt idx="6678">
                  <c:v>133.56</c:v>
                </c:pt>
                <c:pt idx="6679">
                  <c:v>133.58000000000001</c:v>
                </c:pt>
                <c:pt idx="6680">
                  <c:v>133.6</c:v>
                </c:pt>
                <c:pt idx="6681">
                  <c:v>133.62</c:v>
                </c:pt>
                <c:pt idx="6682">
                  <c:v>133.63999999999999</c:v>
                </c:pt>
                <c:pt idx="6683">
                  <c:v>133.66</c:v>
                </c:pt>
                <c:pt idx="6684">
                  <c:v>133.68</c:v>
                </c:pt>
                <c:pt idx="6685">
                  <c:v>133.69999999999999</c:v>
                </c:pt>
                <c:pt idx="6686">
                  <c:v>133.72</c:v>
                </c:pt>
                <c:pt idx="6687">
                  <c:v>133.74</c:v>
                </c:pt>
                <c:pt idx="6688">
                  <c:v>133.76</c:v>
                </c:pt>
                <c:pt idx="6689">
                  <c:v>133.78</c:v>
                </c:pt>
                <c:pt idx="6690">
                  <c:v>133.80000000000001</c:v>
                </c:pt>
                <c:pt idx="6691">
                  <c:v>133.82</c:v>
                </c:pt>
                <c:pt idx="6692">
                  <c:v>133.84</c:v>
                </c:pt>
                <c:pt idx="6693">
                  <c:v>133.86000000000001</c:v>
                </c:pt>
                <c:pt idx="6694">
                  <c:v>133.88</c:v>
                </c:pt>
                <c:pt idx="6695">
                  <c:v>133.9</c:v>
                </c:pt>
                <c:pt idx="6696">
                  <c:v>133.91999999999999</c:v>
                </c:pt>
                <c:pt idx="6697">
                  <c:v>133.94</c:v>
                </c:pt>
                <c:pt idx="6698">
                  <c:v>133.96</c:v>
                </c:pt>
                <c:pt idx="6699">
                  <c:v>133.97999999999999</c:v>
                </c:pt>
                <c:pt idx="6700">
                  <c:v>134</c:v>
                </c:pt>
                <c:pt idx="6701">
                  <c:v>134.02000000000001</c:v>
                </c:pt>
                <c:pt idx="6702">
                  <c:v>134.04</c:v>
                </c:pt>
                <c:pt idx="6703">
                  <c:v>134.06</c:v>
                </c:pt>
                <c:pt idx="6704">
                  <c:v>134.08000000000001</c:v>
                </c:pt>
                <c:pt idx="6705">
                  <c:v>134.1</c:v>
                </c:pt>
                <c:pt idx="6706">
                  <c:v>134.12</c:v>
                </c:pt>
                <c:pt idx="6707">
                  <c:v>134.13999999999999</c:v>
                </c:pt>
                <c:pt idx="6708">
                  <c:v>134.16</c:v>
                </c:pt>
                <c:pt idx="6709">
                  <c:v>134.18</c:v>
                </c:pt>
                <c:pt idx="6710">
                  <c:v>134.19999999999999</c:v>
                </c:pt>
                <c:pt idx="6711">
                  <c:v>134.22</c:v>
                </c:pt>
                <c:pt idx="6712">
                  <c:v>134.24</c:v>
                </c:pt>
                <c:pt idx="6713">
                  <c:v>134.26</c:v>
                </c:pt>
                <c:pt idx="6714">
                  <c:v>134.28</c:v>
                </c:pt>
                <c:pt idx="6715">
                  <c:v>134.30000000000001</c:v>
                </c:pt>
                <c:pt idx="6716">
                  <c:v>134.32</c:v>
                </c:pt>
                <c:pt idx="6717">
                  <c:v>134.34</c:v>
                </c:pt>
                <c:pt idx="6718">
                  <c:v>134.36000000000001</c:v>
                </c:pt>
                <c:pt idx="6719">
                  <c:v>134.38</c:v>
                </c:pt>
                <c:pt idx="6720">
                  <c:v>134.4</c:v>
                </c:pt>
                <c:pt idx="6721">
                  <c:v>134.41999999999999</c:v>
                </c:pt>
                <c:pt idx="6722">
                  <c:v>134.44</c:v>
                </c:pt>
                <c:pt idx="6723">
                  <c:v>134.46</c:v>
                </c:pt>
                <c:pt idx="6724">
                  <c:v>134.47999999999999</c:v>
                </c:pt>
                <c:pt idx="6725">
                  <c:v>134.5</c:v>
                </c:pt>
                <c:pt idx="6726">
                  <c:v>134.52000000000001</c:v>
                </c:pt>
                <c:pt idx="6727">
                  <c:v>134.54</c:v>
                </c:pt>
                <c:pt idx="6728">
                  <c:v>134.56</c:v>
                </c:pt>
                <c:pt idx="6729">
                  <c:v>134.58000000000001</c:v>
                </c:pt>
                <c:pt idx="6730">
                  <c:v>134.6</c:v>
                </c:pt>
                <c:pt idx="6731">
                  <c:v>134.62</c:v>
                </c:pt>
                <c:pt idx="6732">
                  <c:v>134.63999999999999</c:v>
                </c:pt>
                <c:pt idx="6733">
                  <c:v>134.66</c:v>
                </c:pt>
                <c:pt idx="6734">
                  <c:v>134.68</c:v>
                </c:pt>
                <c:pt idx="6735">
                  <c:v>134.69999999999999</c:v>
                </c:pt>
                <c:pt idx="6736">
                  <c:v>134.72</c:v>
                </c:pt>
                <c:pt idx="6737">
                  <c:v>134.74</c:v>
                </c:pt>
                <c:pt idx="6738">
                  <c:v>134.76</c:v>
                </c:pt>
                <c:pt idx="6739">
                  <c:v>134.78</c:v>
                </c:pt>
                <c:pt idx="6740">
                  <c:v>134.80000000000001</c:v>
                </c:pt>
                <c:pt idx="6741">
                  <c:v>134.82</c:v>
                </c:pt>
                <c:pt idx="6742">
                  <c:v>134.84</c:v>
                </c:pt>
                <c:pt idx="6743">
                  <c:v>134.86000000000001</c:v>
                </c:pt>
                <c:pt idx="6744">
                  <c:v>134.88</c:v>
                </c:pt>
                <c:pt idx="6745">
                  <c:v>134.9</c:v>
                </c:pt>
                <c:pt idx="6746">
                  <c:v>134.91999999999999</c:v>
                </c:pt>
                <c:pt idx="6747">
                  <c:v>134.94</c:v>
                </c:pt>
                <c:pt idx="6748">
                  <c:v>134.96</c:v>
                </c:pt>
                <c:pt idx="6749">
                  <c:v>134.97999999999999</c:v>
                </c:pt>
                <c:pt idx="6750">
                  <c:v>135</c:v>
                </c:pt>
                <c:pt idx="6751">
                  <c:v>135.02000000000001</c:v>
                </c:pt>
                <c:pt idx="6752">
                  <c:v>135.04</c:v>
                </c:pt>
                <c:pt idx="6753">
                  <c:v>135.06</c:v>
                </c:pt>
                <c:pt idx="6754">
                  <c:v>135.08000000000001</c:v>
                </c:pt>
                <c:pt idx="6755">
                  <c:v>135.1</c:v>
                </c:pt>
                <c:pt idx="6756">
                  <c:v>135.12</c:v>
                </c:pt>
                <c:pt idx="6757">
                  <c:v>135.13999999999999</c:v>
                </c:pt>
                <c:pt idx="6758">
                  <c:v>135.16</c:v>
                </c:pt>
                <c:pt idx="6759">
                  <c:v>135.18</c:v>
                </c:pt>
                <c:pt idx="6760">
                  <c:v>135.19999999999999</c:v>
                </c:pt>
                <c:pt idx="6761">
                  <c:v>135.22</c:v>
                </c:pt>
                <c:pt idx="6762">
                  <c:v>135.24</c:v>
                </c:pt>
                <c:pt idx="6763">
                  <c:v>135.26</c:v>
                </c:pt>
                <c:pt idx="6764">
                  <c:v>135.28</c:v>
                </c:pt>
                <c:pt idx="6765">
                  <c:v>135.30000000000001</c:v>
                </c:pt>
                <c:pt idx="6766">
                  <c:v>135.32</c:v>
                </c:pt>
                <c:pt idx="6767">
                  <c:v>135.34</c:v>
                </c:pt>
                <c:pt idx="6768">
                  <c:v>135.36000000000001</c:v>
                </c:pt>
                <c:pt idx="6769">
                  <c:v>135.38</c:v>
                </c:pt>
                <c:pt idx="6770">
                  <c:v>135.4</c:v>
                </c:pt>
                <c:pt idx="6771">
                  <c:v>135.41999999999999</c:v>
                </c:pt>
                <c:pt idx="6772">
                  <c:v>135.44</c:v>
                </c:pt>
                <c:pt idx="6773">
                  <c:v>135.46</c:v>
                </c:pt>
                <c:pt idx="6774">
                  <c:v>135.47999999999999</c:v>
                </c:pt>
                <c:pt idx="6775">
                  <c:v>135.5</c:v>
                </c:pt>
                <c:pt idx="6776">
                  <c:v>135.52000000000001</c:v>
                </c:pt>
                <c:pt idx="6777">
                  <c:v>135.54</c:v>
                </c:pt>
                <c:pt idx="6778">
                  <c:v>135.56</c:v>
                </c:pt>
                <c:pt idx="6779">
                  <c:v>135.58000000000001</c:v>
                </c:pt>
                <c:pt idx="6780">
                  <c:v>135.6</c:v>
                </c:pt>
                <c:pt idx="6781">
                  <c:v>135.62</c:v>
                </c:pt>
                <c:pt idx="6782">
                  <c:v>135.63999999999999</c:v>
                </c:pt>
                <c:pt idx="6783">
                  <c:v>135.66</c:v>
                </c:pt>
                <c:pt idx="6784">
                  <c:v>135.68</c:v>
                </c:pt>
                <c:pt idx="6785">
                  <c:v>135.69999999999999</c:v>
                </c:pt>
                <c:pt idx="6786">
                  <c:v>135.72</c:v>
                </c:pt>
                <c:pt idx="6787">
                  <c:v>135.74</c:v>
                </c:pt>
                <c:pt idx="6788">
                  <c:v>135.76</c:v>
                </c:pt>
                <c:pt idx="6789">
                  <c:v>135.78</c:v>
                </c:pt>
                <c:pt idx="6790">
                  <c:v>135.80000000000001</c:v>
                </c:pt>
                <c:pt idx="6791">
                  <c:v>135.82</c:v>
                </c:pt>
                <c:pt idx="6792">
                  <c:v>135.84</c:v>
                </c:pt>
                <c:pt idx="6793">
                  <c:v>135.86000000000001</c:v>
                </c:pt>
                <c:pt idx="6794">
                  <c:v>135.88</c:v>
                </c:pt>
                <c:pt idx="6795">
                  <c:v>135.9</c:v>
                </c:pt>
                <c:pt idx="6796">
                  <c:v>135.91999999999999</c:v>
                </c:pt>
                <c:pt idx="6797">
                  <c:v>135.94</c:v>
                </c:pt>
                <c:pt idx="6798">
                  <c:v>135.96</c:v>
                </c:pt>
                <c:pt idx="6799">
                  <c:v>135.97999999999999</c:v>
                </c:pt>
                <c:pt idx="6800">
                  <c:v>136</c:v>
                </c:pt>
                <c:pt idx="6801">
                  <c:v>136.02000000000001</c:v>
                </c:pt>
                <c:pt idx="6802">
                  <c:v>136.04</c:v>
                </c:pt>
                <c:pt idx="6803">
                  <c:v>136.06</c:v>
                </c:pt>
                <c:pt idx="6804">
                  <c:v>136.08000000000001</c:v>
                </c:pt>
                <c:pt idx="6805">
                  <c:v>136.1</c:v>
                </c:pt>
                <c:pt idx="6806">
                  <c:v>136.12</c:v>
                </c:pt>
                <c:pt idx="6807">
                  <c:v>136.13999999999999</c:v>
                </c:pt>
                <c:pt idx="6808">
                  <c:v>136.16</c:v>
                </c:pt>
                <c:pt idx="6809">
                  <c:v>136.18</c:v>
                </c:pt>
                <c:pt idx="6810">
                  <c:v>136.19999999999999</c:v>
                </c:pt>
                <c:pt idx="6811">
                  <c:v>136.22</c:v>
                </c:pt>
                <c:pt idx="6812">
                  <c:v>136.24</c:v>
                </c:pt>
                <c:pt idx="6813">
                  <c:v>136.26</c:v>
                </c:pt>
                <c:pt idx="6814">
                  <c:v>136.28</c:v>
                </c:pt>
                <c:pt idx="6815">
                  <c:v>136.30000000000001</c:v>
                </c:pt>
                <c:pt idx="6816">
                  <c:v>136.32</c:v>
                </c:pt>
                <c:pt idx="6817">
                  <c:v>136.34</c:v>
                </c:pt>
                <c:pt idx="6818">
                  <c:v>136.36000000000001</c:v>
                </c:pt>
                <c:pt idx="6819">
                  <c:v>136.38</c:v>
                </c:pt>
                <c:pt idx="6820">
                  <c:v>136.4</c:v>
                </c:pt>
                <c:pt idx="6821">
                  <c:v>136.41999999999999</c:v>
                </c:pt>
                <c:pt idx="6822">
                  <c:v>136.44</c:v>
                </c:pt>
                <c:pt idx="6823">
                  <c:v>136.46</c:v>
                </c:pt>
                <c:pt idx="6824">
                  <c:v>136.47999999999999</c:v>
                </c:pt>
                <c:pt idx="6825">
                  <c:v>136.5</c:v>
                </c:pt>
                <c:pt idx="6826">
                  <c:v>136.52000000000001</c:v>
                </c:pt>
                <c:pt idx="6827">
                  <c:v>136.54</c:v>
                </c:pt>
                <c:pt idx="6828">
                  <c:v>136.56</c:v>
                </c:pt>
                <c:pt idx="6829">
                  <c:v>136.58000000000001</c:v>
                </c:pt>
                <c:pt idx="6830">
                  <c:v>136.6</c:v>
                </c:pt>
                <c:pt idx="6831">
                  <c:v>136.62</c:v>
                </c:pt>
                <c:pt idx="6832">
                  <c:v>136.63999999999999</c:v>
                </c:pt>
                <c:pt idx="6833">
                  <c:v>136.66</c:v>
                </c:pt>
                <c:pt idx="6834">
                  <c:v>136.68</c:v>
                </c:pt>
                <c:pt idx="6835">
                  <c:v>136.69999999999999</c:v>
                </c:pt>
                <c:pt idx="6836">
                  <c:v>136.72</c:v>
                </c:pt>
                <c:pt idx="6837">
                  <c:v>136.74</c:v>
                </c:pt>
                <c:pt idx="6838">
                  <c:v>136.76</c:v>
                </c:pt>
                <c:pt idx="6839">
                  <c:v>136.78</c:v>
                </c:pt>
                <c:pt idx="6840">
                  <c:v>136.80000000000001</c:v>
                </c:pt>
                <c:pt idx="6841">
                  <c:v>136.82</c:v>
                </c:pt>
                <c:pt idx="6842">
                  <c:v>136.84</c:v>
                </c:pt>
                <c:pt idx="6843">
                  <c:v>136.86000000000001</c:v>
                </c:pt>
                <c:pt idx="6844">
                  <c:v>136.88</c:v>
                </c:pt>
                <c:pt idx="6845">
                  <c:v>136.9</c:v>
                </c:pt>
                <c:pt idx="6846">
                  <c:v>136.91999999999999</c:v>
                </c:pt>
                <c:pt idx="6847">
                  <c:v>136.94</c:v>
                </c:pt>
                <c:pt idx="6848">
                  <c:v>136.96</c:v>
                </c:pt>
                <c:pt idx="6849">
                  <c:v>136.97999999999999</c:v>
                </c:pt>
                <c:pt idx="6850">
                  <c:v>137</c:v>
                </c:pt>
                <c:pt idx="6851">
                  <c:v>137.02000000000001</c:v>
                </c:pt>
                <c:pt idx="6852">
                  <c:v>137.04</c:v>
                </c:pt>
                <c:pt idx="6853">
                  <c:v>137.06</c:v>
                </c:pt>
                <c:pt idx="6854">
                  <c:v>137.08000000000001</c:v>
                </c:pt>
                <c:pt idx="6855">
                  <c:v>137.1</c:v>
                </c:pt>
                <c:pt idx="6856">
                  <c:v>137.12</c:v>
                </c:pt>
                <c:pt idx="6857">
                  <c:v>137.13999999999999</c:v>
                </c:pt>
                <c:pt idx="6858">
                  <c:v>137.16</c:v>
                </c:pt>
                <c:pt idx="6859">
                  <c:v>137.18</c:v>
                </c:pt>
                <c:pt idx="6860">
                  <c:v>137.19999999999999</c:v>
                </c:pt>
                <c:pt idx="6861">
                  <c:v>137.22</c:v>
                </c:pt>
                <c:pt idx="6862">
                  <c:v>137.24</c:v>
                </c:pt>
                <c:pt idx="6863">
                  <c:v>137.26</c:v>
                </c:pt>
                <c:pt idx="6864">
                  <c:v>137.28</c:v>
                </c:pt>
                <c:pt idx="6865">
                  <c:v>137.30000000000001</c:v>
                </c:pt>
                <c:pt idx="6866">
                  <c:v>137.32</c:v>
                </c:pt>
                <c:pt idx="6867">
                  <c:v>137.34</c:v>
                </c:pt>
                <c:pt idx="6868">
                  <c:v>137.36000000000001</c:v>
                </c:pt>
                <c:pt idx="6869">
                  <c:v>137.38</c:v>
                </c:pt>
                <c:pt idx="6870">
                  <c:v>137.4</c:v>
                </c:pt>
                <c:pt idx="6871">
                  <c:v>137.41999999999999</c:v>
                </c:pt>
                <c:pt idx="6872">
                  <c:v>137.44</c:v>
                </c:pt>
                <c:pt idx="6873">
                  <c:v>137.46</c:v>
                </c:pt>
                <c:pt idx="6874">
                  <c:v>137.47999999999999</c:v>
                </c:pt>
                <c:pt idx="6875">
                  <c:v>137.5</c:v>
                </c:pt>
                <c:pt idx="6876">
                  <c:v>137.52000000000001</c:v>
                </c:pt>
                <c:pt idx="6877">
                  <c:v>137.54</c:v>
                </c:pt>
                <c:pt idx="6878">
                  <c:v>137.56</c:v>
                </c:pt>
                <c:pt idx="6879">
                  <c:v>137.58000000000001</c:v>
                </c:pt>
                <c:pt idx="6880">
                  <c:v>137.6</c:v>
                </c:pt>
                <c:pt idx="6881">
                  <c:v>137.62</c:v>
                </c:pt>
                <c:pt idx="6882">
                  <c:v>137.63999999999999</c:v>
                </c:pt>
                <c:pt idx="6883">
                  <c:v>137.66</c:v>
                </c:pt>
                <c:pt idx="6884">
                  <c:v>137.68</c:v>
                </c:pt>
                <c:pt idx="6885">
                  <c:v>137.69999999999999</c:v>
                </c:pt>
                <c:pt idx="6886">
                  <c:v>137.72</c:v>
                </c:pt>
                <c:pt idx="6887">
                  <c:v>137.74</c:v>
                </c:pt>
                <c:pt idx="6888">
                  <c:v>137.76</c:v>
                </c:pt>
                <c:pt idx="6889">
                  <c:v>137.78</c:v>
                </c:pt>
                <c:pt idx="6890">
                  <c:v>137.80000000000001</c:v>
                </c:pt>
                <c:pt idx="6891">
                  <c:v>137.82</c:v>
                </c:pt>
                <c:pt idx="6892">
                  <c:v>137.84</c:v>
                </c:pt>
                <c:pt idx="6893">
                  <c:v>137.86000000000001</c:v>
                </c:pt>
                <c:pt idx="6894">
                  <c:v>137.88</c:v>
                </c:pt>
                <c:pt idx="6895">
                  <c:v>137.9</c:v>
                </c:pt>
                <c:pt idx="6896">
                  <c:v>137.91999999999999</c:v>
                </c:pt>
                <c:pt idx="6897">
                  <c:v>137.94</c:v>
                </c:pt>
                <c:pt idx="6898">
                  <c:v>137.96</c:v>
                </c:pt>
                <c:pt idx="6899">
                  <c:v>137.97999999999999</c:v>
                </c:pt>
                <c:pt idx="6900">
                  <c:v>138</c:v>
                </c:pt>
                <c:pt idx="6901">
                  <c:v>138.02000000000001</c:v>
                </c:pt>
                <c:pt idx="6902">
                  <c:v>138.04</c:v>
                </c:pt>
                <c:pt idx="6903">
                  <c:v>138.06</c:v>
                </c:pt>
                <c:pt idx="6904">
                  <c:v>138.08000000000001</c:v>
                </c:pt>
                <c:pt idx="6905">
                  <c:v>138.1</c:v>
                </c:pt>
                <c:pt idx="6906">
                  <c:v>138.12</c:v>
                </c:pt>
                <c:pt idx="6907">
                  <c:v>138.13999999999999</c:v>
                </c:pt>
                <c:pt idx="6908">
                  <c:v>138.16</c:v>
                </c:pt>
                <c:pt idx="6909">
                  <c:v>138.18</c:v>
                </c:pt>
                <c:pt idx="6910">
                  <c:v>138.19999999999999</c:v>
                </c:pt>
                <c:pt idx="6911">
                  <c:v>138.22</c:v>
                </c:pt>
                <c:pt idx="6912">
                  <c:v>138.24</c:v>
                </c:pt>
                <c:pt idx="6913">
                  <c:v>138.26</c:v>
                </c:pt>
                <c:pt idx="6914">
                  <c:v>138.28</c:v>
                </c:pt>
                <c:pt idx="6915">
                  <c:v>138.30000000000001</c:v>
                </c:pt>
                <c:pt idx="6916">
                  <c:v>138.32</c:v>
                </c:pt>
                <c:pt idx="6917">
                  <c:v>138.34</c:v>
                </c:pt>
                <c:pt idx="6918">
                  <c:v>138.36000000000001</c:v>
                </c:pt>
                <c:pt idx="6919">
                  <c:v>138.38</c:v>
                </c:pt>
                <c:pt idx="6920">
                  <c:v>138.4</c:v>
                </c:pt>
                <c:pt idx="6921">
                  <c:v>138.41999999999999</c:v>
                </c:pt>
                <c:pt idx="6922">
                  <c:v>138.44</c:v>
                </c:pt>
                <c:pt idx="6923">
                  <c:v>138.46</c:v>
                </c:pt>
                <c:pt idx="6924">
                  <c:v>138.47999999999999</c:v>
                </c:pt>
                <c:pt idx="6925">
                  <c:v>138.5</c:v>
                </c:pt>
                <c:pt idx="6926">
                  <c:v>138.52000000000001</c:v>
                </c:pt>
                <c:pt idx="6927">
                  <c:v>138.54</c:v>
                </c:pt>
                <c:pt idx="6928">
                  <c:v>138.56</c:v>
                </c:pt>
                <c:pt idx="6929">
                  <c:v>138.58000000000001</c:v>
                </c:pt>
                <c:pt idx="6930">
                  <c:v>138.6</c:v>
                </c:pt>
                <c:pt idx="6931">
                  <c:v>138.62</c:v>
                </c:pt>
                <c:pt idx="6932">
                  <c:v>138.63999999999999</c:v>
                </c:pt>
                <c:pt idx="6933">
                  <c:v>138.66</c:v>
                </c:pt>
                <c:pt idx="6934">
                  <c:v>138.68</c:v>
                </c:pt>
                <c:pt idx="6935">
                  <c:v>138.69999999999999</c:v>
                </c:pt>
                <c:pt idx="6936">
                  <c:v>138.72</c:v>
                </c:pt>
                <c:pt idx="6937">
                  <c:v>138.74</c:v>
                </c:pt>
                <c:pt idx="6938">
                  <c:v>138.76</c:v>
                </c:pt>
                <c:pt idx="6939">
                  <c:v>138.78</c:v>
                </c:pt>
                <c:pt idx="6940">
                  <c:v>138.80000000000001</c:v>
                </c:pt>
                <c:pt idx="6941">
                  <c:v>138.82</c:v>
                </c:pt>
                <c:pt idx="6942">
                  <c:v>138.84</c:v>
                </c:pt>
                <c:pt idx="6943">
                  <c:v>138.86000000000001</c:v>
                </c:pt>
                <c:pt idx="6944">
                  <c:v>138.88</c:v>
                </c:pt>
                <c:pt idx="6945">
                  <c:v>138.9</c:v>
                </c:pt>
                <c:pt idx="6946">
                  <c:v>138.91999999999999</c:v>
                </c:pt>
                <c:pt idx="6947">
                  <c:v>138.94</c:v>
                </c:pt>
                <c:pt idx="6948">
                  <c:v>138.96</c:v>
                </c:pt>
                <c:pt idx="6949">
                  <c:v>138.97999999999999</c:v>
                </c:pt>
                <c:pt idx="6950">
                  <c:v>139</c:v>
                </c:pt>
                <c:pt idx="6951">
                  <c:v>139.02000000000001</c:v>
                </c:pt>
                <c:pt idx="6952">
                  <c:v>139.04</c:v>
                </c:pt>
                <c:pt idx="6953">
                  <c:v>139.06</c:v>
                </c:pt>
                <c:pt idx="6954">
                  <c:v>139.08000000000001</c:v>
                </c:pt>
                <c:pt idx="6955">
                  <c:v>139.1</c:v>
                </c:pt>
                <c:pt idx="6956">
                  <c:v>139.12</c:v>
                </c:pt>
                <c:pt idx="6957">
                  <c:v>139.13999999999999</c:v>
                </c:pt>
                <c:pt idx="6958">
                  <c:v>139.16</c:v>
                </c:pt>
                <c:pt idx="6959">
                  <c:v>139.18</c:v>
                </c:pt>
                <c:pt idx="6960">
                  <c:v>139.19999999999999</c:v>
                </c:pt>
                <c:pt idx="6961">
                  <c:v>139.22</c:v>
                </c:pt>
                <c:pt idx="6962">
                  <c:v>139.24</c:v>
                </c:pt>
                <c:pt idx="6963">
                  <c:v>139.26</c:v>
                </c:pt>
                <c:pt idx="6964">
                  <c:v>139.28</c:v>
                </c:pt>
                <c:pt idx="6965">
                  <c:v>139.30000000000001</c:v>
                </c:pt>
                <c:pt idx="6966">
                  <c:v>139.32</c:v>
                </c:pt>
                <c:pt idx="6967">
                  <c:v>139.34</c:v>
                </c:pt>
                <c:pt idx="6968">
                  <c:v>139.36000000000001</c:v>
                </c:pt>
                <c:pt idx="6969">
                  <c:v>139.38</c:v>
                </c:pt>
                <c:pt idx="6970">
                  <c:v>139.4</c:v>
                </c:pt>
                <c:pt idx="6971">
                  <c:v>139.41999999999999</c:v>
                </c:pt>
                <c:pt idx="6972">
                  <c:v>139.44</c:v>
                </c:pt>
                <c:pt idx="6973">
                  <c:v>139.46</c:v>
                </c:pt>
                <c:pt idx="6974">
                  <c:v>139.47999999999999</c:v>
                </c:pt>
                <c:pt idx="6975">
                  <c:v>139.5</c:v>
                </c:pt>
                <c:pt idx="6976">
                  <c:v>139.52000000000001</c:v>
                </c:pt>
                <c:pt idx="6977">
                  <c:v>139.54</c:v>
                </c:pt>
                <c:pt idx="6978">
                  <c:v>139.56</c:v>
                </c:pt>
                <c:pt idx="6979">
                  <c:v>139.58000000000001</c:v>
                </c:pt>
                <c:pt idx="6980">
                  <c:v>139.6</c:v>
                </c:pt>
                <c:pt idx="6981">
                  <c:v>139.62</c:v>
                </c:pt>
                <c:pt idx="6982">
                  <c:v>139.63999999999999</c:v>
                </c:pt>
                <c:pt idx="6983">
                  <c:v>139.66</c:v>
                </c:pt>
                <c:pt idx="6984">
                  <c:v>139.68</c:v>
                </c:pt>
                <c:pt idx="6985">
                  <c:v>139.69999999999999</c:v>
                </c:pt>
                <c:pt idx="6986">
                  <c:v>139.72</c:v>
                </c:pt>
                <c:pt idx="6987">
                  <c:v>139.74</c:v>
                </c:pt>
                <c:pt idx="6988">
                  <c:v>139.76</c:v>
                </c:pt>
                <c:pt idx="6989">
                  <c:v>139.78</c:v>
                </c:pt>
                <c:pt idx="6990">
                  <c:v>139.80000000000001</c:v>
                </c:pt>
                <c:pt idx="6991">
                  <c:v>139.82</c:v>
                </c:pt>
                <c:pt idx="6992">
                  <c:v>139.84</c:v>
                </c:pt>
                <c:pt idx="6993">
                  <c:v>139.86000000000001</c:v>
                </c:pt>
                <c:pt idx="6994">
                  <c:v>139.88</c:v>
                </c:pt>
                <c:pt idx="6995">
                  <c:v>139.9</c:v>
                </c:pt>
                <c:pt idx="6996">
                  <c:v>139.91999999999999</c:v>
                </c:pt>
                <c:pt idx="6997">
                  <c:v>139.94</c:v>
                </c:pt>
                <c:pt idx="6998">
                  <c:v>139.96</c:v>
                </c:pt>
                <c:pt idx="6999">
                  <c:v>139.97999999999999</c:v>
                </c:pt>
                <c:pt idx="7000">
                  <c:v>140</c:v>
                </c:pt>
                <c:pt idx="7001">
                  <c:v>140.02000000000001</c:v>
                </c:pt>
                <c:pt idx="7002">
                  <c:v>140.04</c:v>
                </c:pt>
                <c:pt idx="7003">
                  <c:v>140.06</c:v>
                </c:pt>
                <c:pt idx="7004">
                  <c:v>140.08000000000001</c:v>
                </c:pt>
                <c:pt idx="7005">
                  <c:v>140.1</c:v>
                </c:pt>
                <c:pt idx="7006">
                  <c:v>140.12</c:v>
                </c:pt>
                <c:pt idx="7007">
                  <c:v>140.13999999999999</c:v>
                </c:pt>
                <c:pt idx="7008">
                  <c:v>140.16</c:v>
                </c:pt>
                <c:pt idx="7009">
                  <c:v>140.18</c:v>
                </c:pt>
                <c:pt idx="7010">
                  <c:v>140.19999999999999</c:v>
                </c:pt>
                <c:pt idx="7011">
                  <c:v>140.22</c:v>
                </c:pt>
                <c:pt idx="7012">
                  <c:v>140.24</c:v>
                </c:pt>
                <c:pt idx="7013">
                  <c:v>140.26</c:v>
                </c:pt>
                <c:pt idx="7014">
                  <c:v>140.28</c:v>
                </c:pt>
                <c:pt idx="7015">
                  <c:v>140.30000000000001</c:v>
                </c:pt>
                <c:pt idx="7016">
                  <c:v>140.32</c:v>
                </c:pt>
                <c:pt idx="7017">
                  <c:v>140.34</c:v>
                </c:pt>
                <c:pt idx="7018">
                  <c:v>140.36000000000001</c:v>
                </c:pt>
                <c:pt idx="7019">
                  <c:v>140.38</c:v>
                </c:pt>
                <c:pt idx="7020">
                  <c:v>140.4</c:v>
                </c:pt>
                <c:pt idx="7021">
                  <c:v>140.41999999999999</c:v>
                </c:pt>
                <c:pt idx="7022">
                  <c:v>140.44</c:v>
                </c:pt>
                <c:pt idx="7023">
                  <c:v>140.46</c:v>
                </c:pt>
                <c:pt idx="7024">
                  <c:v>140.47999999999999</c:v>
                </c:pt>
                <c:pt idx="7025">
                  <c:v>140.5</c:v>
                </c:pt>
                <c:pt idx="7026">
                  <c:v>140.52000000000001</c:v>
                </c:pt>
                <c:pt idx="7027">
                  <c:v>140.54</c:v>
                </c:pt>
                <c:pt idx="7028">
                  <c:v>140.56</c:v>
                </c:pt>
                <c:pt idx="7029">
                  <c:v>140.58000000000001</c:v>
                </c:pt>
                <c:pt idx="7030">
                  <c:v>140.6</c:v>
                </c:pt>
                <c:pt idx="7031">
                  <c:v>140.62</c:v>
                </c:pt>
                <c:pt idx="7032">
                  <c:v>140.63999999999999</c:v>
                </c:pt>
                <c:pt idx="7033">
                  <c:v>140.66</c:v>
                </c:pt>
                <c:pt idx="7034">
                  <c:v>140.68</c:v>
                </c:pt>
                <c:pt idx="7035">
                  <c:v>140.69999999999999</c:v>
                </c:pt>
                <c:pt idx="7036">
                  <c:v>140.72</c:v>
                </c:pt>
                <c:pt idx="7037">
                  <c:v>140.74</c:v>
                </c:pt>
                <c:pt idx="7038">
                  <c:v>140.76</c:v>
                </c:pt>
                <c:pt idx="7039">
                  <c:v>140.78</c:v>
                </c:pt>
                <c:pt idx="7040">
                  <c:v>140.80000000000001</c:v>
                </c:pt>
                <c:pt idx="7041">
                  <c:v>140.82</c:v>
                </c:pt>
                <c:pt idx="7042">
                  <c:v>140.84</c:v>
                </c:pt>
                <c:pt idx="7043">
                  <c:v>140.86000000000001</c:v>
                </c:pt>
                <c:pt idx="7044">
                  <c:v>140.88</c:v>
                </c:pt>
                <c:pt idx="7045">
                  <c:v>140.9</c:v>
                </c:pt>
                <c:pt idx="7046">
                  <c:v>140.91999999999999</c:v>
                </c:pt>
                <c:pt idx="7047">
                  <c:v>140.94</c:v>
                </c:pt>
                <c:pt idx="7048">
                  <c:v>140.96</c:v>
                </c:pt>
                <c:pt idx="7049">
                  <c:v>140.97999999999999</c:v>
                </c:pt>
                <c:pt idx="7050">
                  <c:v>141</c:v>
                </c:pt>
                <c:pt idx="7051">
                  <c:v>141.02000000000001</c:v>
                </c:pt>
                <c:pt idx="7052">
                  <c:v>141.04</c:v>
                </c:pt>
                <c:pt idx="7053">
                  <c:v>141.06</c:v>
                </c:pt>
                <c:pt idx="7054">
                  <c:v>141.08000000000001</c:v>
                </c:pt>
                <c:pt idx="7055">
                  <c:v>141.1</c:v>
                </c:pt>
                <c:pt idx="7056">
                  <c:v>141.12</c:v>
                </c:pt>
                <c:pt idx="7057">
                  <c:v>141.13999999999999</c:v>
                </c:pt>
                <c:pt idx="7058">
                  <c:v>141.16</c:v>
                </c:pt>
                <c:pt idx="7059">
                  <c:v>141.18</c:v>
                </c:pt>
                <c:pt idx="7060">
                  <c:v>141.19999999999999</c:v>
                </c:pt>
                <c:pt idx="7061">
                  <c:v>141.22</c:v>
                </c:pt>
                <c:pt idx="7062">
                  <c:v>141.24</c:v>
                </c:pt>
                <c:pt idx="7063">
                  <c:v>141.26</c:v>
                </c:pt>
                <c:pt idx="7064">
                  <c:v>141.28</c:v>
                </c:pt>
                <c:pt idx="7065">
                  <c:v>141.30000000000001</c:v>
                </c:pt>
                <c:pt idx="7066">
                  <c:v>141.32</c:v>
                </c:pt>
                <c:pt idx="7067">
                  <c:v>141.34</c:v>
                </c:pt>
                <c:pt idx="7068">
                  <c:v>141.36000000000001</c:v>
                </c:pt>
                <c:pt idx="7069">
                  <c:v>141.38</c:v>
                </c:pt>
                <c:pt idx="7070">
                  <c:v>141.4</c:v>
                </c:pt>
                <c:pt idx="7071">
                  <c:v>141.41999999999999</c:v>
                </c:pt>
                <c:pt idx="7072">
                  <c:v>141.44</c:v>
                </c:pt>
                <c:pt idx="7073">
                  <c:v>141.46</c:v>
                </c:pt>
                <c:pt idx="7074">
                  <c:v>141.47999999999999</c:v>
                </c:pt>
                <c:pt idx="7075">
                  <c:v>141.5</c:v>
                </c:pt>
                <c:pt idx="7076">
                  <c:v>141.52000000000001</c:v>
                </c:pt>
                <c:pt idx="7077">
                  <c:v>141.54</c:v>
                </c:pt>
                <c:pt idx="7078">
                  <c:v>141.56</c:v>
                </c:pt>
                <c:pt idx="7079">
                  <c:v>141.58000000000001</c:v>
                </c:pt>
                <c:pt idx="7080">
                  <c:v>141.6</c:v>
                </c:pt>
                <c:pt idx="7081">
                  <c:v>141.62</c:v>
                </c:pt>
                <c:pt idx="7082">
                  <c:v>141.63999999999999</c:v>
                </c:pt>
                <c:pt idx="7083">
                  <c:v>141.66</c:v>
                </c:pt>
                <c:pt idx="7084">
                  <c:v>141.68</c:v>
                </c:pt>
                <c:pt idx="7085">
                  <c:v>141.69999999999999</c:v>
                </c:pt>
                <c:pt idx="7086">
                  <c:v>141.72</c:v>
                </c:pt>
                <c:pt idx="7087">
                  <c:v>141.74</c:v>
                </c:pt>
                <c:pt idx="7088">
                  <c:v>141.76</c:v>
                </c:pt>
                <c:pt idx="7089">
                  <c:v>141.78</c:v>
                </c:pt>
                <c:pt idx="7090">
                  <c:v>141.80000000000001</c:v>
                </c:pt>
                <c:pt idx="7091">
                  <c:v>141.82</c:v>
                </c:pt>
                <c:pt idx="7092">
                  <c:v>141.84</c:v>
                </c:pt>
                <c:pt idx="7093">
                  <c:v>141.86000000000001</c:v>
                </c:pt>
                <c:pt idx="7094">
                  <c:v>141.88</c:v>
                </c:pt>
                <c:pt idx="7095">
                  <c:v>141.9</c:v>
                </c:pt>
                <c:pt idx="7096">
                  <c:v>141.91999999999999</c:v>
                </c:pt>
                <c:pt idx="7097">
                  <c:v>141.94</c:v>
                </c:pt>
                <c:pt idx="7098">
                  <c:v>141.96</c:v>
                </c:pt>
                <c:pt idx="7099">
                  <c:v>141.97999999999999</c:v>
                </c:pt>
                <c:pt idx="7100">
                  <c:v>142</c:v>
                </c:pt>
                <c:pt idx="7101">
                  <c:v>142.02000000000001</c:v>
                </c:pt>
                <c:pt idx="7102">
                  <c:v>142.04</c:v>
                </c:pt>
                <c:pt idx="7103">
                  <c:v>142.06</c:v>
                </c:pt>
                <c:pt idx="7104">
                  <c:v>142.08000000000001</c:v>
                </c:pt>
                <c:pt idx="7105">
                  <c:v>142.1</c:v>
                </c:pt>
                <c:pt idx="7106">
                  <c:v>142.12</c:v>
                </c:pt>
                <c:pt idx="7107">
                  <c:v>142.13999999999999</c:v>
                </c:pt>
                <c:pt idx="7108">
                  <c:v>142.16</c:v>
                </c:pt>
                <c:pt idx="7109">
                  <c:v>142.18</c:v>
                </c:pt>
                <c:pt idx="7110">
                  <c:v>142.19999999999999</c:v>
                </c:pt>
                <c:pt idx="7111">
                  <c:v>142.22</c:v>
                </c:pt>
                <c:pt idx="7112">
                  <c:v>142.24</c:v>
                </c:pt>
                <c:pt idx="7113">
                  <c:v>142.26</c:v>
                </c:pt>
                <c:pt idx="7114">
                  <c:v>142.28</c:v>
                </c:pt>
                <c:pt idx="7115">
                  <c:v>142.30000000000001</c:v>
                </c:pt>
                <c:pt idx="7116">
                  <c:v>142.32</c:v>
                </c:pt>
                <c:pt idx="7117">
                  <c:v>142.34</c:v>
                </c:pt>
                <c:pt idx="7118">
                  <c:v>142.36000000000001</c:v>
                </c:pt>
                <c:pt idx="7119">
                  <c:v>142.38</c:v>
                </c:pt>
                <c:pt idx="7120">
                  <c:v>142.4</c:v>
                </c:pt>
                <c:pt idx="7121">
                  <c:v>142.41999999999999</c:v>
                </c:pt>
                <c:pt idx="7122">
                  <c:v>142.44</c:v>
                </c:pt>
                <c:pt idx="7123">
                  <c:v>142.46</c:v>
                </c:pt>
                <c:pt idx="7124">
                  <c:v>142.47999999999999</c:v>
                </c:pt>
                <c:pt idx="7125">
                  <c:v>142.5</c:v>
                </c:pt>
                <c:pt idx="7126">
                  <c:v>142.52000000000001</c:v>
                </c:pt>
                <c:pt idx="7127">
                  <c:v>142.54</c:v>
                </c:pt>
                <c:pt idx="7128">
                  <c:v>142.56</c:v>
                </c:pt>
                <c:pt idx="7129">
                  <c:v>142.58000000000001</c:v>
                </c:pt>
                <c:pt idx="7130">
                  <c:v>142.6</c:v>
                </c:pt>
                <c:pt idx="7131">
                  <c:v>142.62</c:v>
                </c:pt>
                <c:pt idx="7132">
                  <c:v>142.63999999999999</c:v>
                </c:pt>
                <c:pt idx="7133">
                  <c:v>142.66</c:v>
                </c:pt>
                <c:pt idx="7134">
                  <c:v>142.68</c:v>
                </c:pt>
                <c:pt idx="7135">
                  <c:v>142.69999999999999</c:v>
                </c:pt>
                <c:pt idx="7136">
                  <c:v>142.72</c:v>
                </c:pt>
                <c:pt idx="7137">
                  <c:v>142.74</c:v>
                </c:pt>
                <c:pt idx="7138">
                  <c:v>142.76</c:v>
                </c:pt>
                <c:pt idx="7139">
                  <c:v>142.78</c:v>
                </c:pt>
                <c:pt idx="7140">
                  <c:v>142.80000000000001</c:v>
                </c:pt>
                <c:pt idx="7141">
                  <c:v>142.82</c:v>
                </c:pt>
                <c:pt idx="7142">
                  <c:v>142.84</c:v>
                </c:pt>
                <c:pt idx="7143">
                  <c:v>142.86000000000001</c:v>
                </c:pt>
                <c:pt idx="7144">
                  <c:v>142.88</c:v>
                </c:pt>
                <c:pt idx="7145">
                  <c:v>142.9</c:v>
                </c:pt>
                <c:pt idx="7146">
                  <c:v>142.91999999999999</c:v>
                </c:pt>
                <c:pt idx="7147">
                  <c:v>142.94</c:v>
                </c:pt>
                <c:pt idx="7148">
                  <c:v>142.96</c:v>
                </c:pt>
                <c:pt idx="7149">
                  <c:v>142.97999999999999</c:v>
                </c:pt>
                <c:pt idx="7150">
                  <c:v>143</c:v>
                </c:pt>
                <c:pt idx="7151">
                  <c:v>143.02000000000001</c:v>
                </c:pt>
                <c:pt idx="7152">
                  <c:v>143.04</c:v>
                </c:pt>
                <c:pt idx="7153">
                  <c:v>143.06</c:v>
                </c:pt>
                <c:pt idx="7154">
                  <c:v>143.08000000000001</c:v>
                </c:pt>
                <c:pt idx="7155">
                  <c:v>143.1</c:v>
                </c:pt>
                <c:pt idx="7156">
                  <c:v>143.12</c:v>
                </c:pt>
                <c:pt idx="7157">
                  <c:v>143.13999999999999</c:v>
                </c:pt>
                <c:pt idx="7158">
                  <c:v>143.16</c:v>
                </c:pt>
                <c:pt idx="7159">
                  <c:v>143.18</c:v>
                </c:pt>
                <c:pt idx="7160">
                  <c:v>143.19999999999999</c:v>
                </c:pt>
                <c:pt idx="7161">
                  <c:v>143.22</c:v>
                </c:pt>
                <c:pt idx="7162">
                  <c:v>143.24</c:v>
                </c:pt>
                <c:pt idx="7163">
                  <c:v>143.26</c:v>
                </c:pt>
                <c:pt idx="7164">
                  <c:v>143.28</c:v>
                </c:pt>
                <c:pt idx="7165">
                  <c:v>143.30000000000001</c:v>
                </c:pt>
                <c:pt idx="7166">
                  <c:v>143.32</c:v>
                </c:pt>
                <c:pt idx="7167">
                  <c:v>143.34</c:v>
                </c:pt>
                <c:pt idx="7168">
                  <c:v>143.36000000000001</c:v>
                </c:pt>
                <c:pt idx="7169">
                  <c:v>143.38</c:v>
                </c:pt>
                <c:pt idx="7170">
                  <c:v>143.4</c:v>
                </c:pt>
                <c:pt idx="7171">
                  <c:v>143.41999999999999</c:v>
                </c:pt>
                <c:pt idx="7172">
                  <c:v>143.44</c:v>
                </c:pt>
                <c:pt idx="7173">
                  <c:v>143.46</c:v>
                </c:pt>
                <c:pt idx="7174">
                  <c:v>143.47999999999999</c:v>
                </c:pt>
                <c:pt idx="7175">
                  <c:v>143.5</c:v>
                </c:pt>
                <c:pt idx="7176">
                  <c:v>143.52000000000001</c:v>
                </c:pt>
                <c:pt idx="7177">
                  <c:v>143.54</c:v>
                </c:pt>
                <c:pt idx="7178">
                  <c:v>143.56</c:v>
                </c:pt>
                <c:pt idx="7179">
                  <c:v>143.58000000000001</c:v>
                </c:pt>
                <c:pt idx="7180">
                  <c:v>143.6</c:v>
                </c:pt>
                <c:pt idx="7181">
                  <c:v>143.62</c:v>
                </c:pt>
                <c:pt idx="7182">
                  <c:v>143.63999999999999</c:v>
                </c:pt>
                <c:pt idx="7183">
                  <c:v>143.66</c:v>
                </c:pt>
                <c:pt idx="7184">
                  <c:v>143.68</c:v>
                </c:pt>
                <c:pt idx="7185">
                  <c:v>143.69999999999999</c:v>
                </c:pt>
                <c:pt idx="7186">
                  <c:v>143.72</c:v>
                </c:pt>
                <c:pt idx="7187">
                  <c:v>143.74</c:v>
                </c:pt>
                <c:pt idx="7188">
                  <c:v>143.76</c:v>
                </c:pt>
                <c:pt idx="7189">
                  <c:v>143.78</c:v>
                </c:pt>
                <c:pt idx="7190">
                  <c:v>143.80000000000001</c:v>
                </c:pt>
                <c:pt idx="7191">
                  <c:v>143.82</c:v>
                </c:pt>
                <c:pt idx="7192">
                  <c:v>143.84</c:v>
                </c:pt>
                <c:pt idx="7193">
                  <c:v>143.86000000000001</c:v>
                </c:pt>
                <c:pt idx="7194">
                  <c:v>143.88</c:v>
                </c:pt>
                <c:pt idx="7195">
                  <c:v>143.9</c:v>
                </c:pt>
                <c:pt idx="7196">
                  <c:v>143.91999999999999</c:v>
                </c:pt>
                <c:pt idx="7197">
                  <c:v>143.94</c:v>
                </c:pt>
                <c:pt idx="7198">
                  <c:v>143.96</c:v>
                </c:pt>
                <c:pt idx="7199">
                  <c:v>143.97999999999999</c:v>
                </c:pt>
                <c:pt idx="7200">
                  <c:v>144</c:v>
                </c:pt>
                <c:pt idx="7201">
                  <c:v>144.02000000000001</c:v>
                </c:pt>
                <c:pt idx="7202">
                  <c:v>144.04</c:v>
                </c:pt>
                <c:pt idx="7203">
                  <c:v>144.06</c:v>
                </c:pt>
                <c:pt idx="7204">
                  <c:v>144.08000000000001</c:v>
                </c:pt>
                <c:pt idx="7205">
                  <c:v>144.1</c:v>
                </c:pt>
                <c:pt idx="7206">
                  <c:v>144.12</c:v>
                </c:pt>
                <c:pt idx="7207">
                  <c:v>144.13999999999999</c:v>
                </c:pt>
                <c:pt idx="7208">
                  <c:v>144.16</c:v>
                </c:pt>
                <c:pt idx="7209">
                  <c:v>144.18</c:v>
                </c:pt>
                <c:pt idx="7210">
                  <c:v>144.19999999999999</c:v>
                </c:pt>
                <c:pt idx="7211">
                  <c:v>144.22</c:v>
                </c:pt>
                <c:pt idx="7212">
                  <c:v>144.24</c:v>
                </c:pt>
                <c:pt idx="7213">
                  <c:v>144.26</c:v>
                </c:pt>
                <c:pt idx="7214">
                  <c:v>144.28</c:v>
                </c:pt>
                <c:pt idx="7215">
                  <c:v>144.30000000000001</c:v>
                </c:pt>
                <c:pt idx="7216">
                  <c:v>144.32</c:v>
                </c:pt>
                <c:pt idx="7217">
                  <c:v>144.34</c:v>
                </c:pt>
                <c:pt idx="7218">
                  <c:v>144.36000000000001</c:v>
                </c:pt>
                <c:pt idx="7219">
                  <c:v>144.38</c:v>
                </c:pt>
                <c:pt idx="7220">
                  <c:v>144.4</c:v>
                </c:pt>
                <c:pt idx="7221">
                  <c:v>144.41999999999999</c:v>
                </c:pt>
                <c:pt idx="7222">
                  <c:v>144.44</c:v>
                </c:pt>
                <c:pt idx="7223">
                  <c:v>144.46</c:v>
                </c:pt>
                <c:pt idx="7224">
                  <c:v>144.47999999999999</c:v>
                </c:pt>
                <c:pt idx="7225">
                  <c:v>144.5</c:v>
                </c:pt>
                <c:pt idx="7226">
                  <c:v>144.52000000000001</c:v>
                </c:pt>
                <c:pt idx="7227">
                  <c:v>144.54</c:v>
                </c:pt>
                <c:pt idx="7228">
                  <c:v>144.56</c:v>
                </c:pt>
                <c:pt idx="7229">
                  <c:v>144.58000000000001</c:v>
                </c:pt>
                <c:pt idx="7230">
                  <c:v>144.6</c:v>
                </c:pt>
                <c:pt idx="7231">
                  <c:v>144.62</c:v>
                </c:pt>
                <c:pt idx="7232">
                  <c:v>144.63999999999999</c:v>
                </c:pt>
                <c:pt idx="7233">
                  <c:v>144.66</c:v>
                </c:pt>
                <c:pt idx="7234">
                  <c:v>144.68</c:v>
                </c:pt>
                <c:pt idx="7235">
                  <c:v>144.69999999999999</c:v>
                </c:pt>
                <c:pt idx="7236">
                  <c:v>144.72</c:v>
                </c:pt>
                <c:pt idx="7237">
                  <c:v>144.74</c:v>
                </c:pt>
                <c:pt idx="7238">
                  <c:v>144.76</c:v>
                </c:pt>
                <c:pt idx="7239">
                  <c:v>144.78</c:v>
                </c:pt>
                <c:pt idx="7240">
                  <c:v>144.80000000000001</c:v>
                </c:pt>
                <c:pt idx="7241">
                  <c:v>144.82</c:v>
                </c:pt>
                <c:pt idx="7242">
                  <c:v>144.84</c:v>
                </c:pt>
                <c:pt idx="7243">
                  <c:v>144.86000000000001</c:v>
                </c:pt>
                <c:pt idx="7244">
                  <c:v>144.88</c:v>
                </c:pt>
                <c:pt idx="7245">
                  <c:v>144.9</c:v>
                </c:pt>
                <c:pt idx="7246">
                  <c:v>144.91999999999999</c:v>
                </c:pt>
                <c:pt idx="7247">
                  <c:v>144.94</c:v>
                </c:pt>
                <c:pt idx="7248">
                  <c:v>144.96</c:v>
                </c:pt>
                <c:pt idx="7249">
                  <c:v>144.97999999999999</c:v>
                </c:pt>
                <c:pt idx="7250">
                  <c:v>145</c:v>
                </c:pt>
                <c:pt idx="7251">
                  <c:v>145.02000000000001</c:v>
                </c:pt>
                <c:pt idx="7252">
                  <c:v>145.04</c:v>
                </c:pt>
                <c:pt idx="7253">
                  <c:v>145.06</c:v>
                </c:pt>
                <c:pt idx="7254">
                  <c:v>145.08000000000001</c:v>
                </c:pt>
                <c:pt idx="7255">
                  <c:v>145.1</c:v>
                </c:pt>
                <c:pt idx="7256">
                  <c:v>145.12</c:v>
                </c:pt>
                <c:pt idx="7257">
                  <c:v>145.13999999999999</c:v>
                </c:pt>
                <c:pt idx="7258">
                  <c:v>145.16</c:v>
                </c:pt>
                <c:pt idx="7259">
                  <c:v>145.18</c:v>
                </c:pt>
                <c:pt idx="7260">
                  <c:v>145.19999999999999</c:v>
                </c:pt>
                <c:pt idx="7261">
                  <c:v>145.22</c:v>
                </c:pt>
                <c:pt idx="7262">
                  <c:v>145.24</c:v>
                </c:pt>
                <c:pt idx="7263">
                  <c:v>145.26</c:v>
                </c:pt>
                <c:pt idx="7264">
                  <c:v>145.28</c:v>
                </c:pt>
                <c:pt idx="7265">
                  <c:v>145.30000000000001</c:v>
                </c:pt>
                <c:pt idx="7266">
                  <c:v>145.32</c:v>
                </c:pt>
                <c:pt idx="7267">
                  <c:v>145.34</c:v>
                </c:pt>
                <c:pt idx="7268">
                  <c:v>145.36000000000001</c:v>
                </c:pt>
                <c:pt idx="7269">
                  <c:v>145.38</c:v>
                </c:pt>
                <c:pt idx="7270">
                  <c:v>145.4</c:v>
                </c:pt>
                <c:pt idx="7271">
                  <c:v>145.41999999999999</c:v>
                </c:pt>
                <c:pt idx="7272">
                  <c:v>145.44</c:v>
                </c:pt>
                <c:pt idx="7273">
                  <c:v>145.46</c:v>
                </c:pt>
                <c:pt idx="7274">
                  <c:v>145.47999999999999</c:v>
                </c:pt>
                <c:pt idx="7275">
                  <c:v>145.5</c:v>
                </c:pt>
                <c:pt idx="7276">
                  <c:v>145.52000000000001</c:v>
                </c:pt>
                <c:pt idx="7277">
                  <c:v>145.54</c:v>
                </c:pt>
                <c:pt idx="7278">
                  <c:v>145.56</c:v>
                </c:pt>
                <c:pt idx="7279">
                  <c:v>145.58000000000001</c:v>
                </c:pt>
                <c:pt idx="7280">
                  <c:v>145.6</c:v>
                </c:pt>
                <c:pt idx="7281">
                  <c:v>145.62</c:v>
                </c:pt>
                <c:pt idx="7282">
                  <c:v>145.63999999999999</c:v>
                </c:pt>
                <c:pt idx="7283">
                  <c:v>145.66</c:v>
                </c:pt>
                <c:pt idx="7284">
                  <c:v>145.68</c:v>
                </c:pt>
                <c:pt idx="7285">
                  <c:v>145.69999999999999</c:v>
                </c:pt>
                <c:pt idx="7286">
                  <c:v>145.72</c:v>
                </c:pt>
                <c:pt idx="7287">
                  <c:v>145.74</c:v>
                </c:pt>
                <c:pt idx="7288">
                  <c:v>145.76</c:v>
                </c:pt>
                <c:pt idx="7289">
                  <c:v>145.78</c:v>
                </c:pt>
                <c:pt idx="7290">
                  <c:v>145.80000000000001</c:v>
                </c:pt>
                <c:pt idx="7291">
                  <c:v>145.82</c:v>
                </c:pt>
                <c:pt idx="7292">
                  <c:v>145.84</c:v>
                </c:pt>
                <c:pt idx="7293">
                  <c:v>145.86000000000001</c:v>
                </c:pt>
                <c:pt idx="7294">
                  <c:v>145.88</c:v>
                </c:pt>
                <c:pt idx="7295">
                  <c:v>145.9</c:v>
                </c:pt>
                <c:pt idx="7296">
                  <c:v>145.91999999999999</c:v>
                </c:pt>
                <c:pt idx="7297">
                  <c:v>145.94</c:v>
                </c:pt>
                <c:pt idx="7298">
                  <c:v>145.96</c:v>
                </c:pt>
                <c:pt idx="7299">
                  <c:v>145.97999999999999</c:v>
                </c:pt>
                <c:pt idx="7300">
                  <c:v>146</c:v>
                </c:pt>
                <c:pt idx="7301">
                  <c:v>146.02000000000001</c:v>
                </c:pt>
                <c:pt idx="7302">
                  <c:v>146.04</c:v>
                </c:pt>
                <c:pt idx="7303">
                  <c:v>146.06</c:v>
                </c:pt>
                <c:pt idx="7304">
                  <c:v>146.08000000000001</c:v>
                </c:pt>
                <c:pt idx="7305">
                  <c:v>146.1</c:v>
                </c:pt>
                <c:pt idx="7306">
                  <c:v>146.12</c:v>
                </c:pt>
                <c:pt idx="7307">
                  <c:v>146.13999999999999</c:v>
                </c:pt>
                <c:pt idx="7308">
                  <c:v>146.16</c:v>
                </c:pt>
                <c:pt idx="7309">
                  <c:v>146.18</c:v>
                </c:pt>
                <c:pt idx="7310">
                  <c:v>146.19999999999999</c:v>
                </c:pt>
                <c:pt idx="7311">
                  <c:v>146.22</c:v>
                </c:pt>
                <c:pt idx="7312">
                  <c:v>146.24</c:v>
                </c:pt>
                <c:pt idx="7313">
                  <c:v>146.26</c:v>
                </c:pt>
                <c:pt idx="7314">
                  <c:v>146.28</c:v>
                </c:pt>
                <c:pt idx="7315">
                  <c:v>146.30000000000001</c:v>
                </c:pt>
                <c:pt idx="7316">
                  <c:v>146.32</c:v>
                </c:pt>
                <c:pt idx="7317">
                  <c:v>146.34</c:v>
                </c:pt>
                <c:pt idx="7318">
                  <c:v>146.36000000000001</c:v>
                </c:pt>
                <c:pt idx="7319">
                  <c:v>146.38</c:v>
                </c:pt>
                <c:pt idx="7320">
                  <c:v>146.4</c:v>
                </c:pt>
                <c:pt idx="7321">
                  <c:v>146.41999999999999</c:v>
                </c:pt>
                <c:pt idx="7322">
                  <c:v>146.44</c:v>
                </c:pt>
                <c:pt idx="7323">
                  <c:v>146.46</c:v>
                </c:pt>
                <c:pt idx="7324">
                  <c:v>146.47999999999999</c:v>
                </c:pt>
                <c:pt idx="7325">
                  <c:v>146.5</c:v>
                </c:pt>
                <c:pt idx="7326">
                  <c:v>146.52000000000001</c:v>
                </c:pt>
                <c:pt idx="7327">
                  <c:v>146.54</c:v>
                </c:pt>
                <c:pt idx="7328">
                  <c:v>146.56</c:v>
                </c:pt>
                <c:pt idx="7329">
                  <c:v>146.58000000000001</c:v>
                </c:pt>
                <c:pt idx="7330">
                  <c:v>146.6</c:v>
                </c:pt>
                <c:pt idx="7331">
                  <c:v>146.62</c:v>
                </c:pt>
                <c:pt idx="7332">
                  <c:v>146.63999999999999</c:v>
                </c:pt>
                <c:pt idx="7333">
                  <c:v>146.66</c:v>
                </c:pt>
                <c:pt idx="7334">
                  <c:v>146.68</c:v>
                </c:pt>
                <c:pt idx="7335">
                  <c:v>146.69999999999999</c:v>
                </c:pt>
                <c:pt idx="7336">
                  <c:v>146.72</c:v>
                </c:pt>
                <c:pt idx="7337">
                  <c:v>146.74</c:v>
                </c:pt>
                <c:pt idx="7338">
                  <c:v>146.76</c:v>
                </c:pt>
                <c:pt idx="7339">
                  <c:v>146.78</c:v>
                </c:pt>
                <c:pt idx="7340">
                  <c:v>146.80000000000001</c:v>
                </c:pt>
                <c:pt idx="7341">
                  <c:v>146.82</c:v>
                </c:pt>
                <c:pt idx="7342">
                  <c:v>146.84</c:v>
                </c:pt>
                <c:pt idx="7343">
                  <c:v>146.86000000000001</c:v>
                </c:pt>
                <c:pt idx="7344">
                  <c:v>146.88</c:v>
                </c:pt>
                <c:pt idx="7345">
                  <c:v>146.9</c:v>
                </c:pt>
                <c:pt idx="7346">
                  <c:v>146.91999999999999</c:v>
                </c:pt>
                <c:pt idx="7347">
                  <c:v>146.94</c:v>
                </c:pt>
                <c:pt idx="7348">
                  <c:v>146.96</c:v>
                </c:pt>
                <c:pt idx="7349">
                  <c:v>146.97999999999999</c:v>
                </c:pt>
                <c:pt idx="7350">
                  <c:v>147</c:v>
                </c:pt>
                <c:pt idx="7351">
                  <c:v>147.02000000000001</c:v>
                </c:pt>
                <c:pt idx="7352">
                  <c:v>147.04</c:v>
                </c:pt>
                <c:pt idx="7353">
                  <c:v>147.06</c:v>
                </c:pt>
                <c:pt idx="7354">
                  <c:v>147.08000000000001</c:v>
                </c:pt>
                <c:pt idx="7355">
                  <c:v>147.1</c:v>
                </c:pt>
                <c:pt idx="7356">
                  <c:v>147.12</c:v>
                </c:pt>
                <c:pt idx="7357">
                  <c:v>147.13999999999999</c:v>
                </c:pt>
                <c:pt idx="7358">
                  <c:v>147.16</c:v>
                </c:pt>
                <c:pt idx="7359">
                  <c:v>147.18</c:v>
                </c:pt>
                <c:pt idx="7360">
                  <c:v>147.19999999999999</c:v>
                </c:pt>
                <c:pt idx="7361">
                  <c:v>147.22</c:v>
                </c:pt>
                <c:pt idx="7362">
                  <c:v>147.24</c:v>
                </c:pt>
                <c:pt idx="7363">
                  <c:v>147.26</c:v>
                </c:pt>
                <c:pt idx="7364">
                  <c:v>147.28</c:v>
                </c:pt>
                <c:pt idx="7365">
                  <c:v>147.30000000000001</c:v>
                </c:pt>
                <c:pt idx="7366">
                  <c:v>147.32</c:v>
                </c:pt>
                <c:pt idx="7367">
                  <c:v>147.34</c:v>
                </c:pt>
                <c:pt idx="7368">
                  <c:v>147.36000000000001</c:v>
                </c:pt>
                <c:pt idx="7369">
                  <c:v>147.38</c:v>
                </c:pt>
                <c:pt idx="7370">
                  <c:v>147.4</c:v>
                </c:pt>
                <c:pt idx="7371">
                  <c:v>147.41999999999999</c:v>
                </c:pt>
                <c:pt idx="7372">
                  <c:v>147.44</c:v>
                </c:pt>
                <c:pt idx="7373">
                  <c:v>147.46</c:v>
                </c:pt>
                <c:pt idx="7374">
                  <c:v>147.47999999999999</c:v>
                </c:pt>
                <c:pt idx="7375">
                  <c:v>147.5</c:v>
                </c:pt>
                <c:pt idx="7376">
                  <c:v>147.52000000000001</c:v>
                </c:pt>
                <c:pt idx="7377">
                  <c:v>147.54</c:v>
                </c:pt>
                <c:pt idx="7378">
                  <c:v>147.56</c:v>
                </c:pt>
                <c:pt idx="7379">
                  <c:v>147.58000000000001</c:v>
                </c:pt>
                <c:pt idx="7380">
                  <c:v>147.6</c:v>
                </c:pt>
                <c:pt idx="7381">
                  <c:v>147.62</c:v>
                </c:pt>
                <c:pt idx="7382">
                  <c:v>147.63999999999999</c:v>
                </c:pt>
                <c:pt idx="7383">
                  <c:v>147.66</c:v>
                </c:pt>
                <c:pt idx="7384">
                  <c:v>147.68</c:v>
                </c:pt>
                <c:pt idx="7385">
                  <c:v>147.69999999999999</c:v>
                </c:pt>
                <c:pt idx="7386">
                  <c:v>147.72</c:v>
                </c:pt>
                <c:pt idx="7387">
                  <c:v>147.74</c:v>
                </c:pt>
                <c:pt idx="7388">
                  <c:v>147.76</c:v>
                </c:pt>
                <c:pt idx="7389">
                  <c:v>147.78</c:v>
                </c:pt>
                <c:pt idx="7390">
                  <c:v>147.80000000000001</c:v>
                </c:pt>
                <c:pt idx="7391">
                  <c:v>147.82</c:v>
                </c:pt>
                <c:pt idx="7392">
                  <c:v>147.84</c:v>
                </c:pt>
                <c:pt idx="7393">
                  <c:v>147.86000000000001</c:v>
                </c:pt>
                <c:pt idx="7394">
                  <c:v>147.88</c:v>
                </c:pt>
                <c:pt idx="7395">
                  <c:v>147.9</c:v>
                </c:pt>
                <c:pt idx="7396">
                  <c:v>147.91999999999999</c:v>
                </c:pt>
                <c:pt idx="7397">
                  <c:v>147.94</c:v>
                </c:pt>
                <c:pt idx="7398">
                  <c:v>147.96</c:v>
                </c:pt>
                <c:pt idx="7399">
                  <c:v>147.97999999999999</c:v>
                </c:pt>
                <c:pt idx="7400">
                  <c:v>148</c:v>
                </c:pt>
                <c:pt idx="7401">
                  <c:v>148.02000000000001</c:v>
                </c:pt>
                <c:pt idx="7402">
                  <c:v>148.04</c:v>
                </c:pt>
                <c:pt idx="7403">
                  <c:v>148.06</c:v>
                </c:pt>
                <c:pt idx="7404">
                  <c:v>148.08000000000001</c:v>
                </c:pt>
                <c:pt idx="7405">
                  <c:v>148.1</c:v>
                </c:pt>
                <c:pt idx="7406">
                  <c:v>148.12</c:v>
                </c:pt>
                <c:pt idx="7407">
                  <c:v>148.13999999999999</c:v>
                </c:pt>
                <c:pt idx="7408">
                  <c:v>148.16</c:v>
                </c:pt>
                <c:pt idx="7409">
                  <c:v>148.18</c:v>
                </c:pt>
                <c:pt idx="7410">
                  <c:v>148.19999999999999</c:v>
                </c:pt>
                <c:pt idx="7411">
                  <c:v>148.22</c:v>
                </c:pt>
                <c:pt idx="7412">
                  <c:v>148.24</c:v>
                </c:pt>
                <c:pt idx="7413">
                  <c:v>148.26</c:v>
                </c:pt>
                <c:pt idx="7414">
                  <c:v>148.28</c:v>
                </c:pt>
                <c:pt idx="7415">
                  <c:v>148.30000000000001</c:v>
                </c:pt>
                <c:pt idx="7416">
                  <c:v>148.32</c:v>
                </c:pt>
                <c:pt idx="7417">
                  <c:v>148.34</c:v>
                </c:pt>
                <c:pt idx="7418">
                  <c:v>148.36000000000001</c:v>
                </c:pt>
                <c:pt idx="7419">
                  <c:v>148.38</c:v>
                </c:pt>
                <c:pt idx="7420">
                  <c:v>148.4</c:v>
                </c:pt>
                <c:pt idx="7421">
                  <c:v>148.41999999999999</c:v>
                </c:pt>
                <c:pt idx="7422">
                  <c:v>148.44</c:v>
                </c:pt>
                <c:pt idx="7423">
                  <c:v>148.46</c:v>
                </c:pt>
                <c:pt idx="7424">
                  <c:v>148.47999999999999</c:v>
                </c:pt>
                <c:pt idx="7425">
                  <c:v>148.5</c:v>
                </c:pt>
                <c:pt idx="7426">
                  <c:v>148.52000000000001</c:v>
                </c:pt>
                <c:pt idx="7427">
                  <c:v>148.54</c:v>
                </c:pt>
                <c:pt idx="7428">
                  <c:v>148.56</c:v>
                </c:pt>
                <c:pt idx="7429">
                  <c:v>148.58000000000001</c:v>
                </c:pt>
                <c:pt idx="7430">
                  <c:v>148.6</c:v>
                </c:pt>
                <c:pt idx="7431">
                  <c:v>148.62</c:v>
                </c:pt>
                <c:pt idx="7432">
                  <c:v>148.63999999999999</c:v>
                </c:pt>
                <c:pt idx="7433">
                  <c:v>148.66</c:v>
                </c:pt>
                <c:pt idx="7434">
                  <c:v>148.68</c:v>
                </c:pt>
                <c:pt idx="7435">
                  <c:v>148.69999999999999</c:v>
                </c:pt>
                <c:pt idx="7436">
                  <c:v>148.72</c:v>
                </c:pt>
                <c:pt idx="7437">
                  <c:v>148.74</c:v>
                </c:pt>
                <c:pt idx="7438">
                  <c:v>148.76</c:v>
                </c:pt>
                <c:pt idx="7439">
                  <c:v>148.78</c:v>
                </c:pt>
                <c:pt idx="7440">
                  <c:v>148.80000000000001</c:v>
                </c:pt>
                <c:pt idx="7441">
                  <c:v>148.82</c:v>
                </c:pt>
                <c:pt idx="7442">
                  <c:v>148.84</c:v>
                </c:pt>
                <c:pt idx="7443">
                  <c:v>148.86000000000001</c:v>
                </c:pt>
                <c:pt idx="7444">
                  <c:v>148.88</c:v>
                </c:pt>
                <c:pt idx="7445">
                  <c:v>148.9</c:v>
                </c:pt>
                <c:pt idx="7446">
                  <c:v>148.91999999999999</c:v>
                </c:pt>
                <c:pt idx="7447">
                  <c:v>148.94</c:v>
                </c:pt>
                <c:pt idx="7448">
                  <c:v>148.96</c:v>
                </c:pt>
                <c:pt idx="7449">
                  <c:v>148.97999999999999</c:v>
                </c:pt>
                <c:pt idx="7450">
                  <c:v>149</c:v>
                </c:pt>
                <c:pt idx="7451">
                  <c:v>149.02000000000001</c:v>
                </c:pt>
                <c:pt idx="7452">
                  <c:v>149.04</c:v>
                </c:pt>
                <c:pt idx="7453">
                  <c:v>149.06</c:v>
                </c:pt>
                <c:pt idx="7454">
                  <c:v>149.08000000000001</c:v>
                </c:pt>
                <c:pt idx="7455">
                  <c:v>149.1</c:v>
                </c:pt>
                <c:pt idx="7456">
                  <c:v>149.12</c:v>
                </c:pt>
                <c:pt idx="7457">
                  <c:v>149.13999999999999</c:v>
                </c:pt>
                <c:pt idx="7458">
                  <c:v>149.16</c:v>
                </c:pt>
                <c:pt idx="7459">
                  <c:v>149.18</c:v>
                </c:pt>
                <c:pt idx="7460">
                  <c:v>149.19999999999999</c:v>
                </c:pt>
                <c:pt idx="7461">
                  <c:v>149.22</c:v>
                </c:pt>
                <c:pt idx="7462">
                  <c:v>149.24</c:v>
                </c:pt>
                <c:pt idx="7463">
                  <c:v>149.26</c:v>
                </c:pt>
                <c:pt idx="7464">
                  <c:v>149.28</c:v>
                </c:pt>
                <c:pt idx="7465">
                  <c:v>149.30000000000001</c:v>
                </c:pt>
                <c:pt idx="7466">
                  <c:v>149.32</c:v>
                </c:pt>
                <c:pt idx="7467">
                  <c:v>149.34</c:v>
                </c:pt>
                <c:pt idx="7468">
                  <c:v>149.36000000000001</c:v>
                </c:pt>
                <c:pt idx="7469">
                  <c:v>149.38</c:v>
                </c:pt>
                <c:pt idx="7470">
                  <c:v>149.4</c:v>
                </c:pt>
                <c:pt idx="7471">
                  <c:v>149.41999999999999</c:v>
                </c:pt>
                <c:pt idx="7472">
                  <c:v>149.44</c:v>
                </c:pt>
                <c:pt idx="7473">
                  <c:v>149.46</c:v>
                </c:pt>
                <c:pt idx="7474">
                  <c:v>149.47999999999999</c:v>
                </c:pt>
                <c:pt idx="7475">
                  <c:v>149.5</c:v>
                </c:pt>
                <c:pt idx="7476">
                  <c:v>149.52000000000001</c:v>
                </c:pt>
                <c:pt idx="7477">
                  <c:v>149.54</c:v>
                </c:pt>
                <c:pt idx="7478">
                  <c:v>149.56</c:v>
                </c:pt>
                <c:pt idx="7479">
                  <c:v>149.58000000000001</c:v>
                </c:pt>
                <c:pt idx="7480">
                  <c:v>149.6</c:v>
                </c:pt>
                <c:pt idx="7481">
                  <c:v>149.62</c:v>
                </c:pt>
                <c:pt idx="7482">
                  <c:v>149.63999999999999</c:v>
                </c:pt>
                <c:pt idx="7483">
                  <c:v>149.66</c:v>
                </c:pt>
                <c:pt idx="7484">
                  <c:v>149.68</c:v>
                </c:pt>
                <c:pt idx="7485">
                  <c:v>149.69999999999999</c:v>
                </c:pt>
                <c:pt idx="7486">
                  <c:v>149.72</c:v>
                </c:pt>
                <c:pt idx="7487">
                  <c:v>149.74</c:v>
                </c:pt>
                <c:pt idx="7488">
                  <c:v>149.76</c:v>
                </c:pt>
                <c:pt idx="7489">
                  <c:v>149.78</c:v>
                </c:pt>
                <c:pt idx="7490">
                  <c:v>149.80000000000001</c:v>
                </c:pt>
                <c:pt idx="7491">
                  <c:v>149.82</c:v>
                </c:pt>
                <c:pt idx="7492">
                  <c:v>149.84</c:v>
                </c:pt>
                <c:pt idx="7493">
                  <c:v>149.86000000000001</c:v>
                </c:pt>
                <c:pt idx="7494">
                  <c:v>149.88</c:v>
                </c:pt>
                <c:pt idx="7495">
                  <c:v>149.9</c:v>
                </c:pt>
                <c:pt idx="7496">
                  <c:v>149.91999999999999</c:v>
                </c:pt>
                <c:pt idx="7497">
                  <c:v>149.94</c:v>
                </c:pt>
                <c:pt idx="7498">
                  <c:v>149.96</c:v>
                </c:pt>
                <c:pt idx="7499">
                  <c:v>149.97999999999999</c:v>
                </c:pt>
                <c:pt idx="7500">
                  <c:v>150</c:v>
                </c:pt>
                <c:pt idx="7501">
                  <c:v>150.02000000000001</c:v>
                </c:pt>
                <c:pt idx="7502">
                  <c:v>150.04</c:v>
                </c:pt>
                <c:pt idx="7503">
                  <c:v>150.06</c:v>
                </c:pt>
                <c:pt idx="7504">
                  <c:v>150.08000000000001</c:v>
                </c:pt>
                <c:pt idx="7505">
                  <c:v>150.1</c:v>
                </c:pt>
                <c:pt idx="7506">
                  <c:v>150.12</c:v>
                </c:pt>
                <c:pt idx="7507">
                  <c:v>150.13999999999999</c:v>
                </c:pt>
                <c:pt idx="7508">
                  <c:v>150.16</c:v>
                </c:pt>
                <c:pt idx="7509">
                  <c:v>150.18</c:v>
                </c:pt>
                <c:pt idx="7510">
                  <c:v>150.19999999999999</c:v>
                </c:pt>
                <c:pt idx="7511">
                  <c:v>150.22</c:v>
                </c:pt>
                <c:pt idx="7512">
                  <c:v>150.24</c:v>
                </c:pt>
                <c:pt idx="7513">
                  <c:v>150.26</c:v>
                </c:pt>
                <c:pt idx="7514">
                  <c:v>150.28</c:v>
                </c:pt>
                <c:pt idx="7515">
                  <c:v>150.30000000000001</c:v>
                </c:pt>
                <c:pt idx="7516">
                  <c:v>150.32</c:v>
                </c:pt>
                <c:pt idx="7517">
                  <c:v>150.34</c:v>
                </c:pt>
                <c:pt idx="7518">
                  <c:v>150.36000000000001</c:v>
                </c:pt>
                <c:pt idx="7519">
                  <c:v>150.38</c:v>
                </c:pt>
                <c:pt idx="7520">
                  <c:v>150.4</c:v>
                </c:pt>
                <c:pt idx="7521">
                  <c:v>150.41999999999999</c:v>
                </c:pt>
                <c:pt idx="7522">
                  <c:v>150.44</c:v>
                </c:pt>
                <c:pt idx="7523">
                  <c:v>150.46</c:v>
                </c:pt>
                <c:pt idx="7524">
                  <c:v>150.47999999999999</c:v>
                </c:pt>
                <c:pt idx="7525">
                  <c:v>150.5</c:v>
                </c:pt>
                <c:pt idx="7526">
                  <c:v>150.52000000000001</c:v>
                </c:pt>
                <c:pt idx="7527">
                  <c:v>150.54</c:v>
                </c:pt>
                <c:pt idx="7528">
                  <c:v>150.56</c:v>
                </c:pt>
                <c:pt idx="7529">
                  <c:v>150.58000000000001</c:v>
                </c:pt>
                <c:pt idx="7530">
                  <c:v>150.6</c:v>
                </c:pt>
                <c:pt idx="7531">
                  <c:v>150.62</c:v>
                </c:pt>
                <c:pt idx="7532">
                  <c:v>150.63999999999999</c:v>
                </c:pt>
                <c:pt idx="7533">
                  <c:v>150.66</c:v>
                </c:pt>
                <c:pt idx="7534">
                  <c:v>150.68</c:v>
                </c:pt>
                <c:pt idx="7535">
                  <c:v>150.69999999999999</c:v>
                </c:pt>
                <c:pt idx="7536">
                  <c:v>150.72</c:v>
                </c:pt>
                <c:pt idx="7537">
                  <c:v>150.74</c:v>
                </c:pt>
                <c:pt idx="7538">
                  <c:v>150.76</c:v>
                </c:pt>
                <c:pt idx="7539">
                  <c:v>150.78</c:v>
                </c:pt>
                <c:pt idx="7540">
                  <c:v>150.80000000000001</c:v>
                </c:pt>
                <c:pt idx="7541">
                  <c:v>150.82</c:v>
                </c:pt>
                <c:pt idx="7542">
                  <c:v>150.84</c:v>
                </c:pt>
                <c:pt idx="7543">
                  <c:v>150.86000000000001</c:v>
                </c:pt>
                <c:pt idx="7544">
                  <c:v>150.88</c:v>
                </c:pt>
                <c:pt idx="7545">
                  <c:v>150.9</c:v>
                </c:pt>
                <c:pt idx="7546">
                  <c:v>150.91999999999999</c:v>
                </c:pt>
                <c:pt idx="7547">
                  <c:v>150.94</c:v>
                </c:pt>
                <c:pt idx="7548">
                  <c:v>150.96</c:v>
                </c:pt>
                <c:pt idx="7549">
                  <c:v>150.97999999999999</c:v>
                </c:pt>
                <c:pt idx="7550">
                  <c:v>151</c:v>
                </c:pt>
                <c:pt idx="7551">
                  <c:v>151.02000000000001</c:v>
                </c:pt>
                <c:pt idx="7552">
                  <c:v>151.04</c:v>
                </c:pt>
                <c:pt idx="7553">
                  <c:v>151.06</c:v>
                </c:pt>
                <c:pt idx="7554">
                  <c:v>151.08000000000001</c:v>
                </c:pt>
                <c:pt idx="7555">
                  <c:v>151.1</c:v>
                </c:pt>
                <c:pt idx="7556">
                  <c:v>151.12</c:v>
                </c:pt>
                <c:pt idx="7557">
                  <c:v>151.13999999999999</c:v>
                </c:pt>
                <c:pt idx="7558">
                  <c:v>151.16</c:v>
                </c:pt>
                <c:pt idx="7559">
                  <c:v>151.18</c:v>
                </c:pt>
                <c:pt idx="7560">
                  <c:v>151.19999999999999</c:v>
                </c:pt>
                <c:pt idx="7561">
                  <c:v>151.22</c:v>
                </c:pt>
                <c:pt idx="7562">
                  <c:v>151.24</c:v>
                </c:pt>
                <c:pt idx="7563">
                  <c:v>151.26</c:v>
                </c:pt>
                <c:pt idx="7564">
                  <c:v>151.28</c:v>
                </c:pt>
                <c:pt idx="7565">
                  <c:v>151.30000000000001</c:v>
                </c:pt>
                <c:pt idx="7566">
                  <c:v>151.32</c:v>
                </c:pt>
                <c:pt idx="7567">
                  <c:v>151.34</c:v>
                </c:pt>
                <c:pt idx="7568">
                  <c:v>151.36000000000001</c:v>
                </c:pt>
                <c:pt idx="7569">
                  <c:v>151.38</c:v>
                </c:pt>
                <c:pt idx="7570">
                  <c:v>151.4</c:v>
                </c:pt>
                <c:pt idx="7571">
                  <c:v>151.41999999999999</c:v>
                </c:pt>
                <c:pt idx="7572">
                  <c:v>151.44</c:v>
                </c:pt>
                <c:pt idx="7573">
                  <c:v>151.46</c:v>
                </c:pt>
                <c:pt idx="7574">
                  <c:v>151.47999999999999</c:v>
                </c:pt>
                <c:pt idx="7575">
                  <c:v>151.5</c:v>
                </c:pt>
                <c:pt idx="7576">
                  <c:v>151.52000000000001</c:v>
                </c:pt>
                <c:pt idx="7577">
                  <c:v>151.54</c:v>
                </c:pt>
                <c:pt idx="7578">
                  <c:v>151.56</c:v>
                </c:pt>
                <c:pt idx="7579">
                  <c:v>151.58000000000001</c:v>
                </c:pt>
                <c:pt idx="7580">
                  <c:v>151.6</c:v>
                </c:pt>
                <c:pt idx="7581">
                  <c:v>151.62</c:v>
                </c:pt>
                <c:pt idx="7582">
                  <c:v>151.63999999999999</c:v>
                </c:pt>
                <c:pt idx="7583">
                  <c:v>151.66</c:v>
                </c:pt>
                <c:pt idx="7584">
                  <c:v>151.68</c:v>
                </c:pt>
                <c:pt idx="7585">
                  <c:v>151.69999999999999</c:v>
                </c:pt>
                <c:pt idx="7586">
                  <c:v>151.72</c:v>
                </c:pt>
                <c:pt idx="7587">
                  <c:v>151.74</c:v>
                </c:pt>
                <c:pt idx="7588">
                  <c:v>151.76</c:v>
                </c:pt>
                <c:pt idx="7589">
                  <c:v>151.78</c:v>
                </c:pt>
                <c:pt idx="7590">
                  <c:v>151.80000000000001</c:v>
                </c:pt>
                <c:pt idx="7591">
                  <c:v>151.82</c:v>
                </c:pt>
                <c:pt idx="7592">
                  <c:v>151.84</c:v>
                </c:pt>
                <c:pt idx="7593">
                  <c:v>151.86000000000001</c:v>
                </c:pt>
                <c:pt idx="7594">
                  <c:v>151.88</c:v>
                </c:pt>
                <c:pt idx="7595">
                  <c:v>151.9</c:v>
                </c:pt>
                <c:pt idx="7596">
                  <c:v>151.91999999999999</c:v>
                </c:pt>
                <c:pt idx="7597">
                  <c:v>151.94</c:v>
                </c:pt>
                <c:pt idx="7598">
                  <c:v>151.96</c:v>
                </c:pt>
                <c:pt idx="7599">
                  <c:v>151.97999999999999</c:v>
                </c:pt>
                <c:pt idx="7600">
                  <c:v>152</c:v>
                </c:pt>
                <c:pt idx="7601">
                  <c:v>152.02000000000001</c:v>
                </c:pt>
                <c:pt idx="7602">
                  <c:v>152.04</c:v>
                </c:pt>
                <c:pt idx="7603">
                  <c:v>152.06</c:v>
                </c:pt>
                <c:pt idx="7604">
                  <c:v>152.08000000000001</c:v>
                </c:pt>
                <c:pt idx="7605">
                  <c:v>152.1</c:v>
                </c:pt>
                <c:pt idx="7606">
                  <c:v>152.12</c:v>
                </c:pt>
                <c:pt idx="7607">
                  <c:v>152.13999999999999</c:v>
                </c:pt>
                <c:pt idx="7608">
                  <c:v>152.16</c:v>
                </c:pt>
                <c:pt idx="7609">
                  <c:v>152.18</c:v>
                </c:pt>
                <c:pt idx="7610">
                  <c:v>152.19999999999999</c:v>
                </c:pt>
                <c:pt idx="7611">
                  <c:v>152.22</c:v>
                </c:pt>
                <c:pt idx="7612">
                  <c:v>152.24</c:v>
                </c:pt>
                <c:pt idx="7613">
                  <c:v>152.26</c:v>
                </c:pt>
                <c:pt idx="7614">
                  <c:v>152.28</c:v>
                </c:pt>
                <c:pt idx="7615">
                  <c:v>152.30000000000001</c:v>
                </c:pt>
                <c:pt idx="7616">
                  <c:v>152.32</c:v>
                </c:pt>
                <c:pt idx="7617">
                  <c:v>152.34</c:v>
                </c:pt>
                <c:pt idx="7618">
                  <c:v>152.36000000000001</c:v>
                </c:pt>
                <c:pt idx="7619">
                  <c:v>152.38</c:v>
                </c:pt>
                <c:pt idx="7620">
                  <c:v>152.4</c:v>
                </c:pt>
                <c:pt idx="7621">
                  <c:v>152.41999999999999</c:v>
                </c:pt>
                <c:pt idx="7622">
                  <c:v>152.44</c:v>
                </c:pt>
                <c:pt idx="7623">
                  <c:v>152.46</c:v>
                </c:pt>
                <c:pt idx="7624">
                  <c:v>152.47999999999999</c:v>
                </c:pt>
                <c:pt idx="7625">
                  <c:v>152.5</c:v>
                </c:pt>
                <c:pt idx="7626">
                  <c:v>152.52000000000001</c:v>
                </c:pt>
                <c:pt idx="7627">
                  <c:v>152.54</c:v>
                </c:pt>
                <c:pt idx="7628">
                  <c:v>152.56</c:v>
                </c:pt>
                <c:pt idx="7629">
                  <c:v>152.58000000000001</c:v>
                </c:pt>
                <c:pt idx="7630">
                  <c:v>152.6</c:v>
                </c:pt>
                <c:pt idx="7631">
                  <c:v>152.62</c:v>
                </c:pt>
                <c:pt idx="7632">
                  <c:v>152.63999999999999</c:v>
                </c:pt>
                <c:pt idx="7633">
                  <c:v>152.66</c:v>
                </c:pt>
                <c:pt idx="7634">
                  <c:v>152.68</c:v>
                </c:pt>
                <c:pt idx="7635">
                  <c:v>152.69999999999999</c:v>
                </c:pt>
                <c:pt idx="7636">
                  <c:v>152.72</c:v>
                </c:pt>
                <c:pt idx="7637">
                  <c:v>152.74</c:v>
                </c:pt>
                <c:pt idx="7638">
                  <c:v>152.76</c:v>
                </c:pt>
                <c:pt idx="7639">
                  <c:v>152.78</c:v>
                </c:pt>
                <c:pt idx="7640">
                  <c:v>152.80000000000001</c:v>
                </c:pt>
                <c:pt idx="7641">
                  <c:v>152.82</c:v>
                </c:pt>
                <c:pt idx="7642">
                  <c:v>152.84</c:v>
                </c:pt>
                <c:pt idx="7643">
                  <c:v>152.86000000000001</c:v>
                </c:pt>
                <c:pt idx="7644">
                  <c:v>152.88</c:v>
                </c:pt>
                <c:pt idx="7645">
                  <c:v>152.9</c:v>
                </c:pt>
                <c:pt idx="7646">
                  <c:v>152.91999999999999</c:v>
                </c:pt>
                <c:pt idx="7647">
                  <c:v>152.94</c:v>
                </c:pt>
                <c:pt idx="7648">
                  <c:v>152.96</c:v>
                </c:pt>
                <c:pt idx="7649">
                  <c:v>152.97999999999999</c:v>
                </c:pt>
                <c:pt idx="7650">
                  <c:v>153</c:v>
                </c:pt>
                <c:pt idx="7651">
                  <c:v>153.02000000000001</c:v>
                </c:pt>
                <c:pt idx="7652">
                  <c:v>153.04</c:v>
                </c:pt>
                <c:pt idx="7653">
                  <c:v>153.06</c:v>
                </c:pt>
                <c:pt idx="7654">
                  <c:v>153.08000000000001</c:v>
                </c:pt>
                <c:pt idx="7655">
                  <c:v>153.1</c:v>
                </c:pt>
                <c:pt idx="7656">
                  <c:v>153.12</c:v>
                </c:pt>
                <c:pt idx="7657">
                  <c:v>153.13999999999999</c:v>
                </c:pt>
                <c:pt idx="7658">
                  <c:v>153.16</c:v>
                </c:pt>
                <c:pt idx="7659">
                  <c:v>153.18</c:v>
                </c:pt>
                <c:pt idx="7660">
                  <c:v>153.19999999999999</c:v>
                </c:pt>
                <c:pt idx="7661">
                  <c:v>153.22</c:v>
                </c:pt>
                <c:pt idx="7662">
                  <c:v>153.24</c:v>
                </c:pt>
                <c:pt idx="7663">
                  <c:v>153.26</c:v>
                </c:pt>
                <c:pt idx="7664">
                  <c:v>153.28</c:v>
                </c:pt>
                <c:pt idx="7665">
                  <c:v>153.30000000000001</c:v>
                </c:pt>
                <c:pt idx="7666">
                  <c:v>153.32</c:v>
                </c:pt>
                <c:pt idx="7667">
                  <c:v>153.34</c:v>
                </c:pt>
                <c:pt idx="7668">
                  <c:v>153.36000000000001</c:v>
                </c:pt>
                <c:pt idx="7669">
                  <c:v>153.38</c:v>
                </c:pt>
                <c:pt idx="7670">
                  <c:v>153.4</c:v>
                </c:pt>
                <c:pt idx="7671">
                  <c:v>153.41999999999999</c:v>
                </c:pt>
                <c:pt idx="7672">
                  <c:v>153.44</c:v>
                </c:pt>
                <c:pt idx="7673">
                  <c:v>153.46</c:v>
                </c:pt>
                <c:pt idx="7674">
                  <c:v>153.47999999999999</c:v>
                </c:pt>
                <c:pt idx="7675">
                  <c:v>153.5</c:v>
                </c:pt>
                <c:pt idx="7676">
                  <c:v>153.52000000000001</c:v>
                </c:pt>
                <c:pt idx="7677">
                  <c:v>153.54</c:v>
                </c:pt>
                <c:pt idx="7678">
                  <c:v>153.56</c:v>
                </c:pt>
                <c:pt idx="7679">
                  <c:v>153.58000000000001</c:v>
                </c:pt>
                <c:pt idx="7680">
                  <c:v>153.6</c:v>
                </c:pt>
                <c:pt idx="7681">
                  <c:v>153.62</c:v>
                </c:pt>
                <c:pt idx="7682">
                  <c:v>153.63999999999999</c:v>
                </c:pt>
                <c:pt idx="7683">
                  <c:v>153.66</c:v>
                </c:pt>
                <c:pt idx="7684">
                  <c:v>153.68</c:v>
                </c:pt>
                <c:pt idx="7685">
                  <c:v>153.69999999999999</c:v>
                </c:pt>
                <c:pt idx="7686">
                  <c:v>153.72</c:v>
                </c:pt>
                <c:pt idx="7687">
                  <c:v>153.74</c:v>
                </c:pt>
                <c:pt idx="7688">
                  <c:v>153.76</c:v>
                </c:pt>
                <c:pt idx="7689">
                  <c:v>153.78</c:v>
                </c:pt>
                <c:pt idx="7690">
                  <c:v>153.80000000000001</c:v>
                </c:pt>
                <c:pt idx="7691">
                  <c:v>153.82</c:v>
                </c:pt>
                <c:pt idx="7692">
                  <c:v>153.84</c:v>
                </c:pt>
                <c:pt idx="7693">
                  <c:v>153.86000000000001</c:v>
                </c:pt>
                <c:pt idx="7694">
                  <c:v>153.88</c:v>
                </c:pt>
                <c:pt idx="7695">
                  <c:v>153.9</c:v>
                </c:pt>
                <c:pt idx="7696">
                  <c:v>153.91999999999999</c:v>
                </c:pt>
                <c:pt idx="7697">
                  <c:v>153.94</c:v>
                </c:pt>
                <c:pt idx="7698">
                  <c:v>153.96</c:v>
                </c:pt>
                <c:pt idx="7699">
                  <c:v>153.97999999999999</c:v>
                </c:pt>
                <c:pt idx="7700">
                  <c:v>154</c:v>
                </c:pt>
                <c:pt idx="7701">
                  <c:v>154.02000000000001</c:v>
                </c:pt>
                <c:pt idx="7702">
                  <c:v>154.04</c:v>
                </c:pt>
                <c:pt idx="7703">
                  <c:v>154.06</c:v>
                </c:pt>
                <c:pt idx="7704">
                  <c:v>154.08000000000001</c:v>
                </c:pt>
                <c:pt idx="7705">
                  <c:v>154.1</c:v>
                </c:pt>
                <c:pt idx="7706">
                  <c:v>154.12</c:v>
                </c:pt>
                <c:pt idx="7707">
                  <c:v>154.13999999999999</c:v>
                </c:pt>
                <c:pt idx="7708">
                  <c:v>154.16</c:v>
                </c:pt>
                <c:pt idx="7709">
                  <c:v>154.18</c:v>
                </c:pt>
                <c:pt idx="7710">
                  <c:v>154.19999999999999</c:v>
                </c:pt>
                <c:pt idx="7711">
                  <c:v>154.22</c:v>
                </c:pt>
                <c:pt idx="7712">
                  <c:v>154.24</c:v>
                </c:pt>
                <c:pt idx="7713">
                  <c:v>154.26</c:v>
                </c:pt>
                <c:pt idx="7714">
                  <c:v>154.28</c:v>
                </c:pt>
                <c:pt idx="7715">
                  <c:v>154.30000000000001</c:v>
                </c:pt>
                <c:pt idx="7716">
                  <c:v>154.32</c:v>
                </c:pt>
                <c:pt idx="7717">
                  <c:v>154.34</c:v>
                </c:pt>
                <c:pt idx="7718">
                  <c:v>154.36000000000001</c:v>
                </c:pt>
                <c:pt idx="7719">
                  <c:v>154.38</c:v>
                </c:pt>
                <c:pt idx="7720">
                  <c:v>154.4</c:v>
                </c:pt>
                <c:pt idx="7721">
                  <c:v>154.41999999999999</c:v>
                </c:pt>
                <c:pt idx="7722">
                  <c:v>154.44</c:v>
                </c:pt>
                <c:pt idx="7723">
                  <c:v>154.46</c:v>
                </c:pt>
                <c:pt idx="7724">
                  <c:v>154.47999999999999</c:v>
                </c:pt>
                <c:pt idx="7725">
                  <c:v>154.5</c:v>
                </c:pt>
                <c:pt idx="7726">
                  <c:v>154.52000000000001</c:v>
                </c:pt>
                <c:pt idx="7727">
                  <c:v>154.54</c:v>
                </c:pt>
                <c:pt idx="7728">
                  <c:v>154.56</c:v>
                </c:pt>
                <c:pt idx="7729">
                  <c:v>154.58000000000001</c:v>
                </c:pt>
                <c:pt idx="7730">
                  <c:v>154.6</c:v>
                </c:pt>
                <c:pt idx="7731">
                  <c:v>154.62</c:v>
                </c:pt>
                <c:pt idx="7732">
                  <c:v>154.63999999999999</c:v>
                </c:pt>
                <c:pt idx="7733">
                  <c:v>154.66</c:v>
                </c:pt>
                <c:pt idx="7734">
                  <c:v>154.68</c:v>
                </c:pt>
                <c:pt idx="7735">
                  <c:v>154.69999999999999</c:v>
                </c:pt>
                <c:pt idx="7736">
                  <c:v>154.72</c:v>
                </c:pt>
                <c:pt idx="7737">
                  <c:v>154.74</c:v>
                </c:pt>
                <c:pt idx="7738">
                  <c:v>154.76</c:v>
                </c:pt>
                <c:pt idx="7739">
                  <c:v>154.78</c:v>
                </c:pt>
                <c:pt idx="7740">
                  <c:v>154.80000000000001</c:v>
                </c:pt>
                <c:pt idx="7741">
                  <c:v>154.82</c:v>
                </c:pt>
                <c:pt idx="7742">
                  <c:v>154.84</c:v>
                </c:pt>
                <c:pt idx="7743">
                  <c:v>154.86000000000001</c:v>
                </c:pt>
                <c:pt idx="7744">
                  <c:v>154.88</c:v>
                </c:pt>
                <c:pt idx="7745">
                  <c:v>154.9</c:v>
                </c:pt>
                <c:pt idx="7746">
                  <c:v>154.91999999999999</c:v>
                </c:pt>
                <c:pt idx="7747">
                  <c:v>154.94</c:v>
                </c:pt>
                <c:pt idx="7748">
                  <c:v>154.96</c:v>
                </c:pt>
                <c:pt idx="7749">
                  <c:v>154.97999999999999</c:v>
                </c:pt>
                <c:pt idx="7750">
                  <c:v>155</c:v>
                </c:pt>
              </c:numCache>
            </c:numRef>
          </c:cat>
          <c:val>
            <c:numRef>
              <c:f>raw!$B$2:$B$7752</c:f>
              <c:numCache>
                <c:formatCode>0.00</c:formatCode>
                <c:ptCount val="7751"/>
                <c:pt idx="0">
                  <c:v>-2.7167584266899998E-3</c:v>
                </c:pt>
                <c:pt idx="1">
                  <c:v>3.88108346669E-3</c:v>
                </c:pt>
                <c:pt idx="2">
                  <c:v>3.88108346669E-3</c:v>
                </c:pt>
                <c:pt idx="3">
                  <c:v>3.88108346669E-3</c:v>
                </c:pt>
                <c:pt idx="4">
                  <c:v>3.88108346669E-3</c:v>
                </c:pt>
                <c:pt idx="5">
                  <c:v>3.88108346669E-3</c:v>
                </c:pt>
                <c:pt idx="6">
                  <c:v>3.88108346669E-3</c:v>
                </c:pt>
                <c:pt idx="7">
                  <c:v>3.88108346669E-3</c:v>
                </c:pt>
                <c:pt idx="8">
                  <c:v>-2.7167584266899998E-3</c:v>
                </c:pt>
                <c:pt idx="9">
                  <c:v>-2.7167584266899998E-3</c:v>
                </c:pt>
                <c:pt idx="10">
                  <c:v>-2.7167584266899998E-3</c:v>
                </c:pt>
                <c:pt idx="11">
                  <c:v>3.88108346669E-3</c:v>
                </c:pt>
                <c:pt idx="12">
                  <c:v>-2.7167584266899998E-3</c:v>
                </c:pt>
                <c:pt idx="13">
                  <c:v>3.88108346669E-3</c:v>
                </c:pt>
                <c:pt idx="14">
                  <c:v>3.88108346669E-3</c:v>
                </c:pt>
                <c:pt idx="15">
                  <c:v>3.88108346669E-3</c:v>
                </c:pt>
                <c:pt idx="16">
                  <c:v>-2.7167584266899998E-3</c:v>
                </c:pt>
                <c:pt idx="17">
                  <c:v>3.88108346669E-3</c:v>
                </c:pt>
                <c:pt idx="18">
                  <c:v>-2.7167584266899998E-3</c:v>
                </c:pt>
                <c:pt idx="19">
                  <c:v>3.88108346669E-3</c:v>
                </c:pt>
                <c:pt idx="20">
                  <c:v>3.88108346669E-3</c:v>
                </c:pt>
                <c:pt idx="21">
                  <c:v>3.88108346669E-3</c:v>
                </c:pt>
                <c:pt idx="22">
                  <c:v>3.88108346669E-3</c:v>
                </c:pt>
                <c:pt idx="23">
                  <c:v>3.88108346669E-3</c:v>
                </c:pt>
                <c:pt idx="24">
                  <c:v>-2.7167584266899998E-3</c:v>
                </c:pt>
                <c:pt idx="25">
                  <c:v>3.88108346669E-3</c:v>
                </c:pt>
                <c:pt idx="26">
                  <c:v>3.88108346669E-3</c:v>
                </c:pt>
                <c:pt idx="27">
                  <c:v>-8.9264919733999994E-3</c:v>
                </c:pt>
                <c:pt idx="28">
                  <c:v>3.88108346669E-3</c:v>
                </c:pt>
                <c:pt idx="29">
                  <c:v>3.88108346669E-3</c:v>
                </c:pt>
                <c:pt idx="30">
                  <c:v>3.88108346669E-3</c:v>
                </c:pt>
                <c:pt idx="31">
                  <c:v>3.88108346669E-3</c:v>
                </c:pt>
                <c:pt idx="32">
                  <c:v>3.88108346669E-3</c:v>
                </c:pt>
                <c:pt idx="33">
                  <c:v>3.88108346669E-3</c:v>
                </c:pt>
                <c:pt idx="34">
                  <c:v>-2.7167584266899998E-3</c:v>
                </c:pt>
                <c:pt idx="35">
                  <c:v>-2.7167584266899998E-3</c:v>
                </c:pt>
                <c:pt idx="36">
                  <c:v>1.00908170134E-2</c:v>
                </c:pt>
                <c:pt idx="37">
                  <c:v>3.88108346669E-3</c:v>
                </c:pt>
                <c:pt idx="38">
                  <c:v>-2.7167584266899998E-3</c:v>
                </c:pt>
                <c:pt idx="39">
                  <c:v>3.88108346669E-3</c:v>
                </c:pt>
                <c:pt idx="40">
                  <c:v>3.88108346669E-3</c:v>
                </c:pt>
                <c:pt idx="41">
                  <c:v>-2.7167584266899998E-3</c:v>
                </c:pt>
                <c:pt idx="42">
                  <c:v>-2.7167584266899998E-3</c:v>
                </c:pt>
                <c:pt idx="43">
                  <c:v>-2.7167584266899998E-3</c:v>
                </c:pt>
                <c:pt idx="44">
                  <c:v>3.88108346669E-3</c:v>
                </c:pt>
                <c:pt idx="45">
                  <c:v>1.00908170134E-2</c:v>
                </c:pt>
                <c:pt idx="46">
                  <c:v>3.88108346669E-3</c:v>
                </c:pt>
                <c:pt idx="47">
                  <c:v>-2.7167584266899998E-3</c:v>
                </c:pt>
                <c:pt idx="48">
                  <c:v>-2.7167584266899998E-3</c:v>
                </c:pt>
                <c:pt idx="49">
                  <c:v>3.88108346669E-3</c:v>
                </c:pt>
                <c:pt idx="50">
                  <c:v>3.88108346669E-3</c:v>
                </c:pt>
                <c:pt idx="51">
                  <c:v>3.88108346669E-3</c:v>
                </c:pt>
                <c:pt idx="52">
                  <c:v>-2.7167584266899998E-3</c:v>
                </c:pt>
                <c:pt idx="53">
                  <c:v>3.88108346669E-3</c:v>
                </c:pt>
                <c:pt idx="54">
                  <c:v>-2.7167584266899998E-3</c:v>
                </c:pt>
                <c:pt idx="55">
                  <c:v>-2.7167584266899998E-3</c:v>
                </c:pt>
                <c:pt idx="56">
                  <c:v>3.88108346669E-3</c:v>
                </c:pt>
                <c:pt idx="57">
                  <c:v>3.88108346669E-3</c:v>
                </c:pt>
                <c:pt idx="58">
                  <c:v>3.88108346669E-3</c:v>
                </c:pt>
                <c:pt idx="59">
                  <c:v>3.88108346669E-3</c:v>
                </c:pt>
                <c:pt idx="60">
                  <c:v>3.88108346669E-3</c:v>
                </c:pt>
                <c:pt idx="61">
                  <c:v>3.88108346669E-3</c:v>
                </c:pt>
                <c:pt idx="62">
                  <c:v>3.88108346669E-3</c:v>
                </c:pt>
                <c:pt idx="63">
                  <c:v>-2.7167584266899998E-3</c:v>
                </c:pt>
                <c:pt idx="64">
                  <c:v>3.88108346669E-3</c:v>
                </c:pt>
                <c:pt idx="65">
                  <c:v>3.88108346669E-3</c:v>
                </c:pt>
                <c:pt idx="66">
                  <c:v>1.00908170134E-2</c:v>
                </c:pt>
                <c:pt idx="67">
                  <c:v>3.88108346669E-3</c:v>
                </c:pt>
                <c:pt idx="68">
                  <c:v>1.00908170134E-2</c:v>
                </c:pt>
                <c:pt idx="69">
                  <c:v>3.88108346669E-3</c:v>
                </c:pt>
                <c:pt idx="70">
                  <c:v>-8.9264919733999994E-3</c:v>
                </c:pt>
                <c:pt idx="71">
                  <c:v>3.88108346669E-3</c:v>
                </c:pt>
                <c:pt idx="72">
                  <c:v>-2.7167584266899998E-3</c:v>
                </c:pt>
                <c:pt idx="73">
                  <c:v>3.88108346669E-3</c:v>
                </c:pt>
                <c:pt idx="74">
                  <c:v>-2.7167584266899998E-3</c:v>
                </c:pt>
                <c:pt idx="75">
                  <c:v>-2.7167584266899998E-3</c:v>
                </c:pt>
                <c:pt idx="76">
                  <c:v>3.88108346669E-3</c:v>
                </c:pt>
                <c:pt idx="77">
                  <c:v>-2.7167584266899998E-3</c:v>
                </c:pt>
                <c:pt idx="78">
                  <c:v>3.88108346669E-3</c:v>
                </c:pt>
                <c:pt idx="79">
                  <c:v>1.00908170134E-2</c:v>
                </c:pt>
                <c:pt idx="80">
                  <c:v>3.88108346669E-3</c:v>
                </c:pt>
                <c:pt idx="81">
                  <c:v>1.00908170134E-2</c:v>
                </c:pt>
                <c:pt idx="82">
                  <c:v>-2.7167584266899998E-3</c:v>
                </c:pt>
                <c:pt idx="83">
                  <c:v>-2.7167584266899998E-3</c:v>
                </c:pt>
                <c:pt idx="84">
                  <c:v>1.00908170134E-2</c:v>
                </c:pt>
                <c:pt idx="85">
                  <c:v>-2.7167584266899998E-3</c:v>
                </c:pt>
                <c:pt idx="86">
                  <c:v>3.88108346669E-3</c:v>
                </c:pt>
                <c:pt idx="87">
                  <c:v>-2.7167584266899998E-3</c:v>
                </c:pt>
                <c:pt idx="88">
                  <c:v>-2.7167584266899998E-3</c:v>
                </c:pt>
                <c:pt idx="89">
                  <c:v>-2.7167584266899998E-3</c:v>
                </c:pt>
                <c:pt idx="90">
                  <c:v>3.88108346669E-3</c:v>
                </c:pt>
                <c:pt idx="91">
                  <c:v>-2.7167584266899998E-3</c:v>
                </c:pt>
                <c:pt idx="92">
                  <c:v>-2.7167584266899998E-3</c:v>
                </c:pt>
                <c:pt idx="93">
                  <c:v>-2.7167584266899998E-3</c:v>
                </c:pt>
                <c:pt idx="94">
                  <c:v>1.00908170134E-2</c:v>
                </c:pt>
                <c:pt idx="95">
                  <c:v>3.88108346669E-3</c:v>
                </c:pt>
                <c:pt idx="96">
                  <c:v>3.88108346669E-3</c:v>
                </c:pt>
                <c:pt idx="97">
                  <c:v>3.88108346669E-3</c:v>
                </c:pt>
                <c:pt idx="98">
                  <c:v>-2.7167584266899998E-3</c:v>
                </c:pt>
                <c:pt idx="99">
                  <c:v>3.88108346669E-3</c:v>
                </c:pt>
                <c:pt idx="100">
                  <c:v>-2.7167584266899998E-3</c:v>
                </c:pt>
                <c:pt idx="101">
                  <c:v>-2.7167584266899998E-3</c:v>
                </c:pt>
                <c:pt idx="102">
                  <c:v>-2.7167584266899998E-3</c:v>
                </c:pt>
                <c:pt idx="103">
                  <c:v>3.88108346669E-3</c:v>
                </c:pt>
                <c:pt idx="104">
                  <c:v>-2.7167584266899998E-3</c:v>
                </c:pt>
                <c:pt idx="105">
                  <c:v>3.88108346669E-3</c:v>
                </c:pt>
                <c:pt idx="106">
                  <c:v>-2.7167584266899998E-3</c:v>
                </c:pt>
                <c:pt idx="107">
                  <c:v>3.88108346669E-3</c:v>
                </c:pt>
                <c:pt idx="108">
                  <c:v>-2.7167584266899998E-3</c:v>
                </c:pt>
                <c:pt idx="109">
                  <c:v>3.88108346669E-3</c:v>
                </c:pt>
                <c:pt idx="110">
                  <c:v>3.88108346669E-3</c:v>
                </c:pt>
                <c:pt idx="111">
                  <c:v>-2.7167584266899998E-3</c:v>
                </c:pt>
                <c:pt idx="112">
                  <c:v>1.00908170134E-2</c:v>
                </c:pt>
                <c:pt idx="113">
                  <c:v>3.88108346669E-3</c:v>
                </c:pt>
                <c:pt idx="114">
                  <c:v>-2.7167584266899998E-3</c:v>
                </c:pt>
                <c:pt idx="115">
                  <c:v>3.88108346669E-3</c:v>
                </c:pt>
                <c:pt idx="116">
                  <c:v>-2.7167584266899998E-3</c:v>
                </c:pt>
                <c:pt idx="117">
                  <c:v>-2.7167584266899998E-3</c:v>
                </c:pt>
                <c:pt idx="118">
                  <c:v>3.88108346669E-3</c:v>
                </c:pt>
                <c:pt idx="119">
                  <c:v>3.88108346669E-3</c:v>
                </c:pt>
                <c:pt idx="120">
                  <c:v>3.88108346669E-3</c:v>
                </c:pt>
                <c:pt idx="121">
                  <c:v>3.88108346669E-3</c:v>
                </c:pt>
                <c:pt idx="122">
                  <c:v>1.00908170134E-2</c:v>
                </c:pt>
                <c:pt idx="123">
                  <c:v>-2.7167584266899998E-3</c:v>
                </c:pt>
                <c:pt idx="124">
                  <c:v>3.88108346669E-3</c:v>
                </c:pt>
                <c:pt idx="125">
                  <c:v>1.00908170134E-2</c:v>
                </c:pt>
                <c:pt idx="126">
                  <c:v>3.88108346669E-3</c:v>
                </c:pt>
                <c:pt idx="127">
                  <c:v>-2.7167584266899998E-3</c:v>
                </c:pt>
                <c:pt idx="128">
                  <c:v>3.88108346669E-3</c:v>
                </c:pt>
                <c:pt idx="129">
                  <c:v>-2.7167584266899998E-3</c:v>
                </c:pt>
                <c:pt idx="130">
                  <c:v>3.88108346669E-3</c:v>
                </c:pt>
                <c:pt idx="131">
                  <c:v>3.88108346669E-3</c:v>
                </c:pt>
                <c:pt idx="132">
                  <c:v>1.00908170134E-2</c:v>
                </c:pt>
                <c:pt idx="133">
                  <c:v>3.88108346669E-3</c:v>
                </c:pt>
                <c:pt idx="134">
                  <c:v>3.88108346669E-3</c:v>
                </c:pt>
                <c:pt idx="135">
                  <c:v>3.88108346669E-3</c:v>
                </c:pt>
                <c:pt idx="136">
                  <c:v>-2.7167584266899998E-3</c:v>
                </c:pt>
                <c:pt idx="137">
                  <c:v>-8.9264919733999994E-3</c:v>
                </c:pt>
                <c:pt idx="138">
                  <c:v>1.00908170134E-2</c:v>
                </c:pt>
                <c:pt idx="139">
                  <c:v>3.88108346669E-3</c:v>
                </c:pt>
                <c:pt idx="140">
                  <c:v>3.88108346669E-3</c:v>
                </c:pt>
                <c:pt idx="141">
                  <c:v>-2.7167584266899998E-3</c:v>
                </c:pt>
                <c:pt idx="142">
                  <c:v>1.00908170134E-2</c:v>
                </c:pt>
                <c:pt idx="143">
                  <c:v>3.88108346669E-3</c:v>
                </c:pt>
                <c:pt idx="144">
                  <c:v>3.88108346669E-3</c:v>
                </c:pt>
                <c:pt idx="145">
                  <c:v>3.88108346669E-3</c:v>
                </c:pt>
                <c:pt idx="146">
                  <c:v>3.88108346669E-3</c:v>
                </c:pt>
                <c:pt idx="147">
                  <c:v>3.88108346669E-3</c:v>
                </c:pt>
                <c:pt idx="148">
                  <c:v>1.00908170134E-2</c:v>
                </c:pt>
                <c:pt idx="149">
                  <c:v>3.88108346669E-3</c:v>
                </c:pt>
                <c:pt idx="150">
                  <c:v>3.88108346669E-3</c:v>
                </c:pt>
                <c:pt idx="151">
                  <c:v>3.88108346669E-3</c:v>
                </c:pt>
                <c:pt idx="152">
                  <c:v>3.88108346669E-3</c:v>
                </c:pt>
                <c:pt idx="153">
                  <c:v>3.88108346669E-3</c:v>
                </c:pt>
                <c:pt idx="154">
                  <c:v>3.88108346669E-3</c:v>
                </c:pt>
                <c:pt idx="155">
                  <c:v>3.88108346669E-3</c:v>
                </c:pt>
                <c:pt idx="156">
                  <c:v>3.88108346669E-3</c:v>
                </c:pt>
                <c:pt idx="157">
                  <c:v>3.88108346669E-3</c:v>
                </c:pt>
                <c:pt idx="158">
                  <c:v>-2.7167584266899998E-3</c:v>
                </c:pt>
                <c:pt idx="159">
                  <c:v>3.88108346669E-3</c:v>
                </c:pt>
                <c:pt idx="160">
                  <c:v>3.88108346669E-3</c:v>
                </c:pt>
                <c:pt idx="161">
                  <c:v>3.88108346669E-3</c:v>
                </c:pt>
                <c:pt idx="162">
                  <c:v>-2.7167584266899998E-3</c:v>
                </c:pt>
                <c:pt idx="163">
                  <c:v>3.88108346669E-3</c:v>
                </c:pt>
                <c:pt idx="164">
                  <c:v>3.88108346669E-3</c:v>
                </c:pt>
                <c:pt idx="165">
                  <c:v>3.88108346669E-3</c:v>
                </c:pt>
                <c:pt idx="166">
                  <c:v>1.00908170134E-2</c:v>
                </c:pt>
                <c:pt idx="167">
                  <c:v>3.88108346669E-3</c:v>
                </c:pt>
                <c:pt idx="168">
                  <c:v>3.88108346669E-3</c:v>
                </c:pt>
                <c:pt idx="169">
                  <c:v>3.88108346669E-3</c:v>
                </c:pt>
                <c:pt idx="170">
                  <c:v>1.00908170134E-2</c:v>
                </c:pt>
                <c:pt idx="171">
                  <c:v>3.88108346669E-3</c:v>
                </c:pt>
                <c:pt idx="172">
                  <c:v>3.88108346669E-3</c:v>
                </c:pt>
                <c:pt idx="173">
                  <c:v>-2.7167584266899998E-3</c:v>
                </c:pt>
                <c:pt idx="174">
                  <c:v>3.88108346669E-3</c:v>
                </c:pt>
                <c:pt idx="175">
                  <c:v>1.00908170134E-2</c:v>
                </c:pt>
                <c:pt idx="176">
                  <c:v>3.88108346669E-3</c:v>
                </c:pt>
                <c:pt idx="177">
                  <c:v>3.88108346669E-3</c:v>
                </c:pt>
                <c:pt idx="178">
                  <c:v>3.88108346669E-3</c:v>
                </c:pt>
                <c:pt idx="179">
                  <c:v>-2.7167584266899998E-3</c:v>
                </c:pt>
                <c:pt idx="180">
                  <c:v>1.00908170134E-2</c:v>
                </c:pt>
                <c:pt idx="181">
                  <c:v>3.88108346669E-3</c:v>
                </c:pt>
                <c:pt idx="182">
                  <c:v>3.88108346669E-3</c:v>
                </c:pt>
                <c:pt idx="183">
                  <c:v>3.88108346669E-3</c:v>
                </c:pt>
                <c:pt idx="184">
                  <c:v>1.00908170134E-2</c:v>
                </c:pt>
                <c:pt idx="185">
                  <c:v>1.6688658906800002E-2</c:v>
                </c:pt>
                <c:pt idx="186">
                  <c:v>1.00908170134E-2</c:v>
                </c:pt>
                <c:pt idx="187">
                  <c:v>1.00908170134E-2</c:v>
                </c:pt>
                <c:pt idx="188">
                  <c:v>3.88108346669E-3</c:v>
                </c:pt>
                <c:pt idx="189">
                  <c:v>1.00908170134E-2</c:v>
                </c:pt>
                <c:pt idx="190">
                  <c:v>1.00908170134E-2</c:v>
                </c:pt>
                <c:pt idx="191">
                  <c:v>1.00908170134E-2</c:v>
                </c:pt>
                <c:pt idx="192">
                  <c:v>1.6688658906800002E-2</c:v>
                </c:pt>
                <c:pt idx="193">
                  <c:v>1.00908170134E-2</c:v>
                </c:pt>
                <c:pt idx="194">
                  <c:v>1.6688658906800002E-2</c:v>
                </c:pt>
                <c:pt idx="195">
                  <c:v>1.00908170134E-2</c:v>
                </c:pt>
                <c:pt idx="196">
                  <c:v>3.88108346669E-3</c:v>
                </c:pt>
                <c:pt idx="197">
                  <c:v>3.88108346669E-3</c:v>
                </c:pt>
                <c:pt idx="198">
                  <c:v>1.00908170134E-2</c:v>
                </c:pt>
                <c:pt idx="199">
                  <c:v>1.00908170134E-2</c:v>
                </c:pt>
                <c:pt idx="200">
                  <c:v>3.88108346669E-3</c:v>
                </c:pt>
                <c:pt idx="201">
                  <c:v>1.00908170134E-2</c:v>
                </c:pt>
                <c:pt idx="202">
                  <c:v>1.00908170134E-2</c:v>
                </c:pt>
                <c:pt idx="203">
                  <c:v>1.00908170134E-2</c:v>
                </c:pt>
                <c:pt idx="204">
                  <c:v>1.00908170134E-2</c:v>
                </c:pt>
                <c:pt idx="205">
                  <c:v>1.00908170134E-2</c:v>
                </c:pt>
                <c:pt idx="206">
                  <c:v>1.00908170134E-2</c:v>
                </c:pt>
                <c:pt idx="207">
                  <c:v>1.00908170134E-2</c:v>
                </c:pt>
                <c:pt idx="208">
                  <c:v>3.88108346669E-3</c:v>
                </c:pt>
                <c:pt idx="209">
                  <c:v>1.00908170134E-2</c:v>
                </c:pt>
                <c:pt idx="210">
                  <c:v>3.88108346669E-3</c:v>
                </c:pt>
                <c:pt idx="211">
                  <c:v>3.88108346669E-3</c:v>
                </c:pt>
                <c:pt idx="212">
                  <c:v>3.88108346669E-3</c:v>
                </c:pt>
                <c:pt idx="213">
                  <c:v>1.00908170134E-2</c:v>
                </c:pt>
                <c:pt idx="214">
                  <c:v>1.00908170134E-2</c:v>
                </c:pt>
                <c:pt idx="215">
                  <c:v>3.88108346669E-3</c:v>
                </c:pt>
                <c:pt idx="216">
                  <c:v>1.6688658906800002E-2</c:v>
                </c:pt>
                <c:pt idx="217">
                  <c:v>1.6688658906800002E-2</c:v>
                </c:pt>
                <c:pt idx="218">
                  <c:v>1.6688658906800002E-2</c:v>
                </c:pt>
                <c:pt idx="219">
                  <c:v>3.88108346669E-3</c:v>
                </c:pt>
                <c:pt idx="220">
                  <c:v>3.88108346669E-3</c:v>
                </c:pt>
                <c:pt idx="221">
                  <c:v>1.6688658906800002E-2</c:v>
                </c:pt>
                <c:pt idx="222">
                  <c:v>1.00908170134E-2</c:v>
                </c:pt>
                <c:pt idx="223">
                  <c:v>3.88108346669E-3</c:v>
                </c:pt>
                <c:pt idx="224">
                  <c:v>3.88108346669E-3</c:v>
                </c:pt>
                <c:pt idx="225">
                  <c:v>1.00908170134E-2</c:v>
                </c:pt>
                <c:pt idx="226">
                  <c:v>1.00908170134E-2</c:v>
                </c:pt>
                <c:pt idx="227">
                  <c:v>1.00908170134E-2</c:v>
                </c:pt>
                <c:pt idx="228">
                  <c:v>3.88108346669E-3</c:v>
                </c:pt>
                <c:pt idx="229">
                  <c:v>1.00908170134E-2</c:v>
                </c:pt>
                <c:pt idx="230">
                  <c:v>1.00908170134E-2</c:v>
                </c:pt>
                <c:pt idx="231">
                  <c:v>3.88108346669E-3</c:v>
                </c:pt>
                <c:pt idx="232">
                  <c:v>1.00908170134E-2</c:v>
                </c:pt>
                <c:pt idx="233">
                  <c:v>1.6688658906800002E-2</c:v>
                </c:pt>
                <c:pt idx="234">
                  <c:v>1.00908170134E-2</c:v>
                </c:pt>
                <c:pt idx="235">
                  <c:v>1.00908170134E-2</c:v>
                </c:pt>
                <c:pt idx="236">
                  <c:v>1.00908170134E-2</c:v>
                </c:pt>
                <c:pt idx="237">
                  <c:v>1.6688658906800002E-2</c:v>
                </c:pt>
                <c:pt idx="238">
                  <c:v>1.6688658906800002E-2</c:v>
                </c:pt>
                <c:pt idx="239">
                  <c:v>1.6688658906800002E-2</c:v>
                </c:pt>
                <c:pt idx="240">
                  <c:v>1.6688658906800002E-2</c:v>
                </c:pt>
                <c:pt idx="241">
                  <c:v>1.6688658906800002E-2</c:v>
                </c:pt>
                <c:pt idx="242">
                  <c:v>1.00908170134E-2</c:v>
                </c:pt>
                <c:pt idx="243">
                  <c:v>1.6688658906800002E-2</c:v>
                </c:pt>
                <c:pt idx="244">
                  <c:v>2.2898392453500001E-2</c:v>
                </c:pt>
                <c:pt idx="245">
                  <c:v>2.2898392453500001E-2</c:v>
                </c:pt>
                <c:pt idx="246">
                  <c:v>1.6688658906800002E-2</c:v>
                </c:pt>
                <c:pt idx="247">
                  <c:v>1.6688658906800002E-2</c:v>
                </c:pt>
                <c:pt idx="248">
                  <c:v>1.00908170134E-2</c:v>
                </c:pt>
                <c:pt idx="249">
                  <c:v>2.2898392453500001E-2</c:v>
                </c:pt>
                <c:pt idx="250">
                  <c:v>3.88108346669E-3</c:v>
                </c:pt>
                <c:pt idx="251">
                  <c:v>1.00908170134E-2</c:v>
                </c:pt>
                <c:pt idx="252">
                  <c:v>1.00908170134E-2</c:v>
                </c:pt>
                <c:pt idx="253">
                  <c:v>1.6688658906800002E-2</c:v>
                </c:pt>
                <c:pt idx="254">
                  <c:v>2.2898392453500001E-2</c:v>
                </c:pt>
                <c:pt idx="255">
                  <c:v>1.6688658906800002E-2</c:v>
                </c:pt>
                <c:pt idx="256">
                  <c:v>1.6688658906800002E-2</c:v>
                </c:pt>
                <c:pt idx="257">
                  <c:v>1.6688658906800002E-2</c:v>
                </c:pt>
                <c:pt idx="258">
                  <c:v>1.6688658906800002E-2</c:v>
                </c:pt>
                <c:pt idx="259">
                  <c:v>1.6688658906800002E-2</c:v>
                </c:pt>
                <c:pt idx="260">
                  <c:v>1.6688658906800002E-2</c:v>
                </c:pt>
                <c:pt idx="261">
                  <c:v>1.6688658906800002E-2</c:v>
                </c:pt>
                <c:pt idx="262">
                  <c:v>1.00908170134E-2</c:v>
                </c:pt>
                <c:pt idx="263">
                  <c:v>1.6688658906800002E-2</c:v>
                </c:pt>
                <c:pt idx="264">
                  <c:v>1.6688658906800002E-2</c:v>
                </c:pt>
                <c:pt idx="265">
                  <c:v>1.00908170134E-2</c:v>
                </c:pt>
                <c:pt idx="266">
                  <c:v>2.2898392453500001E-2</c:v>
                </c:pt>
                <c:pt idx="267">
                  <c:v>2.2898392453500001E-2</c:v>
                </c:pt>
                <c:pt idx="268">
                  <c:v>2.2898392453500001E-2</c:v>
                </c:pt>
                <c:pt idx="269">
                  <c:v>2.2898392453500001E-2</c:v>
                </c:pt>
                <c:pt idx="270">
                  <c:v>2.9496234346900001E-2</c:v>
                </c:pt>
                <c:pt idx="271">
                  <c:v>1.6688658906800002E-2</c:v>
                </c:pt>
                <c:pt idx="272">
                  <c:v>2.2898392453500001E-2</c:v>
                </c:pt>
                <c:pt idx="273">
                  <c:v>2.2898392453500001E-2</c:v>
                </c:pt>
                <c:pt idx="274">
                  <c:v>1.6688658906800002E-2</c:v>
                </c:pt>
                <c:pt idx="275">
                  <c:v>2.9496234346900001E-2</c:v>
                </c:pt>
                <c:pt idx="276">
                  <c:v>2.2898392453500001E-2</c:v>
                </c:pt>
                <c:pt idx="277">
                  <c:v>2.9496234346900001E-2</c:v>
                </c:pt>
                <c:pt idx="278">
                  <c:v>2.2898392453500001E-2</c:v>
                </c:pt>
                <c:pt idx="279">
                  <c:v>3.5705967893599998E-2</c:v>
                </c:pt>
                <c:pt idx="280">
                  <c:v>3.5705967893599998E-2</c:v>
                </c:pt>
                <c:pt idx="281">
                  <c:v>2.9496234346900001E-2</c:v>
                </c:pt>
                <c:pt idx="282">
                  <c:v>3.5705967893599998E-2</c:v>
                </c:pt>
                <c:pt idx="283">
                  <c:v>2.9496234346900001E-2</c:v>
                </c:pt>
                <c:pt idx="284">
                  <c:v>3.5705967893599998E-2</c:v>
                </c:pt>
                <c:pt idx="285">
                  <c:v>4.1915701440299998E-2</c:v>
                </c:pt>
                <c:pt idx="286">
                  <c:v>4.1915701440299998E-2</c:v>
                </c:pt>
                <c:pt idx="287">
                  <c:v>4.1915701440299998E-2</c:v>
                </c:pt>
                <c:pt idx="288">
                  <c:v>4.1915701440299998E-2</c:v>
                </c:pt>
                <c:pt idx="289">
                  <c:v>3.5705967893599998E-2</c:v>
                </c:pt>
                <c:pt idx="290">
                  <c:v>3.5705967893599998E-2</c:v>
                </c:pt>
                <c:pt idx="291">
                  <c:v>4.1915701440299998E-2</c:v>
                </c:pt>
                <c:pt idx="292">
                  <c:v>4.8513543333699997E-2</c:v>
                </c:pt>
                <c:pt idx="293">
                  <c:v>4.1915701440299998E-2</c:v>
                </c:pt>
                <c:pt idx="294">
                  <c:v>4.8513543333699997E-2</c:v>
                </c:pt>
                <c:pt idx="295">
                  <c:v>4.8513543333699997E-2</c:v>
                </c:pt>
                <c:pt idx="296">
                  <c:v>4.8513543333699997E-2</c:v>
                </c:pt>
                <c:pt idx="297">
                  <c:v>4.8513543333699997E-2</c:v>
                </c:pt>
                <c:pt idx="298">
                  <c:v>4.8513543333699997E-2</c:v>
                </c:pt>
                <c:pt idx="299">
                  <c:v>4.8513543333699997E-2</c:v>
                </c:pt>
                <c:pt idx="300">
                  <c:v>4.8513543333699997E-2</c:v>
                </c:pt>
                <c:pt idx="301">
                  <c:v>5.4723276880399997E-2</c:v>
                </c:pt>
                <c:pt idx="302">
                  <c:v>6.1321118773799997E-2</c:v>
                </c:pt>
                <c:pt idx="303">
                  <c:v>6.1321118773799997E-2</c:v>
                </c:pt>
                <c:pt idx="304">
                  <c:v>4.8513543333699997E-2</c:v>
                </c:pt>
                <c:pt idx="305">
                  <c:v>6.1321118773799997E-2</c:v>
                </c:pt>
                <c:pt idx="306">
                  <c:v>6.1321118773799997E-2</c:v>
                </c:pt>
                <c:pt idx="307">
                  <c:v>4.8513543333699997E-2</c:v>
                </c:pt>
                <c:pt idx="308">
                  <c:v>4.1915701440299998E-2</c:v>
                </c:pt>
                <c:pt idx="309">
                  <c:v>4.8513543333699997E-2</c:v>
                </c:pt>
                <c:pt idx="310">
                  <c:v>5.4723276880399997E-2</c:v>
                </c:pt>
                <c:pt idx="311">
                  <c:v>5.4723276880399997E-2</c:v>
                </c:pt>
                <c:pt idx="312">
                  <c:v>5.4723276880399997E-2</c:v>
                </c:pt>
                <c:pt idx="313">
                  <c:v>4.8513543333699997E-2</c:v>
                </c:pt>
                <c:pt idx="314">
                  <c:v>5.4723276880399997E-2</c:v>
                </c:pt>
                <c:pt idx="315">
                  <c:v>5.4723276880399997E-2</c:v>
                </c:pt>
                <c:pt idx="316">
                  <c:v>4.8513543333699997E-2</c:v>
                </c:pt>
                <c:pt idx="317">
                  <c:v>4.8513543333699997E-2</c:v>
                </c:pt>
                <c:pt idx="318">
                  <c:v>4.8513543333699997E-2</c:v>
                </c:pt>
                <c:pt idx="319">
                  <c:v>5.4723276880399997E-2</c:v>
                </c:pt>
                <c:pt idx="320">
                  <c:v>6.1321118773799997E-2</c:v>
                </c:pt>
                <c:pt idx="321">
                  <c:v>6.1321118773799997E-2</c:v>
                </c:pt>
                <c:pt idx="322">
                  <c:v>6.7530852320500004E-2</c:v>
                </c:pt>
                <c:pt idx="323">
                  <c:v>7.4128694213900004E-2</c:v>
                </c:pt>
                <c:pt idx="324">
                  <c:v>7.4128694213900004E-2</c:v>
                </c:pt>
                <c:pt idx="325">
                  <c:v>7.4128694213900004E-2</c:v>
                </c:pt>
                <c:pt idx="326">
                  <c:v>8.6936269654000004E-2</c:v>
                </c:pt>
                <c:pt idx="327">
                  <c:v>7.4128694213900004E-2</c:v>
                </c:pt>
                <c:pt idx="328">
                  <c:v>7.4128694213900004E-2</c:v>
                </c:pt>
                <c:pt idx="329">
                  <c:v>7.4128694213900004E-2</c:v>
                </c:pt>
                <c:pt idx="330">
                  <c:v>8.6936269654000004E-2</c:v>
                </c:pt>
                <c:pt idx="331">
                  <c:v>8.6936269654000004E-2</c:v>
                </c:pt>
                <c:pt idx="332">
                  <c:v>9.3146003200700003E-2</c:v>
                </c:pt>
                <c:pt idx="333">
                  <c:v>8.0338427760600004E-2</c:v>
                </c:pt>
                <c:pt idx="334">
                  <c:v>8.6936269654000004E-2</c:v>
                </c:pt>
                <c:pt idx="335">
                  <c:v>9.3146003200700003E-2</c:v>
                </c:pt>
                <c:pt idx="336">
                  <c:v>9.3146003200700003E-2</c:v>
                </c:pt>
                <c:pt idx="337">
                  <c:v>9.3146003200700003E-2</c:v>
                </c:pt>
                <c:pt idx="338">
                  <c:v>8.6936269654000004E-2</c:v>
                </c:pt>
                <c:pt idx="339">
                  <c:v>9.3146003200700003E-2</c:v>
                </c:pt>
                <c:pt idx="340">
                  <c:v>9.3146003200700003E-2</c:v>
                </c:pt>
                <c:pt idx="341">
                  <c:v>9.9743845094100003E-2</c:v>
                </c:pt>
                <c:pt idx="342">
                  <c:v>0.112551420534</c:v>
                </c:pt>
                <c:pt idx="343">
                  <c:v>0.112551420534</c:v>
                </c:pt>
                <c:pt idx="344">
                  <c:v>0.11876115408100001</c:v>
                </c:pt>
                <c:pt idx="345">
                  <c:v>0.112551420534</c:v>
                </c:pt>
                <c:pt idx="346">
                  <c:v>0.11876115408100001</c:v>
                </c:pt>
                <c:pt idx="347">
                  <c:v>0.11876115408100001</c:v>
                </c:pt>
                <c:pt idx="348">
                  <c:v>0.12535899597399999</c:v>
                </c:pt>
                <c:pt idx="349">
                  <c:v>0.11876115408100001</c:v>
                </c:pt>
                <c:pt idx="350">
                  <c:v>0.13156872952099999</c:v>
                </c:pt>
                <c:pt idx="351">
                  <c:v>0.13156872952099999</c:v>
                </c:pt>
                <c:pt idx="352">
                  <c:v>0.14437630496100001</c:v>
                </c:pt>
                <c:pt idx="353">
                  <c:v>0.14437630496100001</c:v>
                </c:pt>
                <c:pt idx="354">
                  <c:v>0.15097414685400001</c:v>
                </c:pt>
                <c:pt idx="355">
                  <c:v>0.15718388040100001</c:v>
                </c:pt>
                <c:pt idx="356">
                  <c:v>0.15097414685400001</c:v>
                </c:pt>
                <c:pt idx="357">
                  <c:v>0.15097414685400001</c:v>
                </c:pt>
                <c:pt idx="358">
                  <c:v>0.14437630496100001</c:v>
                </c:pt>
                <c:pt idx="359">
                  <c:v>0.14437630496100001</c:v>
                </c:pt>
                <c:pt idx="360">
                  <c:v>0.14437630496100001</c:v>
                </c:pt>
                <c:pt idx="361">
                  <c:v>0.14437630496100001</c:v>
                </c:pt>
                <c:pt idx="362">
                  <c:v>0.14437630496100001</c:v>
                </c:pt>
                <c:pt idx="363">
                  <c:v>0.14437630496100001</c:v>
                </c:pt>
                <c:pt idx="364">
                  <c:v>0.14437630496100001</c:v>
                </c:pt>
                <c:pt idx="365">
                  <c:v>0.13816657141399999</c:v>
                </c:pt>
                <c:pt idx="366">
                  <c:v>0.15097414685400001</c:v>
                </c:pt>
                <c:pt idx="367">
                  <c:v>0.15097414685400001</c:v>
                </c:pt>
                <c:pt idx="368">
                  <c:v>0.14437630496100001</c:v>
                </c:pt>
                <c:pt idx="369">
                  <c:v>0.14437630496100001</c:v>
                </c:pt>
                <c:pt idx="370">
                  <c:v>0.13816657141399999</c:v>
                </c:pt>
                <c:pt idx="371">
                  <c:v>0.13816657141399999</c:v>
                </c:pt>
                <c:pt idx="372">
                  <c:v>0.14437630496100001</c:v>
                </c:pt>
                <c:pt idx="373">
                  <c:v>0.13816657141399999</c:v>
                </c:pt>
                <c:pt idx="374">
                  <c:v>0.13816657141399999</c:v>
                </c:pt>
                <c:pt idx="375">
                  <c:v>0.14437630496100001</c:v>
                </c:pt>
                <c:pt idx="376">
                  <c:v>0.15718388040100001</c:v>
                </c:pt>
                <c:pt idx="377">
                  <c:v>0.16378172229499999</c:v>
                </c:pt>
                <c:pt idx="378">
                  <c:v>0.17658929773500001</c:v>
                </c:pt>
                <c:pt idx="379">
                  <c:v>0.182799031281</c:v>
                </c:pt>
                <c:pt idx="380">
                  <c:v>0.18939687317500001</c:v>
                </c:pt>
                <c:pt idx="381">
                  <c:v>0.195606606721</c:v>
                </c:pt>
                <c:pt idx="382">
                  <c:v>0.18939687317500001</c:v>
                </c:pt>
                <c:pt idx="383">
                  <c:v>0.18939687317500001</c:v>
                </c:pt>
                <c:pt idx="384">
                  <c:v>0.202204448615</c:v>
                </c:pt>
                <c:pt idx="385">
                  <c:v>0.215012024055</c:v>
                </c:pt>
                <c:pt idx="386">
                  <c:v>0.221221757602</c:v>
                </c:pt>
                <c:pt idx="387">
                  <c:v>0.24062717493499999</c:v>
                </c:pt>
                <c:pt idx="388">
                  <c:v>0.24062717493499999</c:v>
                </c:pt>
                <c:pt idx="389">
                  <c:v>0.24683690848199999</c:v>
                </c:pt>
                <c:pt idx="390">
                  <c:v>0.24062717493499999</c:v>
                </c:pt>
                <c:pt idx="391">
                  <c:v>0.227819599495</c:v>
                </c:pt>
                <c:pt idx="392">
                  <c:v>0.23402933304199999</c:v>
                </c:pt>
                <c:pt idx="393">
                  <c:v>0.227819599495</c:v>
                </c:pt>
                <c:pt idx="394">
                  <c:v>0.23402933304199999</c:v>
                </c:pt>
                <c:pt idx="395">
                  <c:v>0.25343475037500002</c:v>
                </c:pt>
                <c:pt idx="396">
                  <c:v>0.26624232581500001</c:v>
                </c:pt>
                <c:pt idx="397">
                  <c:v>0.25964448392200001</c:v>
                </c:pt>
                <c:pt idx="398">
                  <c:v>0.26624232581500001</c:v>
                </c:pt>
                <c:pt idx="399">
                  <c:v>0.25964448392200001</c:v>
                </c:pt>
                <c:pt idx="400">
                  <c:v>0.27866179290900001</c:v>
                </c:pt>
                <c:pt idx="401">
                  <c:v>0.28525963480200001</c:v>
                </c:pt>
                <c:pt idx="402">
                  <c:v>0.298067210242</c:v>
                </c:pt>
                <c:pt idx="403">
                  <c:v>0.310874785682</c:v>
                </c:pt>
                <c:pt idx="404">
                  <c:v>0.304276943789</c:v>
                </c:pt>
                <c:pt idx="405">
                  <c:v>0.310874785682</c:v>
                </c:pt>
                <c:pt idx="406">
                  <c:v>0.304276943789</c:v>
                </c:pt>
                <c:pt idx="407">
                  <c:v>0.310874785682</c:v>
                </c:pt>
                <c:pt idx="408">
                  <c:v>0.310874785682</c:v>
                </c:pt>
                <c:pt idx="409">
                  <c:v>0.304276943789</c:v>
                </c:pt>
                <c:pt idx="410">
                  <c:v>0.304276943789</c:v>
                </c:pt>
                <c:pt idx="411">
                  <c:v>0.304276943789</c:v>
                </c:pt>
                <c:pt idx="412">
                  <c:v>0.304276943789</c:v>
                </c:pt>
                <c:pt idx="413">
                  <c:v>0.304276943789</c:v>
                </c:pt>
                <c:pt idx="414">
                  <c:v>0.304276943789</c:v>
                </c:pt>
                <c:pt idx="415">
                  <c:v>0.304276943789</c:v>
                </c:pt>
                <c:pt idx="416">
                  <c:v>0.304276943789</c:v>
                </c:pt>
                <c:pt idx="417">
                  <c:v>0.31708451922899999</c:v>
                </c:pt>
                <c:pt idx="418">
                  <c:v>0.31708451922899999</c:v>
                </c:pt>
                <c:pt idx="419">
                  <c:v>0.323682361122</c:v>
                </c:pt>
                <c:pt idx="420">
                  <c:v>0.323682361122</c:v>
                </c:pt>
                <c:pt idx="421">
                  <c:v>0.323682361122</c:v>
                </c:pt>
                <c:pt idx="422">
                  <c:v>0.323682361122</c:v>
                </c:pt>
                <c:pt idx="423">
                  <c:v>0.32989209466899999</c:v>
                </c:pt>
                <c:pt idx="424">
                  <c:v>0.32989209466899999</c:v>
                </c:pt>
                <c:pt idx="425">
                  <c:v>0.34929751200300002</c:v>
                </c:pt>
                <c:pt idx="426">
                  <c:v>0.34929751200300002</c:v>
                </c:pt>
                <c:pt idx="427">
                  <c:v>0.34929751200300002</c:v>
                </c:pt>
                <c:pt idx="428">
                  <c:v>0.34929751200300002</c:v>
                </c:pt>
                <c:pt idx="429">
                  <c:v>0.34269967010899999</c:v>
                </c:pt>
                <c:pt idx="430">
                  <c:v>0.34929751200300002</c:v>
                </c:pt>
                <c:pt idx="431">
                  <c:v>0.34269967010899999</c:v>
                </c:pt>
                <c:pt idx="432">
                  <c:v>0.36831482098899998</c:v>
                </c:pt>
                <c:pt idx="433">
                  <c:v>0.36831482098899998</c:v>
                </c:pt>
                <c:pt idx="434">
                  <c:v>0.36210508744300002</c:v>
                </c:pt>
                <c:pt idx="435">
                  <c:v>0.36831482098899998</c:v>
                </c:pt>
                <c:pt idx="436">
                  <c:v>0.36831482098899998</c:v>
                </c:pt>
                <c:pt idx="437">
                  <c:v>0.36210508744300002</c:v>
                </c:pt>
                <c:pt idx="438">
                  <c:v>0.36831482098899998</c:v>
                </c:pt>
                <c:pt idx="439">
                  <c:v>0.36831482098899998</c:v>
                </c:pt>
                <c:pt idx="440">
                  <c:v>0.36831482098899998</c:v>
                </c:pt>
                <c:pt idx="441">
                  <c:v>0.37491266288300001</c:v>
                </c:pt>
                <c:pt idx="442">
                  <c:v>0.37491266288300001</c:v>
                </c:pt>
                <c:pt idx="443">
                  <c:v>0.38772023832300001</c:v>
                </c:pt>
                <c:pt idx="444">
                  <c:v>0.40052781376300001</c:v>
                </c:pt>
                <c:pt idx="445">
                  <c:v>0.39392997187000001</c:v>
                </c:pt>
                <c:pt idx="446">
                  <c:v>0.39392997187000001</c:v>
                </c:pt>
                <c:pt idx="447">
                  <c:v>0.38112239642899998</c:v>
                </c:pt>
                <c:pt idx="448">
                  <c:v>0.38112239642899998</c:v>
                </c:pt>
                <c:pt idx="449">
                  <c:v>0.39392997187000001</c:v>
                </c:pt>
                <c:pt idx="450">
                  <c:v>0.40673754731</c:v>
                </c:pt>
                <c:pt idx="451">
                  <c:v>0.40673754731</c:v>
                </c:pt>
                <c:pt idx="452">
                  <c:v>0.40673754731</c:v>
                </c:pt>
                <c:pt idx="453">
                  <c:v>0.413335389203</c:v>
                </c:pt>
                <c:pt idx="454">
                  <c:v>0.413335389203</c:v>
                </c:pt>
                <c:pt idx="455">
                  <c:v>0.41954512275</c:v>
                </c:pt>
                <c:pt idx="456">
                  <c:v>0.426142964643</c:v>
                </c:pt>
                <c:pt idx="457">
                  <c:v>0.426142964643</c:v>
                </c:pt>
                <c:pt idx="458">
                  <c:v>0.426142964643</c:v>
                </c:pt>
                <c:pt idx="459">
                  <c:v>0.426142964643</c:v>
                </c:pt>
                <c:pt idx="460">
                  <c:v>0.426142964643</c:v>
                </c:pt>
                <c:pt idx="461">
                  <c:v>0.426142964643</c:v>
                </c:pt>
                <c:pt idx="462">
                  <c:v>0.426142964643</c:v>
                </c:pt>
                <c:pt idx="463">
                  <c:v>0.44516027362999999</c:v>
                </c:pt>
                <c:pt idx="464">
                  <c:v>0.43235269819</c:v>
                </c:pt>
                <c:pt idx="465">
                  <c:v>0.45175811552299999</c:v>
                </c:pt>
                <c:pt idx="466">
                  <c:v>0.44516027362999999</c:v>
                </c:pt>
                <c:pt idx="467">
                  <c:v>0.44516027362999999</c:v>
                </c:pt>
                <c:pt idx="468">
                  <c:v>0.45796784906999999</c:v>
                </c:pt>
                <c:pt idx="469">
                  <c:v>0.45796784906999999</c:v>
                </c:pt>
                <c:pt idx="470">
                  <c:v>0.45175811552299999</c:v>
                </c:pt>
                <c:pt idx="471">
                  <c:v>0.46456569096299999</c:v>
                </c:pt>
                <c:pt idx="472">
                  <c:v>0.48358299994999998</c:v>
                </c:pt>
                <c:pt idx="473">
                  <c:v>0.49639057538999998</c:v>
                </c:pt>
                <c:pt idx="474">
                  <c:v>0.48358299994999998</c:v>
                </c:pt>
                <c:pt idx="475">
                  <c:v>0.48358299994999998</c:v>
                </c:pt>
                <c:pt idx="476">
                  <c:v>0.47737326640299999</c:v>
                </c:pt>
                <c:pt idx="477">
                  <c:v>0.48358299994999998</c:v>
                </c:pt>
                <c:pt idx="478">
                  <c:v>0.48358299994999998</c:v>
                </c:pt>
                <c:pt idx="479">
                  <c:v>0.49018084184400001</c:v>
                </c:pt>
                <c:pt idx="480">
                  <c:v>0.48358299994999998</c:v>
                </c:pt>
                <c:pt idx="481">
                  <c:v>0.48358299994999998</c:v>
                </c:pt>
                <c:pt idx="482">
                  <c:v>0.48358299994999998</c:v>
                </c:pt>
                <c:pt idx="483">
                  <c:v>0.48358299994999998</c:v>
                </c:pt>
                <c:pt idx="484">
                  <c:v>0.49018084184400001</c:v>
                </c:pt>
                <c:pt idx="485">
                  <c:v>0.49639057538999998</c:v>
                </c:pt>
                <c:pt idx="486">
                  <c:v>0.49018084184400001</c:v>
                </c:pt>
                <c:pt idx="487">
                  <c:v>0.49639057538999998</c:v>
                </c:pt>
                <c:pt idx="488">
                  <c:v>0.49018084184400001</c:v>
                </c:pt>
                <c:pt idx="489">
                  <c:v>0.48358299994999998</c:v>
                </c:pt>
                <c:pt idx="490">
                  <c:v>0.48358299994999998</c:v>
                </c:pt>
                <c:pt idx="491">
                  <c:v>0.48358299994999998</c:v>
                </c:pt>
                <c:pt idx="492">
                  <c:v>0.48358299994999998</c:v>
                </c:pt>
                <c:pt idx="493">
                  <c:v>0.48358299994999998</c:v>
                </c:pt>
                <c:pt idx="494">
                  <c:v>0.49018084184400001</c:v>
                </c:pt>
                <c:pt idx="495">
                  <c:v>0.49018084184400001</c:v>
                </c:pt>
                <c:pt idx="496">
                  <c:v>0.48358299994999998</c:v>
                </c:pt>
                <c:pt idx="497">
                  <c:v>0.48358299994999998</c:v>
                </c:pt>
                <c:pt idx="498">
                  <c:v>0.49018084184400001</c:v>
                </c:pt>
                <c:pt idx="499">
                  <c:v>0.51540788437700003</c:v>
                </c:pt>
                <c:pt idx="500">
                  <c:v>0.52200572626999997</c:v>
                </c:pt>
                <c:pt idx="501">
                  <c:v>0.52200572626999997</c:v>
                </c:pt>
                <c:pt idx="502">
                  <c:v>0.52200572626999997</c:v>
                </c:pt>
                <c:pt idx="503">
                  <c:v>0.51540788437700003</c:v>
                </c:pt>
                <c:pt idx="504">
                  <c:v>0.51540788437700003</c:v>
                </c:pt>
                <c:pt idx="505">
                  <c:v>0.52200572626999997</c:v>
                </c:pt>
                <c:pt idx="506">
                  <c:v>0.55383061069700001</c:v>
                </c:pt>
                <c:pt idx="507">
                  <c:v>0.55383061069700001</c:v>
                </c:pt>
                <c:pt idx="508">
                  <c:v>0.56663818613700001</c:v>
                </c:pt>
                <c:pt idx="509">
                  <c:v>0.57323602803100004</c:v>
                </c:pt>
                <c:pt idx="510">
                  <c:v>0.56663818613700001</c:v>
                </c:pt>
                <c:pt idx="511">
                  <c:v>0.58604360347100004</c:v>
                </c:pt>
                <c:pt idx="512">
                  <c:v>0.58604360347100004</c:v>
                </c:pt>
                <c:pt idx="513">
                  <c:v>0.57944576157799998</c:v>
                </c:pt>
                <c:pt idx="514">
                  <c:v>0.57944576157799998</c:v>
                </c:pt>
                <c:pt idx="515">
                  <c:v>0.57944576157799998</c:v>
                </c:pt>
                <c:pt idx="516">
                  <c:v>0.59225333701799998</c:v>
                </c:pt>
                <c:pt idx="517">
                  <c:v>0.60506091245799998</c:v>
                </c:pt>
                <c:pt idx="518">
                  <c:v>0.59225333701799998</c:v>
                </c:pt>
                <c:pt idx="519">
                  <c:v>0.60506091245799998</c:v>
                </c:pt>
                <c:pt idx="520">
                  <c:v>0.60506091245799998</c:v>
                </c:pt>
                <c:pt idx="521">
                  <c:v>0.61165875435100003</c:v>
                </c:pt>
                <c:pt idx="522">
                  <c:v>0.63067606333799997</c:v>
                </c:pt>
                <c:pt idx="523">
                  <c:v>0.63727390523100003</c:v>
                </c:pt>
                <c:pt idx="524">
                  <c:v>0.63067606333799997</c:v>
                </c:pt>
                <c:pt idx="525">
                  <c:v>0.63727390523100003</c:v>
                </c:pt>
                <c:pt idx="526">
                  <c:v>0.63727390523100003</c:v>
                </c:pt>
                <c:pt idx="527">
                  <c:v>0.64348363877799997</c:v>
                </c:pt>
                <c:pt idx="528">
                  <c:v>0.65629121421799996</c:v>
                </c:pt>
                <c:pt idx="529">
                  <c:v>0.66288905611100002</c:v>
                </c:pt>
                <c:pt idx="530">
                  <c:v>0.66909878965799996</c:v>
                </c:pt>
                <c:pt idx="531">
                  <c:v>0.66909878965799996</c:v>
                </c:pt>
                <c:pt idx="532">
                  <c:v>0.66909878965799996</c:v>
                </c:pt>
                <c:pt idx="533">
                  <c:v>0.68850420699199999</c:v>
                </c:pt>
                <c:pt idx="534">
                  <c:v>0.70131178243199999</c:v>
                </c:pt>
                <c:pt idx="535">
                  <c:v>0.70131178243199999</c:v>
                </c:pt>
                <c:pt idx="536">
                  <c:v>0.70131178243199999</c:v>
                </c:pt>
                <c:pt idx="537">
                  <c:v>0.70752151597799995</c:v>
                </c:pt>
                <c:pt idx="538">
                  <c:v>0.70131178243199999</c:v>
                </c:pt>
                <c:pt idx="539">
                  <c:v>0.71411935787199998</c:v>
                </c:pt>
                <c:pt idx="540">
                  <c:v>0.70752151597799995</c:v>
                </c:pt>
                <c:pt idx="541">
                  <c:v>0.70752151597799995</c:v>
                </c:pt>
                <c:pt idx="542">
                  <c:v>0.71411935787199998</c:v>
                </c:pt>
                <c:pt idx="543">
                  <c:v>0.70752151597799995</c:v>
                </c:pt>
                <c:pt idx="544">
                  <c:v>0.71411935787199998</c:v>
                </c:pt>
                <c:pt idx="545">
                  <c:v>0.71411935787199998</c:v>
                </c:pt>
                <c:pt idx="546">
                  <c:v>0.70752151597799995</c:v>
                </c:pt>
                <c:pt idx="547">
                  <c:v>0.70752151597799995</c:v>
                </c:pt>
                <c:pt idx="548">
                  <c:v>0.70131178243199999</c:v>
                </c:pt>
                <c:pt idx="549">
                  <c:v>0.70752151597799995</c:v>
                </c:pt>
                <c:pt idx="550">
                  <c:v>0.70131178243199999</c:v>
                </c:pt>
                <c:pt idx="551">
                  <c:v>0.70131178243199999</c:v>
                </c:pt>
                <c:pt idx="552">
                  <c:v>0.70131178243199999</c:v>
                </c:pt>
                <c:pt idx="553">
                  <c:v>0.69471394053799995</c:v>
                </c:pt>
                <c:pt idx="554">
                  <c:v>0.69471394053799995</c:v>
                </c:pt>
                <c:pt idx="555">
                  <c:v>0.70131178243199999</c:v>
                </c:pt>
                <c:pt idx="556">
                  <c:v>0.70131178243199999</c:v>
                </c:pt>
                <c:pt idx="557">
                  <c:v>0.70131178243199999</c:v>
                </c:pt>
                <c:pt idx="558">
                  <c:v>0.70131178243199999</c:v>
                </c:pt>
                <c:pt idx="559">
                  <c:v>0.70131178243199999</c:v>
                </c:pt>
                <c:pt idx="560">
                  <c:v>0.69471394053799995</c:v>
                </c:pt>
                <c:pt idx="561">
                  <c:v>0.70131178243199999</c:v>
                </c:pt>
                <c:pt idx="562">
                  <c:v>0.70131178243199999</c:v>
                </c:pt>
                <c:pt idx="563">
                  <c:v>0.72032909141900003</c:v>
                </c:pt>
                <c:pt idx="564">
                  <c:v>0.75875181773900002</c:v>
                </c:pt>
                <c:pt idx="565">
                  <c:v>0.76496155128599996</c:v>
                </c:pt>
                <c:pt idx="566">
                  <c:v>0.76496155128599996</c:v>
                </c:pt>
                <c:pt idx="567">
                  <c:v>0.77776912672599996</c:v>
                </c:pt>
                <c:pt idx="568">
                  <c:v>0.77155939317900002</c:v>
                </c:pt>
                <c:pt idx="569">
                  <c:v>0.76496155128599996</c:v>
                </c:pt>
                <c:pt idx="570">
                  <c:v>0.77155939317900002</c:v>
                </c:pt>
                <c:pt idx="571">
                  <c:v>0.78436696861900002</c:v>
                </c:pt>
                <c:pt idx="572">
                  <c:v>0.82899942848599995</c:v>
                </c:pt>
                <c:pt idx="573">
                  <c:v>0.848404845819</c:v>
                </c:pt>
                <c:pt idx="574">
                  <c:v>0.848404845819</c:v>
                </c:pt>
                <c:pt idx="575">
                  <c:v>0.85461457936600005</c:v>
                </c:pt>
                <c:pt idx="576">
                  <c:v>0.85461457936600005</c:v>
                </c:pt>
                <c:pt idx="577">
                  <c:v>0.88022973024600004</c:v>
                </c:pt>
                <c:pt idx="578">
                  <c:v>0.89303730568600004</c:v>
                </c:pt>
                <c:pt idx="579">
                  <c:v>0.88682757213999996</c:v>
                </c:pt>
                <c:pt idx="580">
                  <c:v>0.89303730568600004</c:v>
                </c:pt>
                <c:pt idx="581">
                  <c:v>0.89303730568600004</c:v>
                </c:pt>
                <c:pt idx="582">
                  <c:v>0.88682757213999996</c:v>
                </c:pt>
                <c:pt idx="583">
                  <c:v>0.87401999669999997</c:v>
                </c:pt>
                <c:pt idx="584">
                  <c:v>0.87401999669999997</c:v>
                </c:pt>
                <c:pt idx="585">
                  <c:v>0.88682757213999996</c:v>
                </c:pt>
                <c:pt idx="586">
                  <c:v>0.88022973024600004</c:v>
                </c:pt>
                <c:pt idx="587">
                  <c:v>0.91244272301999996</c:v>
                </c:pt>
                <c:pt idx="588">
                  <c:v>0.92525029845999995</c:v>
                </c:pt>
                <c:pt idx="589">
                  <c:v>0.93805787389999995</c:v>
                </c:pt>
                <c:pt idx="590">
                  <c:v>0.95086544933999995</c:v>
                </c:pt>
                <c:pt idx="591">
                  <c:v>0.96988275832699999</c:v>
                </c:pt>
                <c:pt idx="592">
                  <c:v>0.97609249187400005</c:v>
                </c:pt>
                <c:pt idx="593">
                  <c:v>0.96988275832699999</c:v>
                </c:pt>
                <c:pt idx="594">
                  <c:v>0.97609249187400005</c:v>
                </c:pt>
                <c:pt idx="595">
                  <c:v>0.96988275832699999</c:v>
                </c:pt>
                <c:pt idx="596">
                  <c:v>0.957075182887</c:v>
                </c:pt>
                <c:pt idx="597">
                  <c:v>0.96367302478000005</c:v>
                </c:pt>
                <c:pt idx="598">
                  <c:v>0.96367302478000005</c:v>
                </c:pt>
                <c:pt idx="599">
                  <c:v>0.96988275832699999</c:v>
                </c:pt>
                <c:pt idx="600">
                  <c:v>0.98269033376699999</c:v>
                </c:pt>
                <c:pt idx="601">
                  <c:v>0.98890006731400004</c:v>
                </c:pt>
                <c:pt idx="602">
                  <c:v>1.0083054846499999</c:v>
                </c:pt>
                <c:pt idx="603">
                  <c:v>1.0339206355299999</c:v>
                </c:pt>
                <c:pt idx="604">
                  <c:v>1.04672821097</c:v>
                </c:pt>
                <c:pt idx="605">
                  <c:v>1.0401303690699999</c:v>
                </c:pt>
                <c:pt idx="606">
                  <c:v>1.0339206355299999</c:v>
                </c:pt>
                <c:pt idx="607">
                  <c:v>1.02732279363</c:v>
                </c:pt>
                <c:pt idx="608">
                  <c:v>1.0401303690699999</c:v>
                </c:pt>
                <c:pt idx="609">
                  <c:v>1.10416824627</c:v>
                </c:pt>
                <c:pt idx="610">
                  <c:v>1.1107660881700001</c:v>
                </c:pt>
                <c:pt idx="611">
                  <c:v>1.1107660881700001</c:v>
                </c:pt>
                <c:pt idx="612">
                  <c:v>1.12357366361</c:v>
                </c:pt>
                <c:pt idx="613">
                  <c:v>1.12978339715</c:v>
                </c:pt>
                <c:pt idx="614">
                  <c:v>1.15539854804</c:v>
                </c:pt>
                <c:pt idx="615">
                  <c:v>1.1619963899300001</c:v>
                </c:pt>
                <c:pt idx="616">
                  <c:v>1.1682061234800001</c:v>
                </c:pt>
                <c:pt idx="617">
                  <c:v>1.1682061234800001</c:v>
                </c:pt>
                <c:pt idx="618">
                  <c:v>1.1682061234800001</c:v>
                </c:pt>
                <c:pt idx="619">
                  <c:v>1.1876115408100001</c:v>
                </c:pt>
                <c:pt idx="620">
                  <c:v>1.2128385833399999</c:v>
                </c:pt>
                <c:pt idx="621">
                  <c:v>1.2066288498</c:v>
                </c:pt>
                <c:pt idx="622">
                  <c:v>1.2128385833399999</c:v>
                </c:pt>
                <c:pt idx="623">
                  <c:v>1.2194364252400001</c:v>
                </c:pt>
                <c:pt idx="624">
                  <c:v>1.2578591515599999</c:v>
                </c:pt>
                <c:pt idx="625">
                  <c:v>1.2640688850999999</c:v>
                </c:pt>
                <c:pt idx="626">
                  <c:v>1.27687646054</c:v>
                </c:pt>
                <c:pt idx="627">
                  <c:v>1.2834743024399999</c:v>
                </c:pt>
                <c:pt idx="628">
                  <c:v>1.2706667270000001</c:v>
                </c:pt>
                <c:pt idx="629">
                  <c:v>1.2578591515599999</c:v>
                </c:pt>
                <c:pt idx="630">
                  <c:v>1.27687646054</c:v>
                </c:pt>
                <c:pt idx="631">
                  <c:v>1.2706667270000001</c:v>
                </c:pt>
                <c:pt idx="632">
                  <c:v>1.2834743024399999</c:v>
                </c:pt>
                <c:pt idx="633">
                  <c:v>1.30249161142</c:v>
                </c:pt>
                <c:pt idx="634">
                  <c:v>1.3347046041999999</c:v>
                </c:pt>
                <c:pt idx="635">
                  <c:v>1.3409143377399999</c:v>
                </c:pt>
                <c:pt idx="636">
                  <c:v>1.34751217964</c:v>
                </c:pt>
                <c:pt idx="637">
                  <c:v>1.34751217964</c:v>
                </c:pt>
                <c:pt idx="638">
                  <c:v>1.34751217964</c:v>
                </c:pt>
                <c:pt idx="639">
                  <c:v>1.3347046041999999</c:v>
                </c:pt>
                <c:pt idx="640">
                  <c:v>1.3409143377399999</c:v>
                </c:pt>
                <c:pt idx="641">
                  <c:v>1.3409143377399999</c:v>
                </c:pt>
                <c:pt idx="642">
                  <c:v>1.3281067623</c:v>
                </c:pt>
                <c:pt idx="643">
                  <c:v>1.32189702876</c:v>
                </c:pt>
                <c:pt idx="644">
                  <c:v>1.3347046041999999</c:v>
                </c:pt>
                <c:pt idx="645">
                  <c:v>1.3347046041999999</c:v>
                </c:pt>
                <c:pt idx="646">
                  <c:v>1.3281067623</c:v>
                </c:pt>
                <c:pt idx="647">
                  <c:v>1.32189702876</c:v>
                </c:pt>
                <c:pt idx="648">
                  <c:v>1.3281067623</c:v>
                </c:pt>
                <c:pt idx="649">
                  <c:v>1.3281067623</c:v>
                </c:pt>
                <c:pt idx="650">
                  <c:v>1.32189702876</c:v>
                </c:pt>
                <c:pt idx="651">
                  <c:v>1.32189702876</c:v>
                </c:pt>
                <c:pt idx="652">
                  <c:v>1.3152991868599999</c:v>
                </c:pt>
                <c:pt idx="653">
                  <c:v>1.32189702876</c:v>
                </c:pt>
                <c:pt idx="654">
                  <c:v>1.3152991868599999</c:v>
                </c:pt>
                <c:pt idx="655">
                  <c:v>1.32189702876</c:v>
                </c:pt>
                <c:pt idx="656">
                  <c:v>1.3152991868599999</c:v>
                </c:pt>
                <c:pt idx="657">
                  <c:v>1.3152991868599999</c:v>
                </c:pt>
                <c:pt idx="658">
                  <c:v>1.32189702876</c:v>
                </c:pt>
                <c:pt idx="659">
                  <c:v>1.3152991868599999</c:v>
                </c:pt>
                <c:pt idx="660">
                  <c:v>1.3152991868599999</c:v>
                </c:pt>
                <c:pt idx="661">
                  <c:v>1.32189702876</c:v>
                </c:pt>
                <c:pt idx="662">
                  <c:v>1.32189702876</c:v>
                </c:pt>
                <c:pt idx="663">
                  <c:v>1.3152991868599999</c:v>
                </c:pt>
                <c:pt idx="664">
                  <c:v>1.32189702876</c:v>
                </c:pt>
                <c:pt idx="665">
                  <c:v>1.3665294886199999</c:v>
                </c:pt>
                <c:pt idx="666">
                  <c:v>1.40495221494</c:v>
                </c:pt>
                <c:pt idx="667">
                  <c:v>1.4495846748100001</c:v>
                </c:pt>
                <c:pt idx="668">
                  <c:v>1.4946052430200001</c:v>
                </c:pt>
                <c:pt idx="669">
                  <c:v>1.53302796934</c:v>
                </c:pt>
                <c:pt idx="670">
                  <c:v>1.5520452783300001</c:v>
                </c:pt>
                <c:pt idx="671">
                  <c:v>1.5520452783300001</c:v>
                </c:pt>
                <c:pt idx="672">
                  <c:v>1.5520452783300001</c:v>
                </c:pt>
                <c:pt idx="673">
                  <c:v>1.5458355447800001</c:v>
                </c:pt>
                <c:pt idx="674">
                  <c:v>1.5970658465400001</c:v>
                </c:pt>
                <c:pt idx="675">
                  <c:v>1.6098734219799999</c:v>
                </c:pt>
                <c:pt idx="676">
                  <c:v>1.6354885728699999</c:v>
                </c:pt>
                <c:pt idx="677">
                  <c:v>1.6416983064099999</c:v>
                </c:pt>
                <c:pt idx="678">
                  <c:v>1.65450588185</c:v>
                </c:pt>
                <c:pt idx="679">
                  <c:v>1.71194591716</c:v>
                </c:pt>
                <c:pt idx="680">
                  <c:v>1.73756106804</c:v>
                </c:pt>
                <c:pt idx="681">
                  <c:v>1.73756106804</c:v>
                </c:pt>
                <c:pt idx="682">
                  <c:v>1.73756106804</c:v>
                </c:pt>
                <c:pt idx="683">
                  <c:v>1.73756106804</c:v>
                </c:pt>
                <c:pt idx="684">
                  <c:v>1.7247534926000001</c:v>
                </c:pt>
                <c:pt idx="685">
                  <c:v>1.7503686434800001</c:v>
                </c:pt>
                <c:pt idx="686">
                  <c:v>1.84002167156</c:v>
                </c:pt>
                <c:pt idx="687">
                  <c:v>1.85942708889</c:v>
                </c:pt>
                <c:pt idx="688">
                  <c:v>1.85942708889</c:v>
                </c:pt>
                <c:pt idx="689">
                  <c:v>1.8784443978800001</c:v>
                </c:pt>
                <c:pt idx="690">
                  <c:v>1.8784443978800001</c:v>
                </c:pt>
                <c:pt idx="691">
                  <c:v>1.9680974259599999</c:v>
                </c:pt>
                <c:pt idx="692">
                  <c:v>2.0193277277199999</c:v>
                </c:pt>
                <c:pt idx="693">
                  <c:v>2.03834503671</c:v>
                </c:pt>
                <c:pt idx="694">
                  <c:v>2.0577504540399998</c:v>
                </c:pt>
                <c:pt idx="695">
                  <c:v>2.0511526121500001</c:v>
                </c:pt>
                <c:pt idx="696">
                  <c:v>2.0511526121500001</c:v>
                </c:pt>
                <c:pt idx="697">
                  <c:v>2.0767677630299999</c:v>
                </c:pt>
                <c:pt idx="698">
                  <c:v>2.1151904893500002</c:v>
                </c:pt>
                <c:pt idx="699">
                  <c:v>2.1474034821200001</c:v>
                </c:pt>
                <c:pt idx="700">
                  <c:v>2.1598229492200001</c:v>
                </c:pt>
                <c:pt idx="701">
                  <c:v>2.1726305246600002</c:v>
                </c:pt>
                <c:pt idx="702">
                  <c:v>2.1664207911100002</c:v>
                </c:pt>
                <c:pt idx="703">
                  <c:v>2.1982456755399999</c:v>
                </c:pt>
                <c:pt idx="704">
                  <c:v>2.2176510928700002</c:v>
                </c:pt>
                <c:pt idx="705">
                  <c:v>2.2494759772999999</c:v>
                </c:pt>
                <c:pt idx="706">
                  <c:v>2.2750911281800001</c:v>
                </c:pt>
                <c:pt idx="707">
                  <c:v>2.2944965455099999</c:v>
                </c:pt>
                <c:pt idx="708">
                  <c:v>2.3007062790599999</c:v>
                </c:pt>
                <c:pt idx="709">
                  <c:v>2.3201116963900001</c:v>
                </c:pt>
                <c:pt idx="710">
                  <c:v>2.3713419981500001</c:v>
                </c:pt>
                <c:pt idx="711">
                  <c:v>2.4031668825799999</c:v>
                </c:pt>
                <c:pt idx="712">
                  <c:v>2.4349917670000001</c:v>
                </c:pt>
                <c:pt idx="713">
                  <c:v>2.4477993424400002</c:v>
                </c:pt>
                <c:pt idx="714">
                  <c:v>2.4349917670000001</c:v>
                </c:pt>
                <c:pt idx="715">
                  <c:v>2.4287820334600001</c:v>
                </c:pt>
                <c:pt idx="716">
                  <c:v>2.4349917670000001</c:v>
                </c:pt>
                <c:pt idx="717">
                  <c:v>2.42218419156</c:v>
                </c:pt>
                <c:pt idx="718">
                  <c:v>2.4287820334600001</c:v>
                </c:pt>
                <c:pt idx="719">
                  <c:v>2.4349917670000001</c:v>
                </c:pt>
                <c:pt idx="720">
                  <c:v>2.4287820334600001</c:v>
                </c:pt>
                <c:pt idx="721">
                  <c:v>2.41597445802</c:v>
                </c:pt>
                <c:pt idx="722">
                  <c:v>2.41597445802</c:v>
                </c:pt>
                <c:pt idx="723">
                  <c:v>2.4287820334600001</c:v>
                </c:pt>
                <c:pt idx="724">
                  <c:v>2.41597445802</c:v>
                </c:pt>
                <c:pt idx="725">
                  <c:v>2.41597445802</c:v>
                </c:pt>
                <c:pt idx="726">
                  <c:v>2.41597445802</c:v>
                </c:pt>
                <c:pt idx="727">
                  <c:v>2.41597445802</c:v>
                </c:pt>
                <c:pt idx="728">
                  <c:v>2.4031668825799999</c:v>
                </c:pt>
                <c:pt idx="729">
                  <c:v>2.4093766161199999</c:v>
                </c:pt>
                <c:pt idx="730">
                  <c:v>2.4031668825799999</c:v>
                </c:pt>
                <c:pt idx="731">
                  <c:v>2.4093766161199999</c:v>
                </c:pt>
                <c:pt idx="732">
                  <c:v>2.4093766161199999</c:v>
                </c:pt>
                <c:pt idx="733">
                  <c:v>2.4031668825799999</c:v>
                </c:pt>
                <c:pt idx="734">
                  <c:v>2.3965690406800002</c:v>
                </c:pt>
                <c:pt idx="735">
                  <c:v>2.4031668825799999</c:v>
                </c:pt>
                <c:pt idx="736">
                  <c:v>2.4093766161199999</c:v>
                </c:pt>
                <c:pt idx="737">
                  <c:v>2.4031668825799999</c:v>
                </c:pt>
                <c:pt idx="738">
                  <c:v>2.4800123352200001</c:v>
                </c:pt>
                <c:pt idx="739">
                  <c:v>2.58868267229</c:v>
                </c:pt>
                <c:pt idx="740">
                  <c:v>2.69114327581</c:v>
                </c:pt>
                <c:pt idx="741">
                  <c:v>2.8192190302100002</c:v>
                </c:pt>
                <c:pt idx="742">
                  <c:v>2.8766590655100002</c:v>
                </c:pt>
                <c:pt idx="743">
                  <c:v>2.92129152538</c:v>
                </c:pt>
                <c:pt idx="744">
                  <c:v>2.9853294025800001</c:v>
                </c:pt>
                <c:pt idx="745">
                  <c:v>3.07498243066</c:v>
                </c:pt>
                <c:pt idx="746">
                  <c:v>3.1005975815400002</c:v>
                </c:pt>
                <c:pt idx="747">
                  <c:v>3.1134051569799999</c:v>
                </c:pt>
                <c:pt idx="748">
                  <c:v>3.13242246597</c:v>
                </c:pt>
                <c:pt idx="749">
                  <c:v>3.1134051569799999</c:v>
                </c:pt>
                <c:pt idx="750">
                  <c:v>3.1068073150900002</c:v>
                </c:pt>
                <c:pt idx="751">
                  <c:v>3.1902506096200001</c:v>
                </c:pt>
                <c:pt idx="752">
                  <c:v>3.2542884868200002</c:v>
                </c:pt>
                <c:pt idx="753">
                  <c:v>3.3117285221300001</c:v>
                </c:pt>
                <c:pt idx="754">
                  <c:v>3.3885739747699999</c:v>
                </c:pt>
                <c:pt idx="755">
                  <c:v>3.4269967010900002</c:v>
                </c:pt>
                <c:pt idx="756">
                  <c:v>3.4716291609600001</c:v>
                </c:pt>
                <c:pt idx="757">
                  <c:v>3.5166497291700001</c:v>
                </c:pt>
                <c:pt idx="758">
                  <c:v>3.5422648800499998</c:v>
                </c:pt>
                <c:pt idx="759">
                  <c:v>3.6187222243499999</c:v>
                </c:pt>
                <c:pt idx="760">
                  <c:v>3.676550368</c:v>
                </c:pt>
                <c:pt idx="761">
                  <c:v>3.68276010155</c:v>
                </c:pt>
                <c:pt idx="762">
                  <c:v>3.7980282805100001</c:v>
                </c:pt>
                <c:pt idx="763">
                  <c:v>3.9132964594700002</c:v>
                </c:pt>
                <c:pt idx="764">
                  <c:v>3.90669861757</c:v>
                </c:pt>
                <c:pt idx="765">
                  <c:v>3.95171918579</c:v>
                </c:pt>
                <c:pt idx="766">
                  <c:v>3.9835440702199998</c:v>
                </c:pt>
                <c:pt idx="767">
                  <c:v>3.9773343366699998</c:v>
                </c:pt>
                <c:pt idx="768">
                  <c:v>3.9773343366699998</c:v>
                </c:pt>
                <c:pt idx="769">
                  <c:v>3.9963516456599999</c:v>
                </c:pt>
                <c:pt idx="770">
                  <c:v>3.9707364947800001</c:v>
                </c:pt>
                <c:pt idx="771">
                  <c:v>3.95792891934</c:v>
                </c:pt>
                <c:pt idx="772">
                  <c:v>3.9773343366699998</c:v>
                </c:pt>
                <c:pt idx="773">
                  <c:v>3.9645267612300001</c:v>
                </c:pt>
                <c:pt idx="774">
                  <c:v>3.9389116103499999</c:v>
                </c:pt>
                <c:pt idx="775">
                  <c:v>3.9451213438999999</c:v>
                </c:pt>
                <c:pt idx="776">
                  <c:v>3.9645267612300001</c:v>
                </c:pt>
                <c:pt idx="777">
                  <c:v>3.9451213438999999</c:v>
                </c:pt>
                <c:pt idx="778">
                  <c:v>3.9323137684599998</c:v>
                </c:pt>
                <c:pt idx="779">
                  <c:v>3.9451213438999999</c:v>
                </c:pt>
                <c:pt idx="780">
                  <c:v>3.9323137684599998</c:v>
                </c:pt>
                <c:pt idx="781">
                  <c:v>3.9195061930100001</c:v>
                </c:pt>
                <c:pt idx="782">
                  <c:v>3.9323137684599998</c:v>
                </c:pt>
                <c:pt idx="783">
                  <c:v>3.9261040349099998</c:v>
                </c:pt>
                <c:pt idx="784">
                  <c:v>3.9195061930100001</c:v>
                </c:pt>
                <c:pt idx="785">
                  <c:v>3.9195061930100001</c:v>
                </c:pt>
                <c:pt idx="786">
                  <c:v>3.9261040349099998</c:v>
                </c:pt>
                <c:pt idx="787">
                  <c:v>3.9195061930100001</c:v>
                </c:pt>
                <c:pt idx="788">
                  <c:v>3.9132964594700002</c:v>
                </c:pt>
                <c:pt idx="789">
                  <c:v>3.9195061930100001</c:v>
                </c:pt>
                <c:pt idx="790">
                  <c:v>3.9132964594700002</c:v>
                </c:pt>
                <c:pt idx="791">
                  <c:v>3.90669861757</c:v>
                </c:pt>
                <c:pt idx="792">
                  <c:v>3.9195061930100001</c:v>
                </c:pt>
                <c:pt idx="793">
                  <c:v>3.90669861757</c:v>
                </c:pt>
                <c:pt idx="794">
                  <c:v>3.9323137684599998</c:v>
                </c:pt>
                <c:pt idx="795">
                  <c:v>4.0029494875499996</c:v>
                </c:pt>
                <c:pt idx="796">
                  <c:v>4.0157570629899997</c:v>
                </c:pt>
                <c:pt idx="797">
                  <c:v>4.0537916809599999</c:v>
                </c:pt>
                <c:pt idx="798">
                  <c:v>4.0603895228600004</c:v>
                </c:pt>
                <c:pt idx="799">
                  <c:v>4.0794068318400001</c:v>
                </c:pt>
                <c:pt idx="800">
                  <c:v>4.1372349755000002</c:v>
                </c:pt>
                <c:pt idx="801">
                  <c:v>4.1500425509400003</c:v>
                </c:pt>
                <c:pt idx="802">
                  <c:v>4.1434447090399997</c:v>
                </c:pt>
                <c:pt idx="803">
                  <c:v>4.1562522844799998</c:v>
                </c:pt>
                <c:pt idx="804">
                  <c:v>4.1500425509400003</c:v>
                </c:pt>
                <c:pt idx="805">
                  <c:v>4.1372349755000002</c:v>
                </c:pt>
                <c:pt idx="806">
                  <c:v>4.1372349755000002</c:v>
                </c:pt>
                <c:pt idx="807">
                  <c:v>4.1372349755000002</c:v>
                </c:pt>
                <c:pt idx="808">
                  <c:v>4.1306371335999996</c:v>
                </c:pt>
                <c:pt idx="809">
                  <c:v>4.1372349755000002</c:v>
                </c:pt>
                <c:pt idx="810">
                  <c:v>4.1306371335999996</c:v>
                </c:pt>
                <c:pt idx="811">
                  <c:v>4.1244274000600001</c:v>
                </c:pt>
                <c:pt idx="812">
                  <c:v>4.1178295581600004</c:v>
                </c:pt>
                <c:pt idx="813">
                  <c:v>4.1306371335999996</c:v>
                </c:pt>
                <c:pt idx="814">
                  <c:v>4.1178295581600004</c:v>
                </c:pt>
                <c:pt idx="815">
                  <c:v>4.1178295581600004</c:v>
                </c:pt>
                <c:pt idx="816">
                  <c:v>4.2202901616800004</c:v>
                </c:pt>
                <c:pt idx="817">
                  <c:v>4.2074825862400003</c:v>
                </c:pt>
                <c:pt idx="818">
                  <c:v>4.2140804281399999</c:v>
                </c:pt>
                <c:pt idx="819">
                  <c:v>4.2396955790200002</c:v>
                </c:pt>
                <c:pt idx="820">
                  <c:v>4.2268880035800001</c:v>
                </c:pt>
                <c:pt idx="821">
                  <c:v>4.2268880035800001</c:v>
                </c:pt>
                <c:pt idx="822">
                  <c:v>4.2459053125599997</c:v>
                </c:pt>
                <c:pt idx="823">
                  <c:v>4.2459053125599997</c:v>
                </c:pt>
                <c:pt idx="824">
                  <c:v>4.2268880035800001</c:v>
                </c:pt>
                <c:pt idx="825">
                  <c:v>4.2396955790200002</c:v>
                </c:pt>
                <c:pt idx="826">
                  <c:v>4.2459053125599997</c:v>
                </c:pt>
                <c:pt idx="827">
                  <c:v>4.2330977371199996</c:v>
                </c:pt>
                <c:pt idx="828">
                  <c:v>4.2330977371199996</c:v>
                </c:pt>
                <c:pt idx="829">
                  <c:v>4.2905377724299996</c:v>
                </c:pt>
                <c:pt idx="830">
                  <c:v>4.3033453478699997</c:v>
                </c:pt>
                <c:pt idx="831">
                  <c:v>4.3227507652000003</c:v>
                </c:pt>
                <c:pt idx="832">
                  <c:v>4.3483659160799997</c:v>
                </c:pt>
                <c:pt idx="833">
                  <c:v>4.3545756496300001</c:v>
                </c:pt>
                <c:pt idx="834">
                  <c:v>4.3483659160799997</c:v>
                </c:pt>
                <c:pt idx="835">
                  <c:v>4.3611734915199998</c:v>
                </c:pt>
                <c:pt idx="836">
                  <c:v>4.3611734915199998</c:v>
                </c:pt>
                <c:pt idx="837">
                  <c:v>4.3483659160799997</c:v>
                </c:pt>
                <c:pt idx="838">
                  <c:v>4.3545756496300001</c:v>
                </c:pt>
                <c:pt idx="839">
                  <c:v>4.3611734915199998</c:v>
                </c:pt>
                <c:pt idx="840">
                  <c:v>4.3545756496300001</c:v>
                </c:pt>
                <c:pt idx="841">
                  <c:v>4.3545756496300001</c:v>
                </c:pt>
                <c:pt idx="842">
                  <c:v>4.3739810669599999</c:v>
                </c:pt>
                <c:pt idx="843">
                  <c:v>4.3801908005100003</c:v>
                </c:pt>
                <c:pt idx="844">
                  <c:v>4.38678864241</c:v>
                </c:pt>
                <c:pt idx="845">
                  <c:v>4.4252113687300003</c:v>
                </c:pt>
                <c:pt idx="846">
                  <c:v>4.4570362531500001</c:v>
                </c:pt>
                <c:pt idx="847">
                  <c:v>4.4764416704899999</c:v>
                </c:pt>
                <c:pt idx="848">
                  <c:v>4.4698438285900002</c:v>
                </c:pt>
                <c:pt idx="849">
                  <c:v>4.4698438285900002</c:v>
                </c:pt>
                <c:pt idx="850">
                  <c:v>4.4826514040300003</c:v>
                </c:pt>
                <c:pt idx="851">
                  <c:v>4.5466892812299999</c:v>
                </c:pt>
                <c:pt idx="852">
                  <c:v>4.5528990147800004</c:v>
                </c:pt>
                <c:pt idx="853">
                  <c:v>4.5785141656599997</c:v>
                </c:pt>
                <c:pt idx="854">
                  <c:v>4.5785141656599997</c:v>
                </c:pt>
                <c:pt idx="855">
                  <c:v>4.5851120075500003</c:v>
                </c:pt>
                <c:pt idx="856">
                  <c:v>4.5851120075500003</c:v>
                </c:pt>
                <c:pt idx="857">
                  <c:v>4.61693689198</c:v>
                </c:pt>
                <c:pt idx="858">
                  <c:v>4.6491498847499999</c:v>
                </c:pt>
                <c:pt idx="859">
                  <c:v>4.6809747691799997</c:v>
                </c:pt>
                <c:pt idx="860">
                  <c:v>4.6937823446199998</c:v>
                </c:pt>
                <c:pt idx="861">
                  <c:v>4.6875726110700002</c:v>
                </c:pt>
                <c:pt idx="862">
                  <c:v>4.6809747691799997</c:v>
                </c:pt>
                <c:pt idx="863">
                  <c:v>4.6809747691799997</c:v>
                </c:pt>
                <c:pt idx="864">
                  <c:v>4.6681671937400004</c:v>
                </c:pt>
                <c:pt idx="865">
                  <c:v>4.6681671937400004</c:v>
                </c:pt>
                <c:pt idx="866">
                  <c:v>4.6681671937400004</c:v>
                </c:pt>
                <c:pt idx="867">
                  <c:v>4.66195746019</c:v>
                </c:pt>
                <c:pt idx="868">
                  <c:v>4.6553596183000003</c:v>
                </c:pt>
                <c:pt idx="869">
                  <c:v>4.6809747691799997</c:v>
                </c:pt>
                <c:pt idx="870">
                  <c:v>4.7259953373899997</c:v>
                </c:pt>
                <c:pt idx="871">
                  <c:v>4.7322050709400001</c:v>
                </c:pt>
                <c:pt idx="872">
                  <c:v>4.7322050709400001</c:v>
                </c:pt>
                <c:pt idx="873">
                  <c:v>4.7512223799299997</c:v>
                </c:pt>
                <c:pt idx="874">
                  <c:v>4.7322050709400001</c:v>
                </c:pt>
                <c:pt idx="875">
                  <c:v>4.7259953373899997</c:v>
                </c:pt>
                <c:pt idx="876">
                  <c:v>4.7450126463800002</c:v>
                </c:pt>
                <c:pt idx="877">
                  <c:v>4.7259953373899997</c:v>
                </c:pt>
                <c:pt idx="878">
                  <c:v>4.7259953373899997</c:v>
                </c:pt>
                <c:pt idx="879">
                  <c:v>4.7322050709400001</c:v>
                </c:pt>
                <c:pt idx="880">
                  <c:v>4.7388029128299998</c:v>
                </c:pt>
                <c:pt idx="881">
                  <c:v>4.7578202218200003</c:v>
                </c:pt>
                <c:pt idx="882">
                  <c:v>4.8024526816900002</c:v>
                </c:pt>
                <c:pt idx="883">
                  <c:v>4.8090505235799998</c:v>
                </c:pt>
                <c:pt idx="884">
                  <c:v>4.82185809902</c:v>
                </c:pt>
                <c:pt idx="885">
                  <c:v>4.82185809902</c:v>
                </c:pt>
                <c:pt idx="886">
                  <c:v>4.8152602571300003</c:v>
                </c:pt>
                <c:pt idx="887">
                  <c:v>4.82185809902</c:v>
                </c:pt>
                <c:pt idx="888">
                  <c:v>4.8152602571300003</c:v>
                </c:pt>
                <c:pt idx="889">
                  <c:v>4.8024526816900002</c:v>
                </c:pt>
                <c:pt idx="890">
                  <c:v>4.8090505235799998</c:v>
                </c:pt>
                <c:pt idx="891">
                  <c:v>4.8280678325700004</c:v>
                </c:pt>
                <c:pt idx="892">
                  <c:v>4.82185809902</c:v>
                </c:pt>
                <c:pt idx="893">
                  <c:v>4.8664905588899998</c:v>
                </c:pt>
                <c:pt idx="894">
                  <c:v>4.89210570977</c:v>
                </c:pt>
                <c:pt idx="895">
                  <c:v>4.8987035516599997</c:v>
                </c:pt>
                <c:pt idx="896">
                  <c:v>4.8987035516599997</c:v>
                </c:pt>
                <c:pt idx="897">
                  <c:v>4.8987035516599997</c:v>
                </c:pt>
                <c:pt idx="898">
                  <c:v>4.89210570977</c:v>
                </c:pt>
                <c:pt idx="899">
                  <c:v>4.8858959762199996</c:v>
                </c:pt>
                <c:pt idx="900">
                  <c:v>4.8858959762199996</c:v>
                </c:pt>
                <c:pt idx="901">
                  <c:v>4.8792981343299999</c:v>
                </c:pt>
                <c:pt idx="902">
                  <c:v>4.9049132852100001</c:v>
                </c:pt>
                <c:pt idx="903">
                  <c:v>4.9627414288600002</c:v>
                </c:pt>
                <c:pt idx="904">
                  <c:v>4.9561435869699997</c:v>
                </c:pt>
                <c:pt idx="905">
                  <c:v>4.9751608959600002</c:v>
                </c:pt>
                <c:pt idx="906">
                  <c:v>4.99456631329</c:v>
                </c:pt>
                <c:pt idx="907">
                  <c:v>4.9751608959600002</c:v>
                </c:pt>
                <c:pt idx="908">
                  <c:v>4.9627414288600002</c:v>
                </c:pt>
                <c:pt idx="909">
                  <c:v>4.9751608959600002</c:v>
                </c:pt>
                <c:pt idx="910">
                  <c:v>4.9627414288600002</c:v>
                </c:pt>
                <c:pt idx="911">
                  <c:v>4.9627414288600002</c:v>
                </c:pt>
                <c:pt idx="912">
                  <c:v>4.9751608959600002</c:v>
                </c:pt>
                <c:pt idx="913">
                  <c:v>4.9689511624099998</c:v>
                </c:pt>
                <c:pt idx="914">
                  <c:v>4.9561435869699997</c:v>
                </c:pt>
                <c:pt idx="915">
                  <c:v>4.9689511624099998</c:v>
                </c:pt>
                <c:pt idx="916">
                  <c:v>4.9627414288600002</c:v>
                </c:pt>
                <c:pt idx="917">
                  <c:v>4.9627414288600002</c:v>
                </c:pt>
                <c:pt idx="918">
                  <c:v>4.9627414288600002</c:v>
                </c:pt>
                <c:pt idx="919">
                  <c:v>4.9627414288600002</c:v>
                </c:pt>
                <c:pt idx="920">
                  <c:v>4.9627414288600002</c:v>
                </c:pt>
                <c:pt idx="921">
                  <c:v>4.9689511624099998</c:v>
                </c:pt>
                <c:pt idx="922">
                  <c:v>4.9817587378499999</c:v>
                </c:pt>
                <c:pt idx="923">
                  <c:v>4.9751608959600002</c:v>
                </c:pt>
                <c:pt idx="924">
                  <c:v>4.99456631329</c:v>
                </c:pt>
                <c:pt idx="925">
                  <c:v>5.0007760468400004</c:v>
                </c:pt>
                <c:pt idx="926">
                  <c:v>5.0007760468400004</c:v>
                </c:pt>
                <c:pt idx="927">
                  <c:v>5.0073738887300001</c:v>
                </c:pt>
                <c:pt idx="928">
                  <c:v>5.0135836222799997</c:v>
                </c:pt>
                <c:pt idx="929">
                  <c:v>5.0201814641700002</c:v>
                </c:pt>
                <c:pt idx="930">
                  <c:v>5.0263911977199998</c:v>
                </c:pt>
                <c:pt idx="931">
                  <c:v>5.0457966150500004</c:v>
                </c:pt>
                <c:pt idx="932">
                  <c:v>5.0648139240400001</c:v>
                </c:pt>
                <c:pt idx="933">
                  <c:v>5.0648139240400001</c:v>
                </c:pt>
                <c:pt idx="934">
                  <c:v>5.0842193413699999</c:v>
                </c:pt>
                <c:pt idx="935">
                  <c:v>5.0776214994800002</c:v>
                </c:pt>
                <c:pt idx="936">
                  <c:v>5.0714117659299998</c:v>
                </c:pt>
                <c:pt idx="937">
                  <c:v>5.0648139240400001</c:v>
                </c:pt>
                <c:pt idx="938">
                  <c:v>5.0648139240400001</c:v>
                </c:pt>
                <c:pt idx="939">
                  <c:v>5.0586041904899997</c:v>
                </c:pt>
                <c:pt idx="940">
                  <c:v>5.0776214994800002</c:v>
                </c:pt>
                <c:pt idx="941">
                  <c:v>5.0776214994800002</c:v>
                </c:pt>
                <c:pt idx="942">
                  <c:v>5.0648139240400001</c:v>
                </c:pt>
                <c:pt idx="943">
                  <c:v>5.0714117659299998</c:v>
                </c:pt>
                <c:pt idx="944">
                  <c:v>5.0648139240400001</c:v>
                </c:pt>
                <c:pt idx="945">
                  <c:v>5.0586041904899997</c:v>
                </c:pt>
                <c:pt idx="946">
                  <c:v>5.0586041904899997</c:v>
                </c:pt>
                <c:pt idx="947">
                  <c:v>5.0714117659299998</c:v>
                </c:pt>
                <c:pt idx="948">
                  <c:v>5.0586041904899997</c:v>
                </c:pt>
                <c:pt idx="949">
                  <c:v>5.0586041904899997</c:v>
                </c:pt>
                <c:pt idx="950">
                  <c:v>5.0520063486</c:v>
                </c:pt>
                <c:pt idx="951">
                  <c:v>5.0520063486</c:v>
                </c:pt>
                <c:pt idx="952">
                  <c:v>5.0520063486</c:v>
                </c:pt>
                <c:pt idx="953">
                  <c:v>5.0586041904899997</c:v>
                </c:pt>
                <c:pt idx="954">
                  <c:v>5.0520063486</c:v>
                </c:pt>
                <c:pt idx="955">
                  <c:v>5.0520063486</c:v>
                </c:pt>
                <c:pt idx="956">
                  <c:v>5.0648139240400001</c:v>
                </c:pt>
                <c:pt idx="957">
                  <c:v>5.0457966150500004</c:v>
                </c:pt>
                <c:pt idx="958">
                  <c:v>5.0391987731599999</c:v>
                </c:pt>
                <c:pt idx="959">
                  <c:v>5.0586041904899997</c:v>
                </c:pt>
                <c:pt idx="960">
                  <c:v>5.0586041904899997</c:v>
                </c:pt>
                <c:pt idx="961">
                  <c:v>5.0457966150500004</c:v>
                </c:pt>
                <c:pt idx="962">
                  <c:v>5.0586041904899997</c:v>
                </c:pt>
                <c:pt idx="963">
                  <c:v>5.0586041904899997</c:v>
                </c:pt>
                <c:pt idx="964">
                  <c:v>5.0457966150500004</c:v>
                </c:pt>
                <c:pt idx="965">
                  <c:v>5.0586041904899997</c:v>
                </c:pt>
                <c:pt idx="966">
                  <c:v>5.0586041904899997</c:v>
                </c:pt>
                <c:pt idx="967">
                  <c:v>5.0520063486</c:v>
                </c:pt>
                <c:pt idx="968">
                  <c:v>5.0586041904899997</c:v>
                </c:pt>
                <c:pt idx="969">
                  <c:v>5.0714117659299998</c:v>
                </c:pt>
                <c:pt idx="970">
                  <c:v>5.0520063486</c:v>
                </c:pt>
                <c:pt idx="971">
                  <c:v>5.0714117659299998</c:v>
                </c:pt>
                <c:pt idx="972">
                  <c:v>5.0842193413699999</c:v>
                </c:pt>
                <c:pt idx="973">
                  <c:v>5.0776214994800002</c:v>
                </c:pt>
                <c:pt idx="974">
                  <c:v>5.1032366503600004</c:v>
                </c:pt>
                <c:pt idx="975">
                  <c:v>5.1160442257999996</c:v>
                </c:pt>
                <c:pt idx="976">
                  <c:v>5.1098344922500001</c:v>
                </c:pt>
                <c:pt idx="977">
                  <c:v>5.1288518012399997</c:v>
                </c:pt>
                <c:pt idx="978">
                  <c:v>5.1482572185700004</c:v>
                </c:pt>
                <c:pt idx="979">
                  <c:v>5.1610647940099996</c:v>
                </c:pt>
                <c:pt idx="980">
                  <c:v>5.1672745275600001</c:v>
                </c:pt>
                <c:pt idx="981">
                  <c:v>5.1866799448899998</c:v>
                </c:pt>
                <c:pt idx="982">
                  <c:v>5.1928896784400003</c:v>
                </c:pt>
                <c:pt idx="983">
                  <c:v>5.1866799448899998</c:v>
                </c:pt>
                <c:pt idx="984">
                  <c:v>5.1928896784400003</c:v>
                </c:pt>
                <c:pt idx="985">
                  <c:v>5.2056972538800004</c:v>
                </c:pt>
                <c:pt idx="986">
                  <c:v>5.1928896784400003</c:v>
                </c:pt>
                <c:pt idx="987">
                  <c:v>5.1866799448899998</c:v>
                </c:pt>
                <c:pt idx="988">
                  <c:v>5.1994875203299999</c:v>
                </c:pt>
                <c:pt idx="989">
                  <c:v>5.1994875203299999</c:v>
                </c:pt>
                <c:pt idx="990">
                  <c:v>5.1928896784400003</c:v>
                </c:pt>
                <c:pt idx="991">
                  <c:v>5.2503297137400002</c:v>
                </c:pt>
                <c:pt idx="992">
                  <c:v>5.2631372891800003</c:v>
                </c:pt>
                <c:pt idx="993">
                  <c:v>5.2631372891800003</c:v>
                </c:pt>
                <c:pt idx="994">
                  <c:v>5.2825427065200001</c:v>
                </c:pt>
                <c:pt idx="995">
                  <c:v>5.2887524400599997</c:v>
                </c:pt>
                <c:pt idx="996">
                  <c:v>5.2631372891800003</c:v>
                </c:pt>
                <c:pt idx="997">
                  <c:v>5.26973513108</c:v>
                </c:pt>
                <c:pt idx="998">
                  <c:v>5.2825427065200001</c:v>
                </c:pt>
                <c:pt idx="999">
                  <c:v>5.2569275556399999</c:v>
                </c:pt>
                <c:pt idx="1000">
                  <c:v>5.2759448646199996</c:v>
                </c:pt>
                <c:pt idx="1001">
                  <c:v>5.2759448646199996</c:v>
                </c:pt>
                <c:pt idx="1002">
                  <c:v>5.2631372891800003</c:v>
                </c:pt>
                <c:pt idx="1003">
                  <c:v>5.2569275556399999</c:v>
                </c:pt>
                <c:pt idx="1004">
                  <c:v>5.2759448646199996</c:v>
                </c:pt>
                <c:pt idx="1005">
                  <c:v>5.26973513108</c:v>
                </c:pt>
                <c:pt idx="1006">
                  <c:v>5.2569275556399999</c:v>
                </c:pt>
                <c:pt idx="1007">
                  <c:v>5.2759448646199996</c:v>
                </c:pt>
                <c:pt idx="1008">
                  <c:v>5.2825427065200001</c:v>
                </c:pt>
                <c:pt idx="1009">
                  <c:v>5.2631372891800003</c:v>
                </c:pt>
                <c:pt idx="1010">
                  <c:v>5.2759448646199996</c:v>
                </c:pt>
                <c:pt idx="1011">
                  <c:v>5.2631372891800003</c:v>
                </c:pt>
                <c:pt idx="1012">
                  <c:v>5.2759448646199996</c:v>
                </c:pt>
                <c:pt idx="1013">
                  <c:v>5.2759448646199996</c:v>
                </c:pt>
                <c:pt idx="1014">
                  <c:v>5.2631372891800003</c:v>
                </c:pt>
                <c:pt idx="1015">
                  <c:v>5.2631372891800003</c:v>
                </c:pt>
                <c:pt idx="1016">
                  <c:v>5.2825427065200001</c:v>
                </c:pt>
                <c:pt idx="1017">
                  <c:v>5.2825427065200001</c:v>
                </c:pt>
                <c:pt idx="1018">
                  <c:v>5.2569275556399999</c:v>
                </c:pt>
                <c:pt idx="1019">
                  <c:v>5.2569275556399999</c:v>
                </c:pt>
                <c:pt idx="1020">
                  <c:v>5.2759448646199996</c:v>
                </c:pt>
                <c:pt idx="1021">
                  <c:v>5.26973513108</c:v>
                </c:pt>
                <c:pt idx="1022">
                  <c:v>5.2825427065200001</c:v>
                </c:pt>
                <c:pt idx="1023">
                  <c:v>5.2569275556399999</c:v>
                </c:pt>
                <c:pt idx="1024">
                  <c:v>5.2313124047599997</c:v>
                </c:pt>
                <c:pt idx="1025">
                  <c:v>5.2569275556399999</c:v>
                </c:pt>
                <c:pt idx="1026">
                  <c:v>5.3015600154999998</c:v>
                </c:pt>
                <c:pt idx="1027">
                  <c:v>5.2631372891800003</c:v>
                </c:pt>
                <c:pt idx="1028">
                  <c:v>5.22471456286</c:v>
                </c:pt>
                <c:pt idx="1029">
                  <c:v>5.2953502819600002</c:v>
                </c:pt>
                <c:pt idx="1030">
                  <c:v>5.3143675909499999</c:v>
                </c:pt>
                <c:pt idx="1031">
                  <c:v>5.2887524400599997</c:v>
                </c:pt>
                <c:pt idx="1032">
                  <c:v>5.2825427065200001</c:v>
                </c:pt>
                <c:pt idx="1033">
                  <c:v>5.2887524400599997</c:v>
                </c:pt>
                <c:pt idx="1034">
                  <c:v>5.2887524400599997</c:v>
                </c:pt>
                <c:pt idx="1035">
                  <c:v>5.3081578574000003</c:v>
                </c:pt>
                <c:pt idx="1036">
                  <c:v>5.2953502819600002</c:v>
                </c:pt>
                <c:pt idx="1037">
                  <c:v>5.2825427065200001</c:v>
                </c:pt>
                <c:pt idx="1038">
                  <c:v>5.26973513108</c:v>
                </c:pt>
                <c:pt idx="1039">
                  <c:v>5.2887524400599997</c:v>
                </c:pt>
                <c:pt idx="1040">
                  <c:v>5.3015600154999998</c:v>
                </c:pt>
                <c:pt idx="1041">
                  <c:v>5.2953502819600002</c:v>
                </c:pt>
                <c:pt idx="1042">
                  <c:v>5.2887524400599997</c:v>
                </c:pt>
                <c:pt idx="1043">
                  <c:v>5.3015600154999998</c:v>
                </c:pt>
                <c:pt idx="1044">
                  <c:v>5.2953502819600002</c:v>
                </c:pt>
                <c:pt idx="1045">
                  <c:v>5.2887524400599997</c:v>
                </c:pt>
                <c:pt idx="1046">
                  <c:v>5.3015600154999998</c:v>
                </c:pt>
                <c:pt idx="1047">
                  <c:v>5.3081578574000003</c:v>
                </c:pt>
                <c:pt idx="1048">
                  <c:v>5.2825427065200001</c:v>
                </c:pt>
                <c:pt idx="1049">
                  <c:v>5.2887524400599997</c:v>
                </c:pt>
                <c:pt idx="1050">
                  <c:v>5.3209654328399996</c:v>
                </c:pt>
                <c:pt idx="1051">
                  <c:v>5.32717516639</c:v>
                </c:pt>
                <c:pt idx="1052">
                  <c:v>5.3721957346</c:v>
                </c:pt>
                <c:pt idx="1053">
                  <c:v>5.4234260363600004</c:v>
                </c:pt>
                <c:pt idx="1054">
                  <c:v>5.5192887979899998</c:v>
                </c:pt>
                <c:pt idx="1055">
                  <c:v>5.5833266751900004</c:v>
                </c:pt>
                <c:pt idx="1056">
                  <c:v>5.5833266751900004</c:v>
                </c:pt>
                <c:pt idx="1057">
                  <c:v>5.5767288332899998</c:v>
                </c:pt>
                <c:pt idx="1058">
                  <c:v>5.5767288332899998</c:v>
                </c:pt>
                <c:pt idx="1059">
                  <c:v>5.5639212578499997</c:v>
                </c:pt>
                <c:pt idx="1060">
                  <c:v>5.5767288332899998</c:v>
                </c:pt>
                <c:pt idx="1061">
                  <c:v>5.5833266751900004</c:v>
                </c:pt>
                <c:pt idx="1062">
                  <c:v>5.5639212578499997</c:v>
                </c:pt>
                <c:pt idx="1063">
                  <c:v>5.5577115243100002</c:v>
                </c:pt>
                <c:pt idx="1064">
                  <c:v>5.5767288332899998</c:v>
                </c:pt>
                <c:pt idx="1065">
                  <c:v>5.6217494015099998</c:v>
                </c:pt>
                <c:pt idx="1066">
                  <c:v>5.64736455239</c:v>
                </c:pt>
                <c:pt idx="1067">
                  <c:v>5.6791894368099998</c:v>
                </c:pt>
                <c:pt idx="1068">
                  <c:v>5.6853991703600002</c:v>
                </c:pt>
                <c:pt idx="1069">
                  <c:v>5.6919970122499999</c:v>
                </c:pt>
                <c:pt idx="1070">
                  <c:v>5.6919970122499999</c:v>
                </c:pt>
                <c:pt idx="1071">
                  <c:v>5.6982067458000003</c:v>
                </c:pt>
                <c:pt idx="1072">
                  <c:v>5.6853991703600002</c:v>
                </c:pt>
                <c:pt idx="1073">
                  <c:v>5.6729797032700002</c:v>
                </c:pt>
                <c:pt idx="1074">
                  <c:v>5.6791894368099998</c:v>
                </c:pt>
                <c:pt idx="1075">
                  <c:v>5.6791894368099998</c:v>
                </c:pt>
                <c:pt idx="1076">
                  <c:v>5.6853991703600002</c:v>
                </c:pt>
                <c:pt idx="1077">
                  <c:v>5.6853991703600002</c:v>
                </c:pt>
                <c:pt idx="1078">
                  <c:v>5.6791894368099998</c:v>
                </c:pt>
                <c:pt idx="1079">
                  <c:v>5.7110143212400004</c:v>
                </c:pt>
                <c:pt idx="1080">
                  <c:v>5.7176121631300001</c:v>
                </c:pt>
                <c:pt idx="1081">
                  <c:v>5.7304197385700002</c:v>
                </c:pt>
                <c:pt idx="1082">
                  <c:v>5.7366294721199997</c:v>
                </c:pt>
                <c:pt idx="1083">
                  <c:v>5.7304197385700002</c:v>
                </c:pt>
                <c:pt idx="1084">
                  <c:v>5.7110143212400004</c:v>
                </c:pt>
                <c:pt idx="1085">
                  <c:v>5.7238218966799996</c:v>
                </c:pt>
                <c:pt idx="1086">
                  <c:v>5.7366294721199997</c:v>
                </c:pt>
                <c:pt idx="1087">
                  <c:v>5.7366294721199997</c:v>
                </c:pt>
                <c:pt idx="1088">
                  <c:v>5.7366294721199997</c:v>
                </c:pt>
                <c:pt idx="1089">
                  <c:v>5.7366294721199997</c:v>
                </c:pt>
                <c:pt idx="1090">
                  <c:v>5.7494370475599998</c:v>
                </c:pt>
                <c:pt idx="1091">
                  <c:v>5.8134749247600004</c:v>
                </c:pt>
                <c:pt idx="1092">
                  <c:v>5.8584954929800004</c:v>
                </c:pt>
                <c:pt idx="1093">
                  <c:v>5.8584954929800004</c:v>
                </c:pt>
                <c:pt idx="1094">
                  <c:v>5.8713030684199996</c:v>
                </c:pt>
                <c:pt idx="1095">
                  <c:v>5.8903203774000001</c:v>
                </c:pt>
                <c:pt idx="1096">
                  <c:v>5.8903203774000001</c:v>
                </c:pt>
                <c:pt idx="1097">
                  <c:v>5.8903203774000001</c:v>
                </c:pt>
                <c:pt idx="1098">
                  <c:v>5.8841106438599997</c:v>
                </c:pt>
                <c:pt idx="1099">
                  <c:v>5.87751280196</c:v>
                </c:pt>
                <c:pt idx="1100">
                  <c:v>5.8903203774000001</c:v>
                </c:pt>
                <c:pt idx="1101">
                  <c:v>5.8969182192999998</c:v>
                </c:pt>
                <c:pt idx="1102">
                  <c:v>5.8903203774000001</c:v>
                </c:pt>
                <c:pt idx="1103">
                  <c:v>5.87751280196</c:v>
                </c:pt>
                <c:pt idx="1104">
                  <c:v>5.8713030684199996</c:v>
                </c:pt>
                <c:pt idx="1105">
                  <c:v>5.8841106438599997</c:v>
                </c:pt>
                <c:pt idx="1106">
                  <c:v>5.8841106438599997</c:v>
                </c:pt>
                <c:pt idx="1107">
                  <c:v>5.8713030684199996</c:v>
                </c:pt>
                <c:pt idx="1108">
                  <c:v>5.8713030684199996</c:v>
                </c:pt>
                <c:pt idx="1109">
                  <c:v>5.8841106438599997</c:v>
                </c:pt>
                <c:pt idx="1110">
                  <c:v>5.8713030684199996</c:v>
                </c:pt>
                <c:pt idx="1111">
                  <c:v>5.8713030684199996</c:v>
                </c:pt>
                <c:pt idx="1112">
                  <c:v>5.8713030684199996</c:v>
                </c:pt>
                <c:pt idx="1113">
                  <c:v>5.8647052265199999</c:v>
                </c:pt>
                <c:pt idx="1114">
                  <c:v>5.8647052265199999</c:v>
                </c:pt>
                <c:pt idx="1115">
                  <c:v>5.8713030684199996</c:v>
                </c:pt>
                <c:pt idx="1116">
                  <c:v>5.8647052265199999</c:v>
                </c:pt>
                <c:pt idx="1117">
                  <c:v>5.8518976510799998</c:v>
                </c:pt>
                <c:pt idx="1118">
                  <c:v>5.8713030684199996</c:v>
                </c:pt>
                <c:pt idx="1119">
                  <c:v>5.8584954929800004</c:v>
                </c:pt>
                <c:pt idx="1120">
                  <c:v>5.8584954929800004</c:v>
                </c:pt>
                <c:pt idx="1121">
                  <c:v>5.8584954929800004</c:v>
                </c:pt>
                <c:pt idx="1122">
                  <c:v>5.8647052265199999</c:v>
                </c:pt>
                <c:pt idx="1123">
                  <c:v>5.8584954929800004</c:v>
                </c:pt>
                <c:pt idx="1124">
                  <c:v>5.8713030684199996</c:v>
                </c:pt>
                <c:pt idx="1125">
                  <c:v>5.9415506791599997</c:v>
                </c:pt>
                <c:pt idx="1126">
                  <c:v>5.9221452618299999</c:v>
                </c:pt>
                <c:pt idx="1127">
                  <c:v>5.9287431037199996</c:v>
                </c:pt>
                <c:pt idx="1128">
                  <c:v>5.9415506791599997</c:v>
                </c:pt>
                <c:pt idx="1129">
                  <c:v>5.9159355282800004</c:v>
                </c:pt>
                <c:pt idx="1130">
                  <c:v>5.9097257947399999</c:v>
                </c:pt>
                <c:pt idx="1131">
                  <c:v>5.9477604127100001</c:v>
                </c:pt>
                <c:pt idx="1132">
                  <c:v>5.9415506791599997</c:v>
                </c:pt>
                <c:pt idx="1133">
                  <c:v>5.9477604127100001</c:v>
                </c:pt>
                <c:pt idx="1134">
                  <c:v>5.9989907144699997</c:v>
                </c:pt>
                <c:pt idx="1135">
                  <c:v>5.97997340548</c:v>
                </c:pt>
                <c:pt idx="1136">
                  <c:v>5.9861831390300004</c:v>
                </c:pt>
                <c:pt idx="1137">
                  <c:v>5.9989907144699997</c:v>
                </c:pt>
                <c:pt idx="1138">
                  <c:v>5.9927809809200001</c:v>
                </c:pt>
                <c:pt idx="1139">
                  <c:v>5.97997340548</c:v>
                </c:pt>
                <c:pt idx="1140">
                  <c:v>5.9861831390300004</c:v>
                </c:pt>
                <c:pt idx="1141">
                  <c:v>5.9861831390300004</c:v>
                </c:pt>
                <c:pt idx="1142">
                  <c:v>5.9927809809200001</c:v>
                </c:pt>
                <c:pt idx="1143">
                  <c:v>5.9861831390300004</c:v>
                </c:pt>
                <c:pt idx="1144">
                  <c:v>5.97997340548</c:v>
                </c:pt>
                <c:pt idx="1145">
                  <c:v>5.9733755635900003</c:v>
                </c:pt>
                <c:pt idx="1146">
                  <c:v>5.9861831390300004</c:v>
                </c:pt>
                <c:pt idx="1147">
                  <c:v>5.97997340548</c:v>
                </c:pt>
                <c:pt idx="1148">
                  <c:v>5.9733755635900003</c:v>
                </c:pt>
                <c:pt idx="1149">
                  <c:v>5.9989907144699997</c:v>
                </c:pt>
                <c:pt idx="1150">
                  <c:v>6.0312037072400004</c:v>
                </c:pt>
                <c:pt idx="1151">
                  <c:v>6.0312037072400004</c:v>
                </c:pt>
                <c:pt idx="1152">
                  <c:v>6.0502210162300001</c:v>
                </c:pt>
                <c:pt idx="1153">
                  <c:v>6.0568188581199998</c:v>
                </c:pt>
                <c:pt idx="1154">
                  <c:v>6.1142588934299997</c:v>
                </c:pt>
                <c:pt idx="1155">
                  <c:v>6.1782967706300003</c:v>
                </c:pt>
                <c:pt idx="1156">
                  <c:v>6.2039119215099996</c:v>
                </c:pt>
                <c:pt idx="1157">
                  <c:v>6.2167194969499997</c:v>
                </c:pt>
                <c:pt idx="1158">
                  <c:v>6.2229292305000001</c:v>
                </c:pt>
                <c:pt idx="1159">
                  <c:v>6.2229292305000001</c:v>
                </c:pt>
                <c:pt idx="1160">
                  <c:v>6.2167194969499997</c:v>
                </c:pt>
                <c:pt idx="1161">
                  <c:v>6.21012165506</c:v>
                </c:pt>
                <c:pt idx="1162">
                  <c:v>6.2229292305000001</c:v>
                </c:pt>
                <c:pt idx="1163">
                  <c:v>6.25514222327</c:v>
                </c:pt>
                <c:pt idx="1164">
                  <c:v>6.2869671076999998</c:v>
                </c:pt>
                <c:pt idx="1165">
                  <c:v>6.3063725250299996</c:v>
                </c:pt>
                <c:pt idx="1166">
                  <c:v>6.3191801004699997</c:v>
                </c:pt>
                <c:pt idx="1167">
                  <c:v>6.3191801004699997</c:v>
                </c:pt>
                <c:pt idx="1168">
                  <c:v>6.3191801004699997</c:v>
                </c:pt>
                <c:pt idx="1169">
                  <c:v>6.3191801004699997</c:v>
                </c:pt>
                <c:pt idx="1170">
                  <c:v>6.3191801004699997</c:v>
                </c:pt>
                <c:pt idx="1171">
                  <c:v>6.3191801004699997</c:v>
                </c:pt>
                <c:pt idx="1172">
                  <c:v>6.3191801004699997</c:v>
                </c:pt>
                <c:pt idx="1173">
                  <c:v>6.3319876759099998</c:v>
                </c:pt>
                <c:pt idx="1174">
                  <c:v>6.3638125603400004</c:v>
                </c:pt>
                <c:pt idx="1175">
                  <c:v>6.3956374447700002</c:v>
                </c:pt>
                <c:pt idx="1176">
                  <c:v>6.4468677465299997</c:v>
                </c:pt>
                <c:pt idx="1177">
                  <c:v>6.4662731638600004</c:v>
                </c:pt>
                <c:pt idx="1178">
                  <c:v>6.4724828974099999</c:v>
                </c:pt>
                <c:pt idx="1179">
                  <c:v>6.4662731638600004</c:v>
                </c:pt>
                <c:pt idx="1180">
                  <c:v>6.4790807392999996</c:v>
                </c:pt>
                <c:pt idx="1181">
                  <c:v>6.4724828974099999</c:v>
                </c:pt>
                <c:pt idx="1182">
                  <c:v>6.48529047285</c:v>
                </c:pt>
                <c:pt idx="1183">
                  <c:v>6.4980980482900002</c:v>
                </c:pt>
                <c:pt idx="1184">
                  <c:v>6.5046958901799998</c:v>
                </c:pt>
                <c:pt idx="1185">
                  <c:v>6.5109056237300003</c:v>
                </c:pt>
                <c:pt idx="1186">
                  <c:v>6.5175034656199999</c:v>
                </c:pt>
                <c:pt idx="1187">
                  <c:v>6.5237131991700004</c:v>
                </c:pt>
                <c:pt idx="1188">
                  <c:v>6.5237131991700004</c:v>
                </c:pt>
                <c:pt idx="1189">
                  <c:v>6.5493283500499997</c:v>
                </c:pt>
                <c:pt idx="1190">
                  <c:v>6.5559261919400003</c:v>
                </c:pt>
                <c:pt idx="1191">
                  <c:v>6.5621359254899998</c:v>
                </c:pt>
                <c:pt idx="1192">
                  <c:v>6.5943489182599997</c:v>
                </c:pt>
                <c:pt idx="1193">
                  <c:v>6.6133662272500002</c:v>
                </c:pt>
                <c:pt idx="1194">
                  <c:v>6.6199640691399999</c:v>
                </c:pt>
                <c:pt idx="1195">
                  <c:v>6.6323835362299999</c:v>
                </c:pt>
                <c:pt idx="1196">
                  <c:v>6.6323835362299999</c:v>
                </c:pt>
                <c:pt idx="1197">
                  <c:v>6.6199640691399999</c:v>
                </c:pt>
                <c:pt idx="1198">
                  <c:v>6.6389813781300004</c:v>
                </c:pt>
                <c:pt idx="1199">
                  <c:v>6.6579986871100001</c:v>
                </c:pt>
                <c:pt idx="1200">
                  <c:v>6.6645965290099998</c:v>
                </c:pt>
                <c:pt idx="1201">
                  <c:v>6.6708062625500002</c:v>
                </c:pt>
                <c:pt idx="1202">
                  <c:v>6.69021167989</c:v>
                </c:pt>
                <c:pt idx="1203">
                  <c:v>6.6774041044499999</c:v>
                </c:pt>
                <c:pt idx="1204">
                  <c:v>6.6708062625500002</c:v>
                </c:pt>
                <c:pt idx="1205">
                  <c:v>6.6964214134400004</c:v>
                </c:pt>
                <c:pt idx="1206">
                  <c:v>6.6964214134400004</c:v>
                </c:pt>
                <c:pt idx="1207">
                  <c:v>6.6964214134400004</c:v>
                </c:pt>
                <c:pt idx="1208">
                  <c:v>6.7092289888799996</c:v>
                </c:pt>
                <c:pt idx="1209">
                  <c:v>6.7158268307700002</c:v>
                </c:pt>
                <c:pt idx="1210">
                  <c:v>6.7092289888799996</c:v>
                </c:pt>
                <c:pt idx="1211">
                  <c:v>6.7158268307700002</c:v>
                </c:pt>
                <c:pt idx="1212">
                  <c:v>6.7286344062100003</c:v>
                </c:pt>
                <c:pt idx="1213">
                  <c:v>6.7158268307700002</c:v>
                </c:pt>
                <c:pt idx="1214">
                  <c:v>6.7158268307700002</c:v>
                </c:pt>
                <c:pt idx="1215">
                  <c:v>6.7220365643199997</c:v>
                </c:pt>
                <c:pt idx="1216">
                  <c:v>6.7220365643199997</c:v>
                </c:pt>
                <c:pt idx="1217">
                  <c:v>6.7158268307700002</c:v>
                </c:pt>
                <c:pt idx="1218">
                  <c:v>6.7158268307700002</c:v>
                </c:pt>
                <c:pt idx="1219">
                  <c:v>6.7158268307700002</c:v>
                </c:pt>
                <c:pt idx="1220">
                  <c:v>6.7092289888799996</c:v>
                </c:pt>
                <c:pt idx="1221">
                  <c:v>6.7158268307700002</c:v>
                </c:pt>
                <c:pt idx="1222">
                  <c:v>6.7158268307700002</c:v>
                </c:pt>
                <c:pt idx="1223">
                  <c:v>6.7030192553300001</c:v>
                </c:pt>
                <c:pt idx="1224">
                  <c:v>6.7092289888799996</c:v>
                </c:pt>
                <c:pt idx="1225">
                  <c:v>6.7158268307700002</c:v>
                </c:pt>
                <c:pt idx="1226">
                  <c:v>6.7092289888799996</c:v>
                </c:pt>
                <c:pt idx="1227">
                  <c:v>6.7092289888799996</c:v>
                </c:pt>
                <c:pt idx="1228">
                  <c:v>6.7158268307700002</c:v>
                </c:pt>
                <c:pt idx="1229">
                  <c:v>6.7092289888799996</c:v>
                </c:pt>
                <c:pt idx="1230">
                  <c:v>6.7030192553300001</c:v>
                </c:pt>
                <c:pt idx="1231">
                  <c:v>6.7092289888799996</c:v>
                </c:pt>
                <c:pt idx="1232">
                  <c:v>6.7092289888799996</c:v>
                </c:pt>
                <c:pt idx="1233">
                  <c:v>6.6964214134400004</c:v>
                </c:pt>
                <c:pt idx="1234">
                  <c:v>6.7030192553300001</c:v>
                </c:pt>
                <c:pt idx="1235">
                  <c:v>6.7092289888799996</c:v>
                </c:pt>
                <c:pt idx="1236">
                  <c:v>6.69021167989</c:v>
                </c:pt>
                <c:pt idx="1237">
                  <c:v>6.7030192553300001</c:v>
                </c:pt>
                <c:pt idx="1238">
                  <c:v>6.7030192553300001</c:v>
                </c:pt>
                <c:pt idx="1239">
                  <c:v>6.69021167989</c:v>
                </c:pt>
                <c:pt idx="1240">
                  <c:v>6.69021167989</c:v>
                </c:pt>
                <c:pt idx="1241">
                  <c:v>6.7030192553300001</c:v>
                </c:pt>
                <c:pt idx="1242">
                  <c:v>6.6964214134400004</c:v>
                </c:pt>
                <c:pt idx="1243">
                  <c:v>6.69021167989</c:v>
                </c:pt>
                <c:pt idx="1244">
                  <c:v>6.7030192553300001</c:v>
                </c:pt>
                <c:pt idx="1245">
                  <c:v>6.69021167989</c:v>
                </c:pt>
                <c:pt idx="1246">
                  <c:v>6.6836138379900003</c:v>
                </c:pt>
                <c:pt idx="1247">
                  <c:v>6.6964214134400004</c:v>
                </c:pt>
                <c:pt idx="1248">
                  <c:v>6.6964214134400004</c:v>
                </c:pt>
                <c:pt idx="1249">
                  <c:v>6.6774041044499999</c:v>
                </c:pt>
                <c:pt idx="1250">
                  <c:v>6.69021167989</c:v>
                </c:pt>
                <c:pt idx="1251">
                  <c:v>6.69021167989</c:v>
                </c:pt>
                <c:pt idx="1252">
                  <c:v>6.6774041044499999</c:v>
                </c:pt>
                <c:pt idx="1253">
                  <c:v>6.69021167989</c:v>
                </c:pt>
                <c:pt idx="1254">
                  <c:v>6.6964214134400004</c:v>
                </c:pt>
                <c:pt idx="1255">
                  <c:v>6.6774041044499999</c:v>
                </c:pt>
                <c:pt idx="1256">
                  <c:v>6.6774041044499999</c:v>
                </c:pt>
                <c:pt idx="1257">
                  <c:v>6.69021167989</c:v>
                </c:pt>
                <c:pt idx="1258">
                  <c:v>6.69021167989</c:v>
                </c:pt>
                <c:pt idx="1259">
                  <c:v>6.6774041044499999</c:v>
                </c:pt>
                <c:pt idx="1260">
                  <c:v>6.6836138379900003</c:v>
                </c:pt>
                <c:pt idx="1261">
                  <c:v>6.6836138379900003</c:v>
                </c:pt>
                <c:pt idx="1262">
                  <c:v>6.6708062625500002</c:v>
                </c:pt>
                <c:pt idx="1263">
                  <c:v>6.6836138379900003</c:v>
                </c:pt>
                <c:pt idx="1264">
                  <c:v>6.6836138379900003</c:v>
                </c:pt>
                <c:pt idx="1265">
                  <c:v>6.6708062625500002</c:v>
                </c:pt>
                <c:pt idx="1266">
                  <c:v>6.6774041044499999</c:v>
                </c:pt>
                <c:pt idx="1267">
                  <c:v>6.6836138379900003</c:v>
                </c:pt>
                <c:pt idx="1268">
                  <c:v>6.6708062625500002</c:v>
                </c:pt>
                <c:pt idx="1269">
                  <c:v>6.6774041044499999</c:v>
                </c:pt>
                <c:pt idx="1270">
                  <c:v>6.6774041044499999</c:v>
                </c:pt>
                <c:pt idx="1271">
                  <c:v>6.6645965290099998</c:v>
                </c:pt>
                <c:pt idx="1272">
                  <c:v>6.6708062625500002</c:v>
                </c:pt>
                <c:pt idx="1273">
                  <c:v>6.6708062625500002</c:v>
                </c:pt>
                <c:pt idx="1274">
                  <c:v>6.6708062625500002</c:v>
                </c:pt>
                <c:pt idx="1275">
                  <c:v>6.6645965290099998</c:v>
                </c:pt>
                <c:pt idx="1276">
                  <c:v>6.6774041044499999</c:v>
                </c:pt>
                <c:pt idx="1277">
                  <c:v>6.6774041044499999</c:v>
                </c:pt>
                <c:pt idx="1278">
                  <c:v>6.6708062625500002</c:v>
                </c:pt>
                <c:pt idx="1279">
                  <c:v>6.6645965290099998</c:v>
                </c:pt>
                <c:pt idx="1280">
                  <c:v>6.6708062625500002</c:v>
                </c:pt>
                <c:pt idx="1281">
                  <c:v>6.6708062625500002</c:v>
                </c:pt>
                <c:pt idx="1282">
                  <c:v>6.6708062625500002</c:v>
                </c:pt>
                <c:pt idx="1283">
                  <c:v>6.6645965290099998</c:v>
                </c:pt>
                <c:pt idx="1284">
                  <c:v>6.6708062625500002</c:v>
                </c:pt>
                <c:pt idx="1285">
                  <c:v>6.6645965290099998</c:v>
                </c:pt>
                <c:pt idx="1286">
                  <c:v>6.6645965290099998</c:v>
                </c:pt>
                <c:pt idx="1287">
                  <c:v>6.6708062625500002</c:v>
                </c:pt>
                <c:pt idx="1288">
                  <c:v>6.6579986871100001</c:v>
                </c:pt>
                <c:pt idx="1289">
                  <c:v>6.6579986871100001</c:v>
                </c:pt>
                <c:pt idx="1290">
                  <c:v>6.6645965290099998</c:v>
                </c:pt>
                <c:pt idx="1291">
                  <c:v>6.6517889535699997</c:v>
                </c:pt>
                <c:pt idx="1292">
                  <c:v>6.64519111167</c:v>
                </c:pt>
                <c:pt idx="1293">
                  <c:v>6.6579986871100001</c:v>
                </c:pt>
                <c:pt idx="1294">
                  <c:v>6.6579986871100001</c:v>
                </c:pt>
                <c:pt idx="1295">
                  <c:v>6.6579986871100001</c:v>
                </c:pt>
                <c:pt idx="1296">
                  <c:v>6.6645965290099998</c:v>
                </c:pt>
                <c:pt idx="1297">
                  <c:v>6.6579986871100001</c:v>
                </c:pt>
                <c:pt idx="1298">
                  <c:v>6.6517889535699997</c:v>
                </c:pt>
                <c:pt idx="1299">
                  <c:v>6.6645965290099998</c:v>
                </c:pt>
                <c:pt idx="1300">
                  <c:v>6.6579986871100001</c:v>
                </c:pt>
                <c:pt idx="1301">
                  <c:v>6.6517889535699997</c:v>
                </c:pt>
                <c:pt idx="1302">
                  <c:v>6.6517889535699997</c:v>
                </c:pt>
                <c:pt idx="1303">
                  <c:v>6.6579986871100001</c:v>
                </c:pt>
                <c:pt idx="1304">
                  <c:v>6.6517889535699997</c:v>
                </c:pt>
                <c:pt idx="1305">
                  <c:v>6.6579986871100001</c:v>
                </c:pt>
                <c:pt idx="1306">
                  <c:v>6.6645965290099998</c:v>
                </c:pt>
                <c:pt idx="1307">
                  <c:v>6.6517889535699997</c:v>
                </c:pt>
                <c:pt idx="1308">
                  <c:v>6.64519111167</c:v>
                </c:pt>
                <c:pt idx="1309">
                  <c:v>6.6579986871100001</c:v>
                </c:pt>
                <c:pt idx="1310">
                  <c:v>6.6517889535699997</c:v>
                </c:pt>
                <c:pt idx="1311">
                  <c:v>6.64519111167</c:v>
                </c:pt>
                <c:pt idx="1312">
                  <c:v>6.6517889535699997</c:v>
                </c:pt>
                <c:pt idx="1313">
                  <c:v>6.6579986871100001</c:v>
                </c:pt>
                <c:pt idx="1314">
                  <c:v>6.6517889535699997</c:v>
                </c:pt>
                <c:pt idx="1315">
                  <c:v>6.6517889535699997</c:v>
                </c:pt>
                <c:pt idx="1316">
                  <c:v>6.6579986871100001</c:v>
                </c:pt>
                <c:pt idx="1317">
                  <c:v>6.64519111167</c:v>
                </c:pt>
                <c:pt idx="1318">
                  <c:v>6.64519111167</c:v>
                </c:pt>
                <c:pt idx="1319">
                  <c:v>6.6517889535699997</c:v>
                </c:pt>
                <c:pt idx="1320">
                  <c:v>6.64519111167</c:v>
                </c:pt>
                <c:pt idx="1321">
                  <c:v>6.64519111167</c:v>
                </c:pt>
                <c:pt idx="1322">
                  <c:v>6.6517889535699997</c:v>
                </c:pt>
                <c:pt idx="1323">
                  <c:v>6.64519111167</c:v>
                </c:pt>
                <c:pt idx="1324">
                  <c:v>6.6389813781300004</c:v>
                </c:pt>
                <c:pt idx="1325">
                  <c:v>6.6517889535699997</c:v>
                </c:pt>
                <c:pt idx="1326">
                  <c:v>6.6517889535699997</c:v>
                </c:pt>
                <c:pt idx="1327">
                  <c:v>6.6389813781300004</c:v>
                </c:pt>
                <c:pt idx="1328">
                  <c:v>6.64519111167</c:v>
                </c:pt>
                <c:pt idx="1329">
                  <c:v>6.6517889535699997</c:v>
                </c:pt>
                <c:pt idx="1330">
                  <c:v>6.6389813781300004</c:v>
                </c:pt>
                <c:pt idx="1331">
                  <c:v>6.6389813781300004</c:v>
                </c:pt>
                <c:pt idx="1332">
                  <c:v>6.64519111167</c:v>
                </c:pt>
                <c:pt idx="1333">
                  <c:v>6.64519111167</c:v>
                </c:pt>
                <c:pt idx="1334">
                  <c:v>6.6389813781300004</c:v>
                </c:pt>
                <c:pt idx="1335">
                  <c:v>6.64519111167</c:v>
                </c:pt>
                <c:pt idx="1336">
                  <c:v>6.6389813781300004</c:v>
                </c:pt>
                <c:pt idx="1337">
                  <c:v>6.6389813781300004</c:v>
                </c:pt>
                <c:pt idx="1338">
                  <c:v>6.64519111167</c:v>
                </c:pt>
                <c:pt idx="1339">
                  <c:v>6.6389813781300004</c:v>
                </c:pt>
                <c:pt idx="1340">
                  <c:v>6.6389813781300004</c:v>
                </c:pt>
                <c:pt idx="1341">
                  <c:v>6.64519111167</c:v>
                </c:pt>
                <c:pt idx="1342">
                  <c:v>6.64519111167</c:v>
                </c:pt>
                <c:pt idx="1343">
                  <c:v>6.6389813781300004</c:v>
                </c:pt>
                <c:pt idx="1344">
                  <c:v>6.6389813781300004</c:v>
                </c:pt>
                <c:pt idx="1345">
                  <c:v>6.64519111167</c:v>
                </c:pt>
                <c:pt idx="1346">
                  <c:v>6.6389813781300004</c:v>
                </c:pt>
                <c:pt idx="1347">
                  <c:v>6.6261738026900003</c:v>
                </c:pt>
                <c:pt idx="1348">
                  <c:v>6.6389813781300004</c:v>
                </c:pt>
                <c:pt idx="1349">
                  <c:v>6.6389813781300004</c:v>
                </c:pt>
                <c:pt idx="1350">
                  <c:v>6.6389813781300004</c:v>
                </c:pt>
                <c:pt idx="1351">
                  <c:v>6.6389813781300004</c:v>
                </c:pt>
                <c:pt idx="1352">
                  <c:v>6.6389813781300004</c:v>
                </c:pt>
                <c:pt idx="1353">
                  <c:v>6.6323835362299999</c:v>
                </c:pt>
                <c:pt idx="1354">
                  <c:v>6.6389813781300004</c:v>
                </c:pt>
                <c:pt idx="1355">
                  <c:v>6.6389813781300004</c:v>
                </c:pt>
                <c:pt idx="1356">
                  <c:v>6.6389813781300004</c:v>
                </c:pt>
                <c:pt idx="1357">
                  <c:v>6.6389813781300004</c:v>
                </c:pt>
                <c:pt idx="1358">
                  <c:v>6.6323835362299999</c:v>
                </c:pt>
                <c:pt idx="1359">
                  <c:v>6.6323835362299999</c:v>
                </c:pt>
                <c:pt idx="1360">
                  <c:v>6.6389813781300004</c:v>
                </c:pt>
                <c:pt idx="1361">
                  <c:v>6.6389813781300004</c:v>
                </c:pt>
                <c:pt idx="1362">
                  <c:v>6.6323835362299999</c:v>
                </c:pt>
                <c:pt idx="1363">
                  <c:v>6.6389813781300004</c:v>
                </c:pt>
                <c:pt idx="1364">
                  <c:v>6.64519111167</c:v>
                </c:pt>
                <c:pt idx="1365">
                  <c:v>6.6389813781300004</c:v>
                </c:pt>
                <c:pt idx="1366">
                  <c:v>6.64519111167</c:v>
                </c:pt>
                <c:pt idx="1367">
                  <c:v>6.6323835362299999</c:v>
                </c:pt>
                <c:pt idx="1368">
                  <c:v>6.6323835362299999</c:v>
                </c:pt>
                <c:pt idx="1369">
                  <c:v>6.6323835362299999</c:v>
                </c:pt>
                <c:pt idx="1370">
                  <c:v>6.6323835362299999</c:v>
                </c:pt>
                <c:pt idx="1371">
                  <c:v>6.6323835362299999</c:v>
                </c:pt>
                <c:pt idx="1372">
                  <c:v>6.6323835362299999</c:v>
                </c:pt>
                <c:pt idx="1373">
                  <c:v>6.6323835362299999</c:v>
                </c:pt>
                <c:pt idx="1374">
                  <c:v>6.6389813781300004</c:v>
                </c:pt>
                <c:pt idx="1375">
                  <c:v>6.6323835362299999</c:v>
                </c:pt>
                <c:pt idx="1376">
                  <c:v>6.6261738026900003</c:v>
                </c:pt>
                <c:pt idx="1377">
                  <c:v>6.6389813781300004</c:v>
                </c:pt>
                <c:pt idx="1378">
                  <c:v>6.6389813781300004</c:v>
                </c:pt>
                <c:pt idx="1379">
                  <c:v>6.6323835362299999</c:v>
                </c:pt>
                <c:pt idx="1380">
                  <c:v>6.6389813781300004</c:v>
                </c:pt>
                <c:pt idx="1381">
                  <c:v>6.6389813781300004</c:v>
                </c:pt>
                <c:pt idx="1382">
                  <c:v>6.6323835362299999</c:v>
                </c:pt>
                <c:pt idx="1383">
                  <c:v>6.64519111167</c:v>
                </c:pt>
                <c:pt idx="1384">
                  <c:v>6.6389813781300004</c:v>
                </c:pt>
                <c:pt idx="1385">
                  <c:v>6.6323835362299999</c:v>
                </c:pt>
                <c:pt idx="1386">
                  <c:v>6.6389813781300004</c:v>
                </c:pt>
                <c:pt idx="1387">
                  <c:v>6.6517889535699997</c:v>
                </c:pt>
                <c:pt idx="1388">
                  <c:v>6.6389813781300004</c:v>
                </c:pt>
                <c:pt idx="1389">
                  <c:v>6.6323835362299999</c:v>
                </c:pt>
                <c:pt idx="1390">
                  <c:v>6.6517889535699997</c:v>
                </c:pt>
                <c:pt idx="1391">
                  <c:v>6.64519111167</c:v>
                </c:pt>
                <c:pt idx="1392">
                  <c:v>6.64519111167</c:v>
                </c:pt>
                <c:pt idx="1393">
                  <c:v>6.6517889535699997</c:v>
                </c:pt>
                <c:pt idx="1394">
                  <c:v>6.6579986871100001</c:v>
                </c:pt>
                <c:pt idx="1395">
                  <c:v>6.64519111167</c:v>
                </c:pt>
                <c:pt idx="1396">
                  <c:v>6.6645965290099998</c:v>
                </c:pt>
                <c:pt idx="1397">
                  <c:v>6.6708062625500002</c:v>
                </c:pt>
                <c:pt idx="1398">
                  <c:v>6.6645965290099998</c:v>
                </c:pt>
                <c:pt idx="1399">
                  <c:v>6.6836138379900003</c:v>
                </c:pt>
                <c:pt idx="1400">
                  <c:v>6.6964214134400004</c:v>
                </c:pt>
                <c:pt idx="1401">
                  <c:v>6.69021167989</c:v>
                </c:pt>
                <c:pt idx="1402">
                  <c:v>6.6964214134400004</c:v>
                </c:pt>
                <c:pt idx="1403">
                  <c:v>6.7030192553300001</c:v>
                </c:pt>
                <c:pt idx="1404">
                  <c:v>6.7092289888799996</c:v>
                </c:pt>
                <c:pt idx="1405">
                  <c:v>6.7030192553300001</c:v>
                </c:pt>
                <c:pt idx="1406">
                  <c:v>6.7220365643199997</c:v>
                </c:pt>
                <c:pt idx="1407">
                  <c:v>6.7220365643199997</c:v>
                </c:pt>
                <c:pt idx="1408">
                  <c:v>6.7158268307700002</c:v>
                </c:pt>
                <c:pt idx="1409">
                  <c:v>6.7158268307700002</c:v>
                </c:pt>
                <c:pt idx="1410">
                  <c:v>6.7220365643199997</c:v>
                </c:pt>
                <c:pt idx="1411">
                  <c:v>6.7158268307700002</c:v>
                </c:pt>
                <c:pt idx="1412">
                  <c:v>6.7220365643199997</c:v>
                </c:pt>
                <c:pt idx="1413">
                  <c:v>6.7220365643199997</c:v>
                </c:pt>
                <c:pt idx="1414">
                  <c:v>6.7220365643199997</c:v>
                </c:pt>
                <c:pt idx="1415">
                  <c:v>6.7220365643199997</c:v>
                </c:pt>
                <c:pt idx="1416">
                  <c:v>6.7286344062100003</c:v>
                </c:pt>
                <c:pt idx="1417">
                  <c:v>6.7030192553300001</c:v>
                </c:pt>
                <c:pt idx="1418">
                  <c:v>6.7092289888799996</c:v>
                </c:pt>
                <c:pt idx="1419">
                  <c:v>6.7158268307700002</c:v>
                </c:pt>
                <c:pt idx="1420">
                  <c:v>6.7220365643199997</c:v>
                </c:pt>
                <c:pt idx="1421">
                  <c:v>6.7158268307700002</c:v>
                </c:pt>
                <c:pt idx="1422">
                  <c:v>6.7220365643199997</c:v>
                </c:pt>
                <c:pt idx="1423">
                  <c:v>6.7286344062100003</c:v>
                </c:pt>
                <c:pt idx="1424">
                  <c:v>6.7030192553300001</c:v>
                </c:pt>
                <c:pt idx="1425">
                  <c:v>6.7158268307700002</c:v>
                </c:pt>
                <c:pt idx="1426">
                  <c:v>6.7220365643199997</c:v>
                </c:pt>
                <c:pt idx="1427">
                  <c:v>6.7158268307700002</c:v>
                </c:pt>
                <c:pt idx="1428">
                  <c:v>6.7092289888799996</c:v>
                </c:pt>
                <c:pt idx="1429">
                  <c:v>6.7220365643199997</c:v>
                </c:pt>
                <c:pt idx="1430">
                  <c:v>6.7092289888799996</c:v>
                </c:pt>
                <c:pt idx="1431">
                  <c:v>6.7092289888799996</c:v>
                </c:pt>
                <c:pt idx="1432">
                  <c:v>6.7220365643199997</c:v>
                </c:pt>
                <c:pt idx="1433">
                  <c:v>6.7158268307700002</c:v>
                </c:pt>
                <c:pt idx="1434">
                  <c:v>6.7092289888799996</c:v>
                </c:pt>
                <c:pt idx="1435">
                  <c:v>6.7158268307700002</c:v>
                </c:pt>
                <c:pt idx="1436">
                  <c:v>6.7158268307700002</c:v>
                </c:pt>
                <c:pt idx="1437">
                  <c:v>6.7030192553300001</c:v>
                </c:pt>
                <c:pt idx="1438">
                  <c:v>6.7158268307700002</c:v>
                </c:pt>
                <c:pt idx="1439">
                  <c:v>6.7220365643199997</c:v>
                </c:pt>
                <c:pt idx="1440">
                  <c:v>6.7030192553300001</c:v>
                </c:pt>
                <c:pt idx="1441">
                  <c:v>6.7092289888799996</c:v>
                </c:pt>
                <c:pt idx="1442">
                  <c:v>6.7158268307700002</c:v>
                </c:pt>
                <c:pt idx="1443">
                  <c:v>6.7092289888799996</c:v>
                </c:pt>
                <c:pt idx="1444">
                  <c:v>6.7092289888799996</c:v>
                </c:pt>
                <c:pt idx="1445">
                  <c:v>6.7158268307700002</c:v>
                </c:pt>
                <c:pt idx="1446">
                  <c:v>6.7030192553300001</c:v>
                </c:pt>
                <c:pt idx="1447">
                  <c:v>6.7030192553300001</c:v>
                </c:pt>
                <c:pt idx="1448">
                  <c:v>6.7158268307700002</c:v>
                </c:pt>
                <c:pt idx="1449">
                  <c:v>6.7092289888799996</c:v>
                </c:pt>
                <c:pt idx="1450">
                  <c:v>6.6964214134400004</c:v>
                </c:pt>
                <c:pt idx="1451">
                  <c:v>6.7092289888799996</c:v>
                </c:pt>
                <c:pt idx="1452">
                  <c:v>6.7092289888799996</c:v>
                </c:pt>
                <c:pt idx="1453">
                  <c:v>6.7030192553300001</c:v>
                </c:pt>
                <c:pt idx="1454">
                  <c:v>6.7092289888799996</c:v>
                </c:pt>
                <c:pt idx="1455">
                  <c:v>6.7092289888799996</c:v>
                </c:pt>
                <c:pt idx="1456">
                  <c:v>6.7030192553300001</c:v>
                </c:pt>
                <c:pt idx="1457">
                  <c:v>6.7030192553300001</c:v>
                </c:pt>
                <c:pt idx="1458">
                  <c:v>6.7092289888799996</c:v>
                </c:pt>
                <c:pt idx="1459">
                  <c:v>6.6964214134400004</c:v>
                </c:pt>
                <c:pt idx="1460">
                  <c:v>6.6964214134400004</c:v>
                </c:pt>
                <c:pt idx="1461">
                  <c:v>6.7092289888799996</c:v>
                </c:pt>
                <c:pt idx="1462">
                  <c:v>6.7030192553300001</c:v>
                </c:pt>
                <c:pt idx="1463">
                  <c:v>6.6964214134400004</c:v>
                </c:pt>
                <c:pt idx="1464">
                  <c:v>6.7030192553300001</c:v>
                </c:pt>
                <c:pt idx="1465">
                  <c:v>6.7030192553300001</c:v>
                </c:pt>
                <c:pt idx="1466">
                  <c:v>6.6964214134400004</c:v>
                </c:pt>
                <c:pt idx="1467">
                  <c:v>6.7030192553300001</c:v>
                </c:pt>
                <c:pt idx="1468">
                  <c:v>6.7030192553300001</c:v>
                </c:pt>
                <c:pt idx="1469">
                  <c:v>6.7030192553300001</c:v>
                </c:pt>
                <c:pt idx="1470">
                  <c:v>6.6964214134400004</c:v>
                </c:pt>
                <c:pt idx="1471">
                  <c:v>6.7030192553300001</c:v>
                </c:pt>
                <c:pt idx="1472">
                  <c:v>6.6964214134400004</c:v>
                </c:pt>
                <c:pt idx="1473">
                  <c:v>6.6964214134400004</c:v>
                </c:pt>
                <c:pt idx="1474">
                  <c:v>6.7030192553300001</c:v>
                </c:pt>
                <c:pt idx="1475">
                  <c:v>6.6964214134400004</c:v>
                </c:pt>
                <c:pt idx="1476">
                  <c:v>6.6964214134400004</c:v>
                </c:pt>
                <c:pt idx="1477">
                  <c:v>6.6964214134400004</c:v>
                </c:pt>
                <c:pt idx="1478">
                  <c:v>6.7030192553300001</c:v>
                </c:pt>
                <c:pt idx="1479">
                  <c:v>6.6964214134400004</c:v>
                </c:pt>
                <c:pt idx="1480">
                  <c:v>6.69021167989</c:v>
                </c:pt>
                <c:pt idx="1481">
                  <c:v>6.7030192553300001</c:v>
                </c:pt>
                <c:pt idx="1482">
                  <c:v>6.6964214134400004</c:v>
                </c:pt>
                <c:pt idx="1483">
                  <c:v>6.69021167989</c:v>
                </c:pt>
                <c:pt idx="1484">
                  <c:v>6.7030192553300001</c:v>
                </c:pt>
                <c:pt idx="1485">
                  <c:v>6.6964214134400004</c:v>
                </c:pt>
                <c:pt idx="1486">
                  <c:v>6.69021167989</c:v>
                </c:pt>
                <c:pt idx="1487">
                  <c:v>6.6964214134400004</c:v>
                </c:pt>
                <c:pt idx="1488">
                  <c:v>6.6964214134400004</c:v>
                </c:pt>
                <c:pt idx="1489">
                  <c:v>6.69021167989</c:v>
                </c:pt>
                <c:pt idx="1490">
                  <c:v>6.6964214134400004</c:v>
                </c:pt>
                <c:pt idx="1491">
                  <c:v>6.6964214134400004</c:v>
                </c:pt>
                <c:pt idx="1492">
                  <c:v>6.6964214134400004</c:v>
                </c:pt>
                <c:pt idx="1493">
                  <c:v>6.6836138379900003</c:v>
                </c:pt>
                <c:pt idx="1494">
                  <c:v>6.6964214134400004</c:v>
                </c:pt>
                <c:pt idx="1495">
                  <c:v>6.69021167989</c:v>
                </c:pt>
                <c:pt idx="1496">
                  <c:v>6.6964214134400004</c:v>
                </c:pt>
                <c:pt idx="1497">
                  <c:v>6.6964214134400004</c:v>
                </c:pt>
                <c:pt idx="1498">
                  <c:v>6.6964214134400004</c:v>
                </c:pt>
                <c:pt idx="1499">
                  <c:v>6.6836138379900003</c:v>
                </c:pt>
                <c:pt idx="1500">
                  <c:v>6.6964214134400004</c:v>
                </c:pt>
                <c:pt idx="1501">
                  <c:v>6.69021167989</c:v>
                </c:pt>
                <c:pt idx="1502">
                  <c:v>6.69021167989</c:v>
                </c:pt>
                <c:pt idx="1503">
                  <c:v>6.69021167989</c:v>
                </c:pt>
                <c:pt idx="1504">
                  <c:v>6.69021167989</c:v>
                </c:pt>
                <c:pt idx="1505">
                  <c:v>6.6836138379900003</c:v>
                </c:pt>
                <c:pt idx="1506">
                  <c:v>6.6774041044499999</c:v>
                </c:pt>
                <c:pt idx="1507">
                  <c:v>6.6964214134400004</c:v>
                </c:pt>
                <c:pt idx="1508">
                  <c:v>6.69021167989</c:v>
                </c:pt>
                <c:pt idx="1509">
                  <c:v>6.6836138379900003</c:v>
                </c:pt>
                <c:pt idx="1510">
                  <c:v>6.6964214134400004</c:v>
                </c:pt>
                <c:pt idx="1511">
                  <c:v>6.6836138379900003</c:v>
                </c:pt>
                <c:pt idx="1512">
                  <c:v>6.6836138379900003</c:v>
                </c:pt>
                <c:pt idx="1513">
                  <c:v>6.6836138379900003</c:v>
                </c:pt>
                <c:pt idx="1514">
                  <c:v>6.69021167989</c:v>
                </c:pt>
                <c:pt idx="1515">
                  <c:v>6.6774041044499999</c:v>
                </c:pt>
                <c:pt idx="1516">
                  <c:v>6.6836138379900003</c:v>
                </c:pt>
                <c:pt idx="1517">
                  <c:v>6.69021167989</c:v>
                </c:pt>
                <c:pt idx="1518">
                  <c:v>6.6836138379900003</c:v>
                </c:pt>
                <c:pt idx="1519">
                  <c:v>6.6774041044499999</c:v>
                </c:pt>
                <c:pt idx="1520">
                  <c:v>6.6964214134400004</c:v>
                </c:pt>
                <c:pt idx="1521">
                  <c:v>6.6836138379900003</c:v>
                </c:pt>
                <c:pt idx="1522">
                  <c:v>6.6708062625500002</c:v>
                </c:pt>
                <c:pt idx="1523">
                  <c:v>6.6836138379900003</c:v>
                </c:pt>
                <c:pt idx="1524">
                  <c:v>6.69021167989</c:v>
                </c:pt>
                <c:pt idx="1525">
                  <c:v>6.6645965290099998</c:v>
                </c:pt>
                <c:pt idx="1526">
                  <c:v>6.69021167989</c:v>
                </c:pt>
                <c:pt idx="1527">
                  <c:v>6.69021167989</c:v>
                </c:pt>
                <c:pt idx="1528">
                  <c:v>6.6774041044499999</c:v>
                </c:pt>
                <c:pt idx="1529">
                  <c:v>6.69021167989</c:v>
                </c:pt>
                <c:pt idx="1530">
                  <c:v>6.6964214134400004</c:v>
                </c:pt>
                <c:pt idx="1531">
                  <c:v>6.6774041044499999</c:v>
                </c:pt>
                <c:pt idx="1532">
                  <c:v>6.6774041044499999</c:v>
                </c:pt>
                <c:pt idx="1533">
                  <c:v>6.69021167989</c:v>
                </c:pt>
                <c:pt idx="1534">
                  <c:v>6.6836138379900003</c:v>
                </c:pt>
                <c:pt idx="1535">
                  <c:v>6.6645965290099998</c:v>
                </c:pt>
                <c:pt idx="1536">
                  <c:v>6.69021167989</c:v>
                </c:pt>
                <c:pt idx="1537">
                  <c:v>6.6836138379900003</c:v>
                </c:pt>
                <c:pt idx="1538">
                  <c:v>6.6708062625500002</c:v>
                </c:pt>
                <c:pt idx="1539">
                  <c:v>6.6836138379900003</c:v>
                </c:pt>
                <c:pt idx="1540">
                  <c:v>6.69021167989</c:v>
                </c:pt>
                <c:pt idx="1541">
                  <c:v>6.6774041044499999</c:v>
                </c:pt>
                <c:pt idx="1542">
                  <c:v>6.6774041044499999</c:v>
                </c:pt>
                <c:pt idx="1543">
                  <c:v>6.6836138379900003</c:v>
                </c:pt>
                <c:pt idx="1544">
                  <c:v>6.6708062625500002</c:v>
                </c:pt>
                <c:pt idx="1545">
                  <c:v>6.6774041044499999</c:v>
                </c:pt>
                <c:pt idx="1546">
                  <c:v>6.6774041044499999</c:v>
                </c:pt>
                <c:pt idx="1547">
                  <c:v>6.6774041044499999</c:v>
                </c:pt>
                <c:pt idx="1548">
                  <c:v>6.6774041044499999</c:v>
                </c:pt>
                <c:pt idx="1549">
                  <c:v>6.6836138379900003</c:v>
                </c:pt>
                <c:pt idx="1550">
                  <c:v>6.6774041044499999</c:v>
                </c:pt>
                <c:pt idx="1551">
                  <c:v>6.6774041044499999</c:v>
                </c:pt>
                <c:pt idx="1552">
                  <c:v>6.6774041044499999</c:v>
                </c:pt>
                <c:pt idx="1553">
                  <c:v>6.6774041044499999</c:v>
                </c:pt>
                <c:pt idx="1554">
                  <c:v>6.6708062625500002</c:v>
                </c:pt>
                <c:pt idx="1555">
                  <c:v>6.6774041044499999</c:v>
                </c:pt>
                <c:pt idx="1556">
                  <c:v>6.6774041044499999</c:v>
                </c:pt>
                <c:pt idx="1557">
                  <c:v>6.6708062625500002</c:v>
                </c:pt>
                <c:pt idx="1558">
                  <c:v>6.6774041044499999</c:v>
                </c:pt>
                <c:pt idx="1559">
                  <c:v>6.6774041044499999</c:v>
                </c:pt>
                <c:pt idx="1560">
                  <c:v>6.6774041044499999</c:v>
                </c:pt>
                <c:pt idx="1561">
                  <c:v>6.6708062625500002</c:v>
                </c:pt>
                <c:pt idx="1562">
                  <c:v>6.6708062625500002</c:v>
                </c:pt>
                <c:pt idx="1563">
                  <c:v>6.6645965290099998</c:v>
                </c:pt>
                <c:pt idx="1564">
                  <c:v>6.6708062625500002</c:v>
                </c:pt>
                <c:pt idx="1565">
                  <c:v>6.6774041044499999</c:v>
                </c:pt>
                <c:pt idx="1566">
                  <c:v>6.6645965290099998</c:v>
                </c:pt>
                <c:pt idx="1567">
                  <c:v>6.6708062625500002</c:v>
                </c:pt>
                <c:pt idx="1568">
                  <c:v>6.6708062625500002</c:v>
                </c:pt>
                <c:pt idx="1569">
                  <c:v>6.6774041044499999</c:v>
                </c:pt>
                <c:pt idx="1570">
                  <c:v>6.6708062625500002</c:v>
                </c:pt>
                <c:pt idx="1571">
                  <c:v>6.6708062625500002</c:v>
                </c:pt>
                <c:pt idx="1572">
                  <c:v>6.6774041044499999</c:v>
                </c:pt>
                <c:pt idx="1573">
                  <c:v>6.6645965290099998</c:v>
                </c:pt>
                <c:pt idx="1574">
                  <c:v>6.6708062625500002</c:v>
                </c:pt>
                <c:pt idx="1575">
                  <c:v>6.6708062625500002</c:v>
                </c:pt>
                <c:pt idx="1576">
                  <c:v>6.6708062625500002</c:v>
                </c:pt>
                <c:pt idx="1577">
                  <c:v>6.6708062625500002</c:v>
                </c:pt>
                <c:pt idx="1578">
                  <c:v>6.6708062625500002</c:v>
                </c:pt>
                <c:pt idx="1579">
                  <c:v>6.6645965290099998</c:v>
                </c:pt>
                <c:pt idx="1580">
                  <c:v>6.6645965290099998</c:v>
                </c:pt>
                <c:pt idx="1581">
                  <c:v>6.6774041044499999</c:v>
                </c:pt>
                <c:pt idx="1582">
                  <c:v>6.6645965290099998</c:v>
                </c:pt>
                <c:pt idx="1583">
                  <c:v>6.6708062625500002</c:v>
                </c:pt>
                <c:pt idx="1584">
                  <c:v>6.6708062625500002</c:v>
                </c:pt>
                <c:pt idx="1585">
                  <c:v>6.6708062625500002</c:v>
                </c:pt>
                <c:pt idx="1586">
                  <c:v>6.6708062625500002</c:v>
                </c:pt>
                <c:pt idx="1587">
                  <c:v>6.6708062625500002</c:v>
                </c:pt>
                <c:pt idx="1588">
                  <c:v>6.6708062625500002</c:v>
                </c:pt>
                <c:pt idx="1589">
                  <c:v>6.6645965290099998</c:v>
                </c:pt>
                <c:pt idx="1590">
                  <c:v>6.6645965290099998</c:v>
                </c:pt>
                <c:pt idx="1591">
                  <c:v>6.6645965290099998</c:v>
                </c:pt>
                <c:pt idx="1592">
                  <c:v>6.6579986871100001</c:v>
                </c:pt>
                <c:pt idx="1593">
                  <c:v>6.6708062625500002</c:v>
                </c:pt>
                <c:pt idx="1594">
                  <c:v>6.6645965290099998</c:v>
                </c:pt>
                <c:pt idx="1595">
                  <c:v>6.6579986871100001</c:v>
                </c:pt>
                <c:pt idx="1596">
                  <c:v>6.6579986871100001</c:v>
                </c:pt>
                <c:pt idx="1597">
                  <c:v>6.6645965290099998</c:v>
                </c:pt>
                <c:pt idx="1598">
                  <c:v>6.6579986871100001</c:v>
                </c:pt>
                <c:pt idx="1599">
                  <c:v>6.6645965290099998</c:v>
                </c:pt>
                <c:pt idx="1600">
                  <c:v>6.6579986871100001</c:v>
                </c:pt>
                <c:pt idx="1601">
                  <c:v>6.6645965290099998</c:v>
                </c:pt>
                <c:pt idx="1602">
                  <c:v>6.6645965290099998</c:v>
                </c:pt>
                <c:pt idx="1603">
                  <c:v>6.6579986871100001</c:v>
                </c:pt>
                <c:pt idx="1604">
                  <c:v>6.6579986871100001</c:v>
                </c:pt>
                <c:pt idx="1605">
                  <c:v>6.6645965290099998</c:v>
                </c:pt>
                <c:pt idx="1606">
                  <c:v>6.6645965290099998</c:v>
                </c:pt>
                <c:pt idx="1607">
                  <c:v>6.6579986871100001</c:v>
                </c:pt>
                <c:pt idx="1608">
                  <c:v>6.6708062625500002</c:v>
                </c:pt>
                <c:pt idx="1609">
                  <c:v>6.6645965290099998</c:v>
                </c:pt>
                <c:pt idx="1610">
                  <c:v>6.6579986871100001</c:v>
                </c:pt>
                <c:pt idx="1611">
                  <c:v>6.6645965290099998</c:v>
                </c:pt>
                <c:pt idx="1612">
                  <c:v>6.6579986871100001</c:v>
                </c:pt>
                <c:pt idx="1613">
                  <c:v>6.6517889535699997</c:v>
                </c:pt>
                <c:pt idx="1614">
                  <c:v>6.6708062625500002</c:v>
                </c:pt>
                <c:pt idx="1615">
                  <c:v>6.6579986871100001</c:v>
                </c:pt>
                <c:pt idx="1616">
                  <c:v>6.6517889535699997</c:v>
                </c:pt>
                <c:pt idx="1617">
                  <c:v>6.6645965290099998</c:v>
                </c:pt>
                <c:pt idx="1618">
                  <c:v>6.6708062625500002</c:v>
                </c:pt>
                <c:pt idx="1619">
                  <c:v>6.6517889535699997</c:v>
                </c:pt>
                <c:pt idx="1620">
                  <c:v>6.6645965290099998</c:v>
                </c:pt>
                <c:pt idx="1621">
                  <c:v>6.6645965290099998</c:v>
                </c:pt>
                <c:pt idx="1622">
                  <c:v>6.6517889535699997</c:v>
                </c:pt>
                <c:pt idx="1623">
                  <c:v>6.6645965290099998</c:v>
                </c:pt>
                <c:pt idx="1624">
                  <c:v>6.6774041044499999</c:v>
                </c:pt>
                <c:pt idx="1625">
                  <c:v>6.6517889535699997</c:v>
                </c:pt>
                <c:pt idx="1626">
                  <c:v>6.6517889535699997</c:v>
                </c:pt>
                <c:pt idx="1627">
                  <c:v>6.6708062625500002</c:v>
                </c:pt>
                <c:pt idx="1628">
                  <c:v>6.6579986871100001</c:v>
                </c:pt>
                <c:pt idx="1629">
                  <c:v>6.64519111167</c:v>
                </c:pt>
                <c:pt idx="1630">
                  <c:v>6.6645965290099998</c:v>
                </c:pt>
                <c:pt idx="1631">
                  <c:v>6.6645965290099998</c:v>
                </c:pt>
                <c:pt idx="1632">
                  <c:v>6.6517889535699997</c:v>
                </c:pt>
                <c:pt idx="1633">
                  <c:v>6.6517889535699997</c:v>
                </c:pt>
                <c:pt idx="1634">
                  <c:v>6.6579986871100001</c:v>
                </c:pt>
                <c:pt idx="1635">
                  <c:v>6.64519111167</c:v>
                </c:pt>
                <c:pt idx="1636">
                  <c:v>6.6579986871100001</c:v>
                </c:pt>
                <c:pt idx="1637">
                  <c:v>6.6645965290099998</c:v>
                </c:pt>
                <c:pt idx="1638">
                  <c:v>6.64519111167</c:v>
                </c:pt>
                <c:pt idx="1639">
                  <c:v>6.64519111167</c:v>
                </c:pt>
                <c:pt idx="1640">
                  <c:v>6.6708062625500002</c:v>
                </c:pt>
                <c:pt idx="1641">
                  <c:v>6.6517889535699997</c:v>
                </c:pt>
                <c:pt idx="1642">
                  <c:v>6.6517889535699997</c:v>
                </c:pt>
                <c:pt idx="1643">
                  <c:v>6.6645965290099998</c:v>
                </c:pt>
                <c:pt idx="1644">
                  <c:v>6.6579986871100001</c:v>
                </c:pt>
                <c:pt idx="1645">
                  <c:v>6.64519111167</c:v>
                </c:pt>
                <c:pt idx="1646">
                  <c:v>6.6517889535699997</c:v>
                </c:pt>
                <c:pt idx="1647">
                  <c:v>6.6579986871100001</c:v>
                </c:pt>
                <c:pt idx="1648">
                  <c:v>6.64519111167</c:v>
                </c:pt>
                <c:pt idx="1649">
                  <c:v>6.6517889535699997</c:v>
                </c:pt>
                <c:pt idx="1650">
                  <c:v>6.6579986871100001</c:v>
                </c:pt>
                <c:pt idx="1651">
                  <c:v>6.6579986871100001</c:v>
                </c:pt>
                <c:pt idx="1652">
                  <c:v>6.64519111167</c:v>
                </c:pt>
                <c:pt idx="1653">
                  <c:v>6.6579986871100001</c:v>
                </c:pt>
                <c:pt idx="1654">
                  <c:v>6.64519111167</c:v>
                </c:pt>
                <c:pt idx="1655">
                  <c:v>6.6517889535699997</c:v>
                </c:pt>
                <c:pt idx="1656">
                  <c:v>6.6579986871100001</c:v>
                </c:pt>
                <c:pt idx="1657">
                  <c:v>6.6579986871100001</c:v>
                </c:pt>
                <c:pt idx="1658">
                  <c:v>6.6517889535699997</c:v>
                </c:pt>
                <c:pt idx="1659">
                  <c:v>6.6579986871100001</c:v>
                </c:pt>
                <c:pt idx="1660">
                  <c:v>6.6517889535699997</c:v>
                </c:pt>
                <c:pt idx="1661">
                  <c:v>6.6517889535699997</c:v>
                </c:pt>
                <c:pt idx="1662">
                  <c:v>6.6517889535699997</c:v>
                </c:pt>
                <c:pt idx="1663">
                  <c:v>6.6579986871100001</c:v>
                </c:pt>
                <c:pt idx="1664">
                  <c:v>6.6517889535699997</c:v>
                </c:pt>
                <c:pt idx="1665">
                  <c:v>6.64519111167</c:v>
                </c:pt>
                <c:pt idx="1666">
                  <c:v>6.6517889535699997</c:v>
                </c:pt>
                <c:pt idx="1667">
                  <c:v>6.6517889535699997</c:v>
                </c:pt>
                <c:pt idx="1668">
                  <c:v>6.64519111167</c:v>
                </c:pt>
                <c:pt idx="1669">
                  <c:v>6.6517889535699997</c:v>
                </c:pt>
                <c:pt idx="1670">
                  <c:v>6.6579986871100001</c:v>
                </c:pt>
                <c:pt idx="1671">
                  <c:v>6.6389813781300004</c:v>
                </c:pt>
                <c:pt idx="1672">
                  <c:v>6.64519111167</c:v>
                </c:pt>
                <c:pt idx="1673">
                  <c:v>6.64519111167</c:v>
                </c:pt>
                <c:pt idx="1674">
                  <c:v>6.64519111167</c:v>
                </c:pt>
                <c:pt idx="1675">
                  <c:v>6.64519111167</c:v>
                </c:pt>
                <c:pt idx="1676">
                  <c:v>6.6517889535699997</c:v>
                </c:pt>
                <c:pt idx="1677">
                  <c:v>6.64519111167</c:v>
                </c:pt>
                <c:pt idx="1678">
                  <c:v>6.64519111167</c:v>
                </c:pt>
                <c:pt idx="1679">
                  <c:v>6.6517889535699997</c:v>
                </c:pt>
                <c:pt idx="1680">
                  <c:v>6.64519111167</c:v>
                </c:pt>
                <c:pt idx="1681">
                  <c:v>6.64519111167</c:v>
                </c:pt>
                <c:pt idx="1682">
                  <c:v>6.64519111167</c:v>
                </c:pt>
                <c:pt idx="1683">
                  <c:v>6.6517889535699997</c:v>
                </c:pt>
                <c:pt idx="1684">
                  <c:v>6.64519111167</c:v>
                </c:pt>
                <c:pt idx="1685">
                  <c:v>6.64519111167</c:v>
                </c:pt>
                <c:pt idx="1686">
                  <c:v>6.6517889535699997</c:v>
                </c:pt>
                <c:pt idx="1687">
                  <c:v>6.64519111167</c:v>
                </c:pt>
                <c:pt idx="1688">
                  <c:v>6.6517889535699997</c:v>
                </c:pt>
                <c:pt idx="1689">
                  <c:v>6.6517889535699997</c:v>
                </c:pt>
                <c:pt idx="1690">
                  <c:v>6.6389813781300004</c:v>
                </c:pt>
                <c:pt idx="1691">
                  <c:v>6.64519111167</c:v>
                </c:pt>
                <c:pt idx="1692">
                  <c:v>6.6517889535699997</c:v>
                </c:pt>
                <c:pt idx="1693">
                  <c:v>6.64519111167</c:v>
                </c:pt>
                <c:pt idx="1694">
                  <c:v>6.6389813781300004</c:v>
                </c:pt>
                <c:pt idx="1695">
                  <c:v>6.64519111167</c:v>
                </c:pt>
                <c:pt idx="1696">
                  <c:v>6.6517889535699997</c:v>
                </c:pt>
                <c:pt idx="1697">
                  <c:v>6.6389813781300004</c:v>
                </c:pt>
                <c:pt idx="1698">
                  <c:v>6.6323835362299999</c:v>
                </c:pt>
                <c:pt idx="1699">
                  <c:v>6.6645965290099998</c:v>
                </c:pt>
                <c:pt idx="1700">
                  <c:v>6.64519111167</c:v>
                </c:pt>
                <c:pt idx="1701">
                  <c:v>6.58775107637</c:v>
                </c:pt>
                <c:pt idx="1702">
                  <c:v>6.6645965290099998</c:v>
                </c:pt>
                <c:pt idx="1703">
                  <c:v>6.7030192553300001</c:v>
                </c:pt>
                <c:pt idx="1704">
                  <c:v>6.58775107637</c:v>
                </c:pt>
                <c:pt idx="1705">
                  <c:v>6.5943489182599997</c:v>
                </c:pt>
                <c:pt idx="1706">
                  <c:v>6.6964214134400004</c:v>
                </c:pt>
                <c:pt idx="1707">
                  <c:v>6.6517889535699997</c:v>
                </c:pt>
                <c:pt idx="1708">
                  <c:v>6.6133662272500002</c:v>
                </c:pt>
                <c:pt idx="1709">
                  <c:v>6.64519111167</c:v>
                </c:pt>
                <c:pt idx="1710">
                  <c:v>6.6261738026900003</c:v>
                </c:pt>
                <c:pt idx="1711">
                  <c:v>6.6389813781300004</c:v>
                </c:pt>
                <c:pt idx="1712">
                  <c:v>6.6774041044499999</c:v>
                </c:pt>
                <c:pt idx="1713">
                  <c:v>6.6323835362299999</c:v>
                </c:pt>
                <c:pt idx="1714">
                  <c:v>6.6071564936999998</c:v>
                </c:pt>
                <c:pt idx="1715">
                  <c:v>6.6389813781300004</c:v>
                </c:pt>
                <c:pt idx="1716">
                  <c:v>6.6645965290099998</c:v>
                </c:pt>
                <c:pt idx="1717">
                  <c:v>6.64519111167</c:v>
                </c:pt>
                <c:pt idx="1718">
                  <c:v>6.6071564936999998</c:v>
                </c:pt>
                <c:pt idx="1719">
                  <c:v>6.6261738026900003</c:v>
                </c:pt>
                <c:pt idx="1720">
                  <c:v>6.6579986871100001</c:v>
                </c:pt>
                <c:pt idx="1721">
                  <c:v>6.64519111167</c:v>
                </c:pt>
                <c:pt idx="1722">
                  <c:v>6.6133662272500002</c:v>
                </c:pt>
                <c:pt idx="1723">
                  <c:v>6.6389813781300004</c:v>
                </c:pt>
                <c:pt idx="1724">
                  <c:v>6.6517889535699997</c:v>
                </c:pt>
                <c:pt idx="1725">
                  <c:v>6.6261738026900003</c:v>
                </c:pt>
                <c:pt idx="1726">
                  <c:v>6.6323835362299999</c:v>
                </c:pt>
                <c:pt idx="1727">
                  <c:v>6.6323835362299999</c:v>
                </c:pt>
                <c:pt idx="1728">
                  <c:v>6.6323835362299999</c:v>
                </c:pt>
                <c:pt idx="1729">
                  <c:v>6.64519111167</c:v>
                </c:pt>
                <c:pt idx="1730">
                  <c:v>6.64519111167</c:v>
                </c:pt>
                <c:pt idx="1731">
                  <c:v>6.6133662272500002</c:v>
                </c:pt>
                <c:pt idx="1732">
                  <c:v>6.6261738026900003</c:v>
                </c:pt>
                <c:pt idx="1733">
                  <c:v>6.6579986871100001</c:v>
                </c:pt>
                <c:pt idx="1734">
                  <c:v>6.6389813781300004</c:v>
                </c:pt>
                <c:pt idx="1735">
                  <c:v>6.6133662272500002</c:v>
                </c:pt>
                <c:pt idx="1736">
                  <c:v>6.6133662272500002</c:v>
                </c:pt>
                <c:pt idx="1737">
                  <c:v>6.6389813781300004</c:v>
                </c:pt>
                <c:pt idx="1738">
                  <c:v>6.6389813781300004</c:v>
                </c:pt>
                <c:pt idx="1739">
                  <c:v>6.6133662272500002</c:v>
                </c:pt>
                <c:pt idx="1740">
                  <c:v>6.6389813781300004</c:v>
                </c:pt>
                <c:pt idx="1741">
                  <c:v>6.6323835362299999</c:v>
                </c:pt>
                <c:pt idx="1742">
                  <c:v>6.6261738026900003</c:v>
                </c:pt>
                <c:pt idx="1743">
                  <c:v>6.6389813781300004</c:v>
                </c:pt>
                <c:pt idx="1744">
                  <c:v>6.64519111167</c:v>
                </c:pt>
                <c:pt idx="1745">
                  <c:v>6.6199640691399999</c:v>
                </c:pt>
                <c:pt idx="1746">
                  <c:v>6.6389813781300004</c:v>
                </c:pt>
                <c:pt idx="1747">
                  <c:v>6.6389813781300004</c:v>
                </c:pt>
                <c:pt idx="1748">
                  <c:v>6.6133662272500002</c:v>
                </c:pt>
                <c:pt idx="1749">
                  <c:v>6.6389813781300004</c:v>
                </c:pt>
                <c:pt idx="1750">
                  <c:v>6.6389813781300004</c:v>
                </c:pt>
                <c:pt idx="1751">
                  <c:v>6.6323835362299999</c:v>
                </c:pt>
                <c:pt idx="1752">
                  <c:v>6.6261738026900003</c:v>
                </c:pt>
                <c:pt idx="1753">
                  <c:v>6.6261738026900003</c:v>
                </c:pt>
                <c:pt idx="1754">
                  <c:v>6.6261738026900003</c:v>
                </c:pt>
                <c:pt idx="1755">
                  <c:v>6.6389813781300004</c:v>
                </c:pt>
                <c:pt idx="1756">
                  <c:v>6.6323835362299999</c:v>
                </c:pt>
                <c:pt idx="1757">
                  <c:v>6.6199640691399999</c:v>
                </c:pt>
                <c:pt idx="1758">
                  <c:v>6.6261738026900003</c:v>
                </c:pt>
                <c:pt idx="1759">
                  <c:v>6.6323835362299999</c:v>
                </c:pt>
                <c:pt idx="1760">
                  <c:v>6.6389813781300004</c:v>
                </c:pt>
                <c:pt idx="1761">
                  <c:v>6.6261738026900003</c:v>
                </c:pt>
                <c:pt idx="1762">
                  <c:v>6.6133662272500002</c:v>
                </c:pt>
                <c:pt idx="1763">
                  <c:v>6.6323835362299999</c:v>
                </c:pt>
                <c:pt idx="1764">
                  <c:v>6.6389813781300004</c:v>
                </c:pt>
                <c:pt idx="1765">
                  <c:v>6.6199640691399999</c:v>
                </c:pt>
                <c:pt idx="1766">
                  <c:v>6.6323835362299999</c:v>
                </c:pt>
                <c:pt idx="1767">
                  <c:v>6.6261738026900003</c:v>
                </c:pt>
                <c:pt idx="1768">
                  <c:v>6.6261738026900003</c:v>
                </c:pt>
                <c:pt idx="1769">
                  <c:v>6.6389813781300004</c:v>
                </c:pt>
                <c:pt idx="1770">
                  <c:v>6.6323835362299999</c:v>
                </c:pt>
                <c:pt idx="1771">
                  <c:v>6.6261738026900003</c:v>
                </c:pt>
                <c:pt idx="1772">
                  <c:v>6.6261738026900003</c:v>
                </c:pt>
                <c:pt idx="1773">
                  <c:v>6.6389813781300004</c:v>
                </c:pt>
                <c:pt idx="1774">
                  <c:v>6.6261738026900003</c:v>
                </c:pt>
                <c:pt idx="1775">
                  <c:v>6.6323835362299999</c:v>
                </c:pt>
                <c:pt idx="1776">
                  <c:v>6.6323835362299999</c:v>
                </c:pt>
                <c:pt idx="1777">
                  <c:v>6.6389813781300004</c:v>
                </c:pt>
                <c:pt idx="1778">
                  <c:v>6.6261738026900003</c:v>
                </c:pt>
                <c:pt idx="1779">
                  <c:v>6.6261738026900003</c:v>
                </c:pt>
                <c:pt idx="1780">
                  <c:v>6.6323835362299999</c:v>
                </c:pt>
                <c:pt idx="1781">
                  <c:v>6.6323835362299999</c:v>
                </c:pt>
                <c:pt idx="1782">
                  <c:v>6.6261738026900003</c:v>
                </c:pt>
                <c:pt idx="1783">
                  <c:v>6.6323835362299999</c:v>
                </c:pt>
                <c:pt idx="1784">
                  <c:v>6.6199640691399999</c:v>
                </c:pt>
                <c:pt idx="1785">
                  <c:v>6.6261738026900003</c:v>
                </c:pt>
                <c:pt idx="1786">
                  <c:v>6.6389813781300004</c:v>
                </c:pt>
                <c:pt idx="1787">
                  <c:v>6.6261738026900003</c:v>
                </c:pt>
                <c:pt idx="1788">
                  <c:v>6.6133662272500002</c:v>
                </c:pt>
                <c:pt idx="1789">
                  <c:v>6.6323835362299999</c:v>
                </c:pt>
                <c:pt idx="1790">
                  <c:v>6.6323835362299999</c:v>
                </c:pt>
                <c:pt idx="1791">
                  <c:v>6.6261738026900003</c:v>
                </c:pt>
                <c:pt idx="1792">
                  <c:v>6.6261738026900003</c:v>
                </c:pt>
                <c:pt idx="1793">
                  <c:v>6.6323835362299999</c:v>
                </c:pt>
                <c:pt idx="1794">
                  <c:v>6.6133662272500002</c:v>
                </c:pt>
                <c:pt idx="1795">
                  <c:v>6.6323835362299999</c:v>
                </c:pt>
                <c:pt idx="1796">
                  <c:v>6.6261738026900003</c:v>
                </c:pt>
                <c:pt idx="1797">
                  <c:v>6.6199640691399999</c:v>
                </c:pt>
                <c:pt idx="1798">
                  <c:v>6.6199640691399999</c:v>
                </c:pt>
                <c:pt idx="1799">
                  <c:v>6.6323835362299999</c:v>
                </c:pt>
                <c:pt idx="1800">
                  <c:v>6.6199640691399999</c:v>
                </c:pt>
                <c:pt idx="1801">
                  <c:v>6.6199640691399999</c:v>
                </c:pt>
                <c:pt idx="1802">
                  <c:v>6.6261738026900003</c:v>
                </c:pt>
                <c:pt idx="1803">
                  <c:v>6.6261738026900003</c:v>
                </c:pt>
                <c:pt idx="1804">
                  <c:v>6.6133662272500002</c:v>
                </c:pt>
                <c:pt idx="1805">
                  <c:v>6.6199640691399999</c:v>
                </c:pt>
                <c:pt idx="1806">
                  <c:v>6.6323835362299999</c:v>
                </c:pt>
                <c:pt idx="1807">
                  <c:v>6.6199640691399999</c:v>
                </c:pt>
                <c:pt idx="1808">
                  <c:v>6.6261738026900003</c:v>
                </c:pt>
                <c:pt idx="1809">
                  <c:v>6.6323835362299999</c:v>
                </c:pt>
                <c:pt idx="1810">
                  <c:v>6.6199640691399999</c:v>
                </c:pt>
                <c:pt idx="1811">
                  <c:v>6.6199640691399999</c:v>
                </c:pt>
                <c:pt idx="1812">
                  <c:v>6.6323835362299999</c:v>
                </c:pt>
                <c:pt idx="1813">
                  <c:v>6.6199640691399999</c:v>
                </c:pt>
                <c:pt idx="1814">
                  <c:v>6.6133662272500002</c:v>
                </c:pt>
                <c:pt idx="1815">
                  <c:v>6.6323835362299999</c:v>
                </c:pt>
                <c:pt idx="1816">
                  <c:v>6.6199640691399999</c:v>
                </c:pt>
                <c:pt idx="1817">
                  <c:v>6.6133662272500002</c:v>
                </c:pt>
                <c:pt idx="1818">
                  <c:v>6.6261738026900003</c:v>
                </c:pt>
                <c:pt idx="1819">
                  <c:v>6.6261738026900003</c:v>
                </c:pt>
                <c:pt idx="1820">
                  <c:v>6.6133662272500002</c:v>
                </c:pt>
                <c:pt idx="1821">
                  <c:v>6.6323835362299999</c:v>
                </c:pt>
                <c:pt idx="1822">
                  <c:v>6.6261738026900003</c:v>
                </c:pt>
                <c:pt idx="1823">
                  <c:v>6.6133662272500002</c:v>
                </c:pt>
                <c:pt idx="1824">
                  <c:v>6.6261738026900003</c:v>
                </c:pt>
                <c:pt idx="1825">
                  <c:v>6.6261738026900003</c:v>
                </c:pt>
                <c:pt idx="1826">
                  <c:v>6.6199640691399999</c:v>
                </c:pt>
                <c:pt idx="1827">
                  <c:v>6.6199640691399999</c:v>
                </c:pt>
                <c:pt idx="1828">
                  <c:v>6.6261738026900003</c:v>
                </c:pt>
                <c:pt idx="1829">
                  <c:v>6.6261738026900003</c:v>
                </c:pt>
                <c:pt idx="1830">
                  <c:v>6.6199640691399999</c:v>
                </c:pt>
                <c:pt idx="1831">
                  <c:v>6.6133662272500002</c:v>
                </c:pt>
                <c:pt idx="1832">
                  <c:v>6.6199640691399999</c:v>
                </c:pt>
                <c:pt idx="1833">
                  <c:v>6.6199640691399999</c:v>
                </c:pt>
                <c:pt idx="1834">
                  <c:v>6.6199640691399999</c:v>
                </c:pt>
                <c:pt idx="1835">
                  <c:v>6.6261738026900003</c:v>
                </c:pt>
                <c:pt idx="1836">
                  <c:v>6.6133662272500002</c:v>
                </c:pt>
                <c:pt idx="1837">
                  <c:v>6.6199640691399999</c:v>
                </c:pt>
                <c:pt idx="1838">
                  <c:v>6.6199640691399999</c:v>
                </c:pt>
                <c:pt idx="1839">
                  <c:v>6.6199640691399999</c:v>
                </c:pt>
                <c:pt idx="1840">
                  <c:v>6.6071564936999998</c:v>
                </c:pt>
                <c:pt idx="1841">
                  <c:v>6.6261738026900003</c:v>
                </c:pt>
                <c:pt idx="1842">
                  <c:v>6.6261738026900003</c:v>
                </c:pt>
                <c:pt idx="1843">
                  <c:v>6.6199640691399999</c:v>
                </c:pt>
                <c:pt idx="1844">
                  <c:v>6.6261738026900003</c:v>
                </c:pt>
                <c:pt idx="1845">
                  <c:v>6.6199640691399999</c:v>
                </c:pt>
                <c:pt idx="1846">
                  <c:v>6.6199640691399999</c:v>
                </c:pt>
                <c:pt idx="1847">
                  <c:v>6.6199640691399999</c:v>
                </c:pt>
                <c:pt idx="1848">
                  <c:v>6.6261738026900003</c:v>
                </c:pt>
                <c:pt idx="1849">
                  <c:v>6.6133662272500002</c:v>
                </c:pt>
                <c:pt idx="1850">
                  <c:v>6.6133662272500002</c:v>
                </c:pt>
                <c:pt idx="1851">
                  <c:v>6.6261738026900003</c:v>
                </c:pt>
                <c:pt idx="1852">
                  <c:v>6.6133662272500002</c:v>
                </c:pt>
                <c:pt idx="1853">
                  <c:v>6.6133662272500002</c:v>
                </c:pt>
                <c:pt idx="1854">
                  <c:v>6.6261738026900003</c:v>
                </c:pt>
                <c:pt idx="1855">
                  <c:v>6.6199640691399999</c:v>
                </c:pt>
                <c:pt idx="1856">
                  <c:v>6.6133662272500002</c:v>
                </c:pt>
                <c:pt idx="1857">
                  <c:v>6.6199640691399999</c:v>
                </c:pt>
                <c:pt idx="1858">
                  <c:v>6.6199640691399999</c:v>
                </c:pt>
                <c:pt idx="1859">
                  <c:v>6.6133662272500002</c:v>
                </c:pt>
                <c:pt idx="1860">
                  <c:v>6.6133662272500002</c:v>
                </c:pt>
                <c:pt idx="1861">
                  <c:v>6.6261738026900003</c:v>
                </c:pt>
                <c:pt idx="1862">
                  <c:v>6.6071564936999998</c:v>
                </c:pt>
                <c:pt idx="1863">
                  <c:v>6.6199640691399999</c:v>
                </c:pt>
                <c:pt idx="1864">
                  <c:v>6.6261738026900003</c:v>
                </c:pt>
                <c:pt idx="1865">
                  <c:v>6.6133662272500002</c:v>
                </c:pt>
                <c:pt idx="1866">
                  <c:v>6.6199640691399999</c:v>
                </c:pt>
                <c:pt idx="1867">
                  <c:v>6.6199640691399999</c:v>
                </c:pt>
                <c:pt idx="1868">
                  <c:v>6.6133662272500002</c:v>
                </c:pt>
                <c:pt idx="1869">
                  <c:v>6.6133662272500002</c:v>
                </c:pt>
                <c:pt idx="1870">
                  <c:v>6.6261738026900003</c:v>
                </c:pt>
                <c:pt idx="1871">
                  <c:v>6.6071564936999998</c:v>
                </c:pt>
                <c:pt idx="1872">
                  <c:v>6.6133662272500002</c:v>
                </c:pt>
                <c:pt idx="1873">
                  <c:v>6.6199640691399999</c:v>
                </c:pt>
                <c:pt idx="1874">
                  <c:v>6.6199640691399999</c:v>
                </c:pt>
                <c:pt idx="1875">
                  <c:v>6.6133662272500002</c:v>
                </c:pt>
                <c:pt idx="1876">
                  <c:v>6.6133662272500002</c:v>
                </c:pt>
                <c:pt idx="1877">
                  <c:v>6.6199640691399999</c:v>
                </c:pt>
                <c:pt idx="1878">
                  <c:v>6.6071564936999998</c:v>
                </c:pt>
                <c:pt idx="1879">
                  <c:v>6.6071564936999998</c:v>
                </c:pt>
                <c:pt idx="1880">
                  <c:v>6.6133662272500002</c:v>
                </c:pt>
                <c:pt idx="1881">
                  <c:v>6.6133662272500002</c:v>
                </c:pt>
                <c:pt idx="1882">
                  <c:v>6.6071564936999998</c:v>
                </c:pt>
                <c:pt idx="1883">
                  <c:v>6.6199640691399999</c:v>
                </c:pt>
                <c:pt idx="1884">
                  <c:v>6.6199640691399999</c:v>
                </c:pt>
                <c:pt idx="1885">
                  <c:v>6.6133662272500002</c:v>
                </c:pt>
                <c:pt idx="1886">
                  <c:v>6.6133662272500002</c:v>
                </c:pt>
                <c:pt idx="1887">
                  <c:v>6.6199640691399999</c:v>
                </c:pt>
                <c:pt idx="1888">
                  <c:v>6.6071564936999998</c:v>
                </c:pt>
                <c:pt idx="1889">
                  <c:v>6.6133662272500002</c:v>
                </c:pt>
                <c:pt idx="1890">
                  <c:v>6.6133662272500002</c:v>
                </c:pt>
                <c:pt idx="1891">
                  <c:v>6.6133662272500002</c:v>
                </c:pt>
                <c:pt idx="1892">
                  <c:v>6.6133662272500002</c:v>
                </c:pt>
                <c:pt idx="1893">
                  <c:v>6.6133662272500002</c:v>
                </c:pt>
                <c:pt idx="1894">
                  <c:v>6.6005586518100001</c:v>
                </c:pt>
                <c:pt idx="1895">
                  <c:v>6.6133662272500002</c:v>
                </c:pt>
                <c:pt idx="1896">
                  <c:v>6.6199640691399999</c:v>
                </c:pt>
                <c:pt idx="1897">
                  <c:v>6.6133662272500002</c:v>
                </c:pt>
                <c:pt idx="1898">
                  <c:v>6.6133662272500002</c:v>
                </c:pt>
                <c:pt idx="1899">
                  <c:v>6.6071564936999998</c:v>
                </c:pt>
                <c:pt idx="1900">
                  <c:v>6.6199640691399999</c:v>
                </c:pt>
                <c:pt idx="1901">
                  <c:v>6.6005586518100001</c:v>
                </c:pt>
                <c:pt idx="1902">
                  <c:v>6.6199640691399999</c:v>
                </c:pt>
                <c:pt idx="1903">
                  <c:v>6.6199640691399999</c:v>
                </c:pt>
                <c:pt idx="1904">
                  <c:v>6.6071564936999998</c:v>
                </c:pt>
                <c:pt idx="1905">
                  <c:v>6.6071564936999998</c:v>
                </c:pt>
                <c:pt idx="1906">
                  <c:v>6.6133662272500002</c:v>
                </c:pt>
                <c:pt idx="1907">
                  <c:v>6.6071564936999998</c:v>
                </c:pt>
                <c:pt idx="1908">
                  <c:v>6.6071564936999998</c:v>
                </c:pt>
                <c:pt idx="1909">
                  <c:v>6.6071564936999998</c:v>
                </c:pt>
                <c:pt idx="1910">
                  <c:v>6.6133662272500002</c:v>
                </c:pt>
                <c:pt idx="1911">
                  <c:v>6.6133662272500002</c:v>
                </c:pt>
                <c:pt idx="1912">
                  <c:v>6.6199640691399999</c:v>
                </c:pt>
                <c:pt idx="1913">
                  <c:v>6.6071564936999998</c:v>
                </c:pt>
                <c:pt idx="1914">
                  <c:v>6.6071564936999998</c:v>
                </c:pt>
                <c:pt idx="1915">
                  <c:v>6.6133662272500002</c:v>
                </c:pt>
                <c:pt idx="1916">
                  <c:v>6.6133662272500002</c:v>
                </c:pt>
                <c:pt idx="1917">
                  <c:v>6.6071564936999998</c:v>
                </c:pt>
                <c:pt idx="1918">
                  <c:v>6.6071564936999998</c:v>
                </c:pt>
                <c:pt idx="1919">
                  <c:v>6.6199640691399999</c:v>
                </c:pt>
                <c:pt idx="1920">
                  <c:v>6.6071564936999998</c:v>
                </c:pt>
                <c:pt idx="1921">
                  <c:v>6.6071564936999998</c:v>
                </c:pt>
                <c:pt idx="1922">
                  <c:v>6.6133662272500002</c:v>
                </c:pt>
                <c:pt idx="1923">
                  <c:v>6.6133662272500002</c:v>
                </c:pt>
                <c:pt idx="1924">
                  <c:v>6.6071564936999998</c:v>
                </c:pt>
                <c:pt idx="1925">
                  <c:v>6.6133662272500002</c:v>
                </c:pt>
                <c:pt idx="1926">
                  <c:v>6.6071564936999998</c:v>
                </c:pt>
                <c:pt idx="1927">
                  <c:v>6.6071564936999998</c:v>
                </c:pt>
                <c:pt idx="1928">
                  <c:v>6.6133662272500002</c:v>
                </c:pt>
                <c:pt idx="1929">
                  <c:v>6.6133662272500002</c:v>
                </c:pt>
                <c:pt idx="1930">
                  <c:v>6.6071564936999998</c:v>
                </c:pt>
                <c:pt idx="1931">
                  <c:v>6.6005586518100001</c:v>
                </c:pt>
                <c:pt idx="1932">
                  <c:v>6.6133662272500002</c:v>
                </c:pt>
                <c:pt idx="1933">
                  <c:v>6.6133662272500002</c:v>
                </c:pt>
                <c:pt idx="1934">
                  <c:v>6.6071564936999998</c:v>
                </c:pt>
                <c:pt idx="1935">
                  <c:v>6.6071564936999998</c:v>
                </c:pt>
                <c:pt idx="1936">
                  <c:v>6.6133662272500002</c:v>
                </c:pt>
                <c:pt idx="1937">
                  <c:v>6.6071564936999998</c:v>
                </c:pt>
                <c:pt idx="1938">
                  <c:v>6.6071564936999998</c:v>
                </c:pt>
                <c:pt idx="1939">
                  <c:v>6.6133662272500002</c:v>
                </c:pt>
                <c:pt idx="1940">
                  <c:v>6.5943489182599997</c:v>
                </c:pt>
                <c:pt idx="1941">
                  <c:v>6.6005586518100001</c:v>
                </c:pt>
                <c:pt idx="1942">
                  <c:v>6.6071564936999998</c:v>
                </c:pt>
                <c:pt idx="1943">
                  <c:v>6.6071564936999998</c:v>
                </c:pt>
                <c:pt idx="1944">
                  <c:v>6.6005586518100001</c:v>
                </c:pt>
                <c:pt idx="1945">
                  <c:v>6.6133662272500002</c:v>
                </c:pt>
                <c:pt idx="1946">
                  <c:v>6.6071564936999998</c:v>
                </c:pt>
                <c:pt idx="1947">
                  <c:v>6.6005586518100001</c:v>
                </c:pt>
                <c:pt idx="1948">
                  <c:v>6.6133662272500002</c:v>
                </c:pt>
                <c:pt idx="1949">
                  <c:v>6.6071564936999998</c:v>
                </c:pt>
                <c:pt idx="1950">
                  <c:v>6.6071564936999998</c:v>
                </c:pt>
                <c:pt idx="1951">
                  <c:v>6.6133662272500002</c:v>
                </c:pt>
                <c:pt idx="1952">
                  <c:v>6.6133662272500002</c:v>
                </c:pt>
                <c:pt idx="1953">
                  <c:v>6.5943489182599997</c:v>
                </c:pt>
                <c:pt idx="1954">
                  <c:v>6.6071564936999998</c:v>
                </c:pt>
                <c:pt idx="1955">
                  <c:v>6.6133662272500002</c:v>
                </c:pt>
                <c:pt idx="1956">
                  <c:v>6.6005586518100001</c:v>
                </c:pt>
                <c:pt idx="1957">
                  <c:v>6.6005586518100001</c:v>
                </c:pt>
                <c:pt idx="1958">
                  <c:v>6.6133662272500002</c:v>
                </c:pt>
                <c:pt idx="1959">
                  <c:v>6.6005586518100001</c:v>
                </c:pt>
                <c:pt idx="1960">
                  <c:v>6.6005586518100001</c:v>
                </c:pt>
                <c:pt idx="1961">
                  <c:v>6.6133662272500002</c:v>
                </c:pt>
                <c:pt idx="1962">
                  <c:v>6.6005586518100001</c:v>
                </c:pt>
                <c:pt idx="1963">
                  <c:v>6.6071564936999998</c:v>
                </c:pt>
                <c:pt idx="1964">
                  <c:v>6.6071564936999998</c:v>
                </c:pt>
                <c:pt idx="1965">
                  <c:v>6.6071564936999998</c:v>
                </c:pt>
                <c:pt idx="1966">
                  <c:v>6.6071564936999998</c:v>
                </c:pt>
                <c:pt idx="1967">
                  <c:v>6.6005586518100001</c:v>
                </c:pt>
                <c:pt idx="1968">
                  <c:v>6.6071564936999998</c:v>
                </c:pt>
                <c:pt idx="1969">
                  <c:v>6.6005586518100001</c:v>
                </c:pt>
                <c:pt idx="1970">
                  <c:v>6.6071564936999998</c:v>
                </c:pt>
                <c:pt idx="1971">
                  <c:v>6.6133662272500002</c:v>
                </c:pt>
                <c:pt idx="1972">
                  <c:v>6.5943489182599997</c:v>
                </c:pt>
                <c:pt idx="1973">
                  <c:v>6.6005586518100001</c:v>
                </c:pt>
                <c:pt idx="1974">
                  <c:v>6.6071564936999998</c:v>
                </c:pt>
                <c:pt idx="1975">
                  <c:v>6.6005586518100001</c:v>
                </c:pt>
                <c:pt idx="1976">
                  <c:v>6.6005586518100001</c:v>
                </c:pt>
                <c:pt idx="1977">
                  <c:v>6.6071564936999998</c:v>
                </c:pt>
                <c:pt idx="1978">
                  <c:v>6.6005586518100001</c:v>
                </c:pt>
                <c:pt idx="1979">
                  <c:v>6.6005586518100001</c:v>
                </c:pt>
                <c:pt idx="1980">
                  <c:v>6.6005586518100001</c:v>
                </c:pt>
                <c:pt idx="1981">
                  <c:v>6.6005586518100001</c:v>
                </c:pt>
                <c:pt idx="1982">
                  <c:v>6.6071564936999998</c:v>
                </c:pt>
                <c:pt idx="1983">
                  <c:v>6.6071564936999998</c:v>
                </c:pt>
                <c:pt idx="1984">
                  <c:v>6.6071564936999998</c:v>
                </c:pt>
                <c:pt idx="1985">
                  <c:v>6.6005586518100001</c:v>
                </c:pt>
                <c:pt idx="1986">
                  <c:v>6.6005586518100001</c:v>
                </c:pt>
                <c:pt idx="1987">
                  <c:v>6.6071564936999998</c:v>
                </c:pt>
                <c:pt idx="1988">
                  <c:v>6.58775107637</c:v>
                </c:pt>
                <c:pt idx="1989">
                  <c:v>6.6071564936999998</c:v>
                </c:pt>
                <c:pt idx="1990">
                  <c:v>6.6071564936999998</c:v>
                </c:pt>
                <c:pt idx="1991">
                  <c:v>6.5943489182599997</c:v>
                </c:pt>
                <c:pt idx="1992">
                  <c:v>6.6005586518100001</c:v>
                </c:pt>
                <c:pt idx="1993">
                  <c:v>6.6133662272500002</c:v>
                </c:pt>
                <c:pt idx="1994">
                  <c:v>6.5943489182599997</c:v>
                </c:pt>
                <c:pt idx="1995">
                  <c:v>6.6005586518100001</c:v>
                </c:pt>
                <c:pt idx="1996">
                  <c:v>6.6005586518100001</c:v>
                </c:pt>
                <c:pt idx="1997">
                  <c:v>6.6071564936999998</c:v>
                </c:pt>
                <c:pt idx="1998">
                  <c:v>6.5943489182599997</c:v>
                </c:pt>
                <c:pt idx="1999">
                  <c:v>6.6005586518100001</c:v>
                </c:pt>
                <c:pt idx="2000">
                  <c:v>6.6071564936999998</c:v>
                </c:pt>
                <c:pt idx="2001">
                  <c:v>6.5943489182599997</c:v>
                </c:pt>
                <c:pt idx="2002">
                  <c:v>6.5943489182599997</c:v>
                </c:pt>
                <c:pt idx="2003">
                  <c:v>6.6071564936999998</c:v>
                </c:pt>
                <c:pt idx="2004">
                  <c:v>6.5943489182599997</c:v>
                </c:pt>
                <c:pt idx="2005">
                  <c:v>6.6071564936999998</c:v>
                </c:pt>
                <c:pt idx="2006">
                  <c:v>6.6005586518100001</c:v>
                </c:pt>
                <c:pt idx="2007">
                  <c:v>6.6005586518100001</c:v>
                </c:pt>
                <c:pt idx="2008">
                  <c:v>6.6005586518100001</c:v>
                </c:pt>
                <c:pt idx="2009">
                  <c:v>6.6071564936999998</c:v>
                </c:pt>
                <c:pt idx="2010">
                  <c:v>6.6005586518100001</c:v>
                </c:pt>
                <c:pt idx="2011">
                  <c:v>6.5943489182599997</c:v>
                </c:pt>
                <c:pt idx="2012">
                  <c:v>6.5943489182599997</c:v>
                </c:pt>
                <c:pt idx="2013">
                  <c:v>6.6005586518100001</c:v>
                </c:pt>
                <c:pt idx="2014">
                  <c:v>6.6005586518100001</c:v>
                </c:pt>
                <c:pt idx="2015">
                  <c:v>6.5943489182599997</c:v>
                </c:pt>
                <c:pt idx="2016">
                  <c:v>6.6005586518100001</c:v>
                </c:pt>
                <c:pt idx="2017">
                  <c:v>6.6071564936999998</c:v>
                </c:pt>
                <c:pt idx="2018">
                  <c:v>6.5943489182599997</c:v>
                </c:pt>
                <c:pt idx="2019">
                  <c:v>6.5943489182599997</c:v>
                </c:pt>
                <c:pt idx="2020">
                  <c:v>6.6005586518100001</c:v>
                </c:pt>
                <c:pt idx="2021">
                  <c:v>6.5943489182599997</c:v>
                </c:pt>
                <c:pt idx="2022">
                  <c:v>6.5943489182599997</c:v>
                </c:pt>
                <c:pt idx="2023">
                  <c:v>6.6071564936999998</c:v>
                </c:pt>
                <c:pt idx="2024">
                  <c:v>6.6005586518100001</c:v>
                </c:pt>
                <c:pt idx="2025">
                  <c:v>6.58775107637</c:v>
                </c:pt>
                <c:pt idx="2026">
                  <c:v>6.6005586518100001</c:v>
                </c:pt>
                <c:pt idx="2027">
                  <c:v>6.6005586518100001</c:v>
                </c:pt>
                <c:pt idx="2028">
                  <c:v>6.58775107637</c:v>
                </c:pt>
                <c:pt idx="2029">
                  <c:v>6.6005586518100001</c:v>
                </c:pt>
                <c:pt idx="2030">
                  <c:v>6.6005586518100001</c:v>
                </c:pt>
                <c:pt idx="2031">
                  <c:v>6.58775107637</c:v>
                </c:pt>
                <c:pt idx="2032">
                  <c:v>6.5943489182599997</c:v>
                </c:pt>
                <c:pt idx="2033">
                  <c:v>6.6071564936999998</c:v>
                </c:pt>
                <c:pt idx="2034">
                  <c:v>6.6005586518100001</c:v>
                </c:pt>
                <c:pt idx="2035">
                  <c:v>6.5943489182599997</c:v>
                </c:pt>
                <c:pt idx="2036">
                  <c:v>6.6071564936999998</c:v>
                </c:pt>
                <c:pt idx="2037">
                  <c:v>6.5943489182599997</c:v>
                </c:pt>
                <c:pt idx="2038">
                  <c:v>6.58775107637</c:v>
                </c:pt>
                <c:pt idx="2039">
                  <c:v>6.6071564936999998</c:v>
                </c:pt>
                <c:pt idx="2040">
                  <c:v>6.5943489182599997</c:v>
                </c:pt>
                <c:pt idx="2041">
                  <c:v>6.5943489182599997</c:v>
                </c:pt>
                <c:pt idx="2042">
                  <c:v>6.6005586518100001</c:v>
                </c:pt>
                <c:pt idx="2043">
                  <c:v>6.5943489182599997</c:v>
                </c:pt>
                <c:pt idx="2044">
                  <c:v>6.5749435009299999</c:v>
                </c:pt>
                <c:pt idx="2045">
                  <c:v>6.6005586518100001</c:v>
                </c:pt>
                <c:pt idx="2046">
                  <c:v>6.6005586518100001</c:v>
                </c:pt>
                <c:pt idx="2047">
                  <c:v>6.58775107637</c:v>
                </c:pt>
                <c:pt idx="2048">
                  <c:v>6.6005586518100001</c:v>
                </c:pt>
                <c:pt idx="2049">
                  <c:v>6.6005586518100001</c:v>
                </c:pt>
                <c:pt idx="2050">
                  <c:v>6.58775107637</c:v>
                </c:pt>
                <c:pt idx="2051">
                  <c:v>6.58775107637</c:v>
                </c:pt>
                <c:pt idx="2052">
                  <c:v>6.6005586518100001</c:v>
                </c:pt>
                <c:pt idx="2053">
                  <c:v>6.5943489182599997</c:v>
                </c:pt>
                <c:pt idx="2054">
                  <c:v>6.58775107637</c:v>
                </c:pt>
                <c:pt idx="2055">
                  <c:v>6.6005586518100001</c:v>
                </c:pt>
                <c:pt idx="2056">
                  <c:v>6.5943489182599997</c:v>
                </c:pt>
                <c:pt idx="2057">
                  <c:v>6.5815413428199996</c:v>
                </c:pt>
                <c:pt idx="2058">
                  <c:v>6.6005586518100001</c:v>
                </c:pt>
                <c:pt idx="2059">
                  <c:v>6.5943489182599997</c:v>
                </c:pt>
                <c:pt idx="2060">
                  <c:v>6.5815413428199996</c:v>
                </c:pt>
                <c:pt idx="2061">
                  <c:v>6.5943489182599997</c:v>
                </c:pt>
                <c:pt idx="2062">
                  <c:v>6.6005586518100001</c:v>
                </c:pt>
                <c:pt idx="2063">
                  <c:v>6.5943489182599997</c:v>
                </c:pt>
                <c:pt idx="2064">
                  <c:v>6.5943489182599997</c:v>
                </c:pt>
                <c:pt idx="2065">
                  <c:v>6.6005586518100001</c:v>
                </c:pt>
                <c:pt idx="2066">
                  <c:v>6.58775107637</c:v>
                </c:pt>
                <c:pt idx="2067">
                  <c:v>6.5943489182599997</c:v>
                </c:pt>
                <c:pt idx="2068">
                  <c:v>6.6005586518100001</c:v>
                </c:pt>
                <c:pt idx="2069">
                  <c:v>6.5943489182599997</c:v>
                </c:pt>
                <c:pt idx="2070">
                  <c:v>6.58775107637</c:v>
                </c:pt>
                <c:pt idx="2071">
                  <c:v>6.5943489182599997</c:v>
                </c:pt>
                <c:pt idx="2072">
                  <c:v>6.5943489182599997</c:v>
                </c:pt>
                <c:pt idx="2073">
                  <c:v>6.5943489182599997</c:v>
                </c:pt>
                <c:pt idx="2074">
                  <c:v>6.5943489182599997</c:v>
                </c:pt>
                <c:pt idx="2075">
                  <c:v>6.5943489182599997</c:v>
                </c:pt>
                <c:pt idx="2076">
                  <c:v>6.58775107637</c:v>
                </c:pt>
                <c:pt idx="2077">
                  <c:v>6.5815413428199996</c:v>
                </c:pt>
                <c:pt idx="2078">
                  <c:v>6.6005586518100001</c:v>
                </c:pt>
                <c:pt idx="2079">
                  <c:v>6.5943489182599997</c:v>
                </c:pt>
                <c:pt idx="2080">
                  <c:v>6.58775107637</c:v>
                </c:pt>
                <c:pt idx="2081">
                  <c:v>6.6005586518100001</c:v>
                </c:pt>
                <c:pt idx="2082">
                  <c:v>6.5943489182599997</c:v>
                </c:pt>
                <c:pt idx="2083">
                  <c:v>6.58775107637</c:v>
                </c:pt>
                <c:pt idx="2084">
                  <c:v>6.5943489182599997</c:v>
                </c:pt>
                <c:pt idx="2085">
                  <c:v>6.58775107637</c:v>
                </c:pt>
                <c:pt idx="2086">
                  <c:v>6.58775107637</c:v>
                </c:pt>
                <c:pt idx="2087">
                  <c:v>6.5943489182599997</c:v>
                </c:pt>
                <c:pt idx="2088">
                  <c:v>6.6005586518100001</c:v>
                </c:pt>
                <c:pt idx="2089">
                  <c:v>6.58775107637</c:v>
                </c:pt>
                <c:pt idx="2090">
                  <c:v>6.5943489182599997</c:v>
                </c:pt>
                <c:pt idx="2091">
                  <c:v>6.6005586518100001</c:v>
                </c:pt>
                <c:pt idx="2092">
                  <c:v>6.58775107637</c:v>
                </c:pt>
                <c:pt idx="2093">
                  <c:v>6.58775107637</c:v>
                </c:pt>
                <c:pt idx="2094">
                  <c:v>6.6005586518100001</c:v>
                </c:pt>
                <c:pt idx="2095">
                  <c:v>6.5943489182599997</c:v>
                </c:pt>
                <c:pt idx="2096">
                  <c:v>6.5815413428199996</c:v>
                </c:pt>
                <c:pt idx="2097">
                  <c:v>6.6005586518100001</c:v>
                </c:pt>
                <c:pt idx="2098">
                  <c:v>6.58775107637</c:v>
                </c:pt>
                <c:pt idx="2099">
                  <c:v>6.58775107637</c:v>
                </c:pt>
                <c:pt idx="2100">
                  <c:v>6.5943489182599997</c:v>
                </c:pt>
                <c:pt idx="2101">
                  <c:v>6.5943489182599997</c:v>
                </c:pt>
                <c:pt idx="2102">
                  <c:v>6.58775107637</c:v>
                </c:pt>
                <c:pt idx="2103">
                  <c:v>6.5943489182599997</c:v>
                </c:pt>
                <c:pt idx="2104">
                  <c:v>6.6005586518100001</c:v>
                </c:pt>
                <c:pt idx="2105">
                  <c:v>6.58775107637</c:v>
                </c:pt>
                <c:pt idx="2106">
                  <c:v>6.5943489182599997</c:v>
                </c:pt>
                <c:pt idx="2107">
                  <c:v>6.58775107637</c:v>
                </c:pt>
                <c:pt idx="2108">
                  <c:v>6.5815413428199996</c:v>
                </c:pt>
                <c:pt idx="2109">
                  <c:v>6.5943489182599997</c:v>
                </c:pt>
                <c:pt idx="2110">
                  <c:v>6.5943489182599997</c:v>
                </c:pt>
                <c:pt idx="2111">
                  <c:v>6.58775107637</c:v>
                </c:pt>
                <c:pt idx="2112">
                  <c:v>6.58775107637</c:v>
                </c:pt>
                <c:pt idx="2113">
                  <c:v>6.6005586518100001</c:v>
                </c:pt>
                <c:pt idx="2114">
                  <c:v>6.58775107637</c:v>
                </c:pt>
                <c:pt idx="2115">
                  <c:v>6.58775107637</c:v>
                </c:pt>
                <c:pt idx="2116">
                  <c:v>6.5943489182599997</c:v>
                </c:pt>
                <c:pt idx="2117">
                  <c:v>6.58775107637</c:v>
                </c:pt>
                <c:pt idx="2118">
                  <c:v>6.58775107637</c:v>
                </c:pt>
                <c:pt idx="2119">
                  <c:v>6.5943489182599997</c:v>
                </c:pt>
                <c:pt idx="2120">
                  <c:v>6.58775107637</c:v>
                </c:pt>
                <c:pt idx="2121">
                  <c:v>6.58775107637</c:v>
                </c:pt>
                <c:pt idx="2122">
                  <c:v>6.58775107637</c:v>
                </c:pt>
                <c:pt idx="2123">
                  <c:v>6.5943489182599997</c:v>
                </c:pt>
                <c:pt idx="2124">
                  <c:v>6.58775107637</c:v>
                </c:pt>
                <c:pt idx="2125">
                  <c:v>6.58775107637</c:v>
                </c:pt>
                <c:pt idx="2126">
                  <c:v>6.5943489182599997</c:v>
                </c:pt>
                <c:pt idx="2127">
                  <c:v>6.58775107637</c:v>
                </c:pt>
                <c:pt idx="2128">
                  <c:v>6.58775107637</c:v>
                </c:pt>
                <c:pt idx="2129">
                  <c:v>6.5943489182599997</c:v>
                </c:pt>
                <c:pt idx="2130">
                  <c:v>6.58775107637</c:v>
                </c:pt>
                <c:pt idx="2131">
                  <c:v>6.58775107637</c:v>
                </c:pt>
                <c:pt idx="2132">
                  <c:v>6.5943489182599997</c:v>
                </c:pt>
                <c:pt idx="2133">
                  <c:v>6.5943489182599997</c:v>
                </c:pt>
                <c:pt idx="2134">
                  <c:v>6.58775107637</c:v>
                </c:pt>
                <c:pt idx="2135">
                  <c:v>6.5815413428199996</c:v>
                </c:pt>
                <c:pt idx="2136">
                  <c:v>6.5943489182599997</c:v>
                </c:pt>
                <c:pt idx="2137">
                  <c:v>6.58775107637</c:v>
                </c:pt>
                <c:pt idx="2138">
                  <c:v>6.58775107637</c:v>
                </c:pt>
                <c:pt idx="2139">
                  <c:v>6.5943489182599997</c:v>
                </c:pt>
                <c:pt idx="2140">
                  <c:v>6.5943489182599997</c:v>
                </c:pt>
                <c:pt idx="2141">
                  <c:v>6.5815413428199996</c:v>
                </c:pt>
                <c:pt idx="2142">
                  <c:v>6.5943489182599997</c:v>
                </c:pt>
                <c:pt idx="2143">
                  <c:v>6.5943489182599997</c:v>
                </c:pt>
                <c:pt idx="2144">
                  <c:v>6.5815413428199996</c:v>
                </c:pt>
                <c:pt idx="2145">
                  <c:v>6.58775107637</c:v>
                </c:pt>
                <c:pt idx="2146">
                  <c:v>6.5943489182599997</c:v>
                </c:pt>
                <c:pt idx="2147">
                  <c:v>6.58775107637</c:v>
                </c:pt>
                <c:pt idx="2148">
                  <c:v>6.58775107637</c:v>
                </c:pt>
                <c:pt idx="2149">
                  <c:v>6.5943489182599997</c:v>
                </c:pt>
                <c:pt idx="2150">
                  <c:v>6.5943489182599997</c:v>
                </c:pt>
                <c:pt idx="2151">
                  <c:v>6.5815413428199996</c:v>
                </c:pt>
                <c:pt idx="2152">
                  <c:v>6.58775107637</c:v>
                </c:pt>
                <c:pt idx="2153">
                  <c:v>6.5815413428199996</c:v>
                </c:pt>
                <c:pt idx="2154">
                  <c:v>6.5815413428199996</c:v>
                </c:pt>
                <c:pt idx="2155">
                  <c:v>6.58775107637</c:v>
                </c:pt>
                <c:pt idx="2156">
                  <c:v>6.58775107637</c:v>
                </c:pt>
                <c:pt idx="2157">
                  <c:v>6.5815413428199996</c:v>
                </c:pt>
                <c:pt idx="2158">
                  <c:v>6.5815413428199996</c:v>
                </c:pt>
                <c:pt idx="2159">
                  <c:v>6.5943489182599997</c:v>
                </c:pt>
                <c:pt idx="2160">
                  <c:v>6.58775107637</c:v>
                </c:pt>
                <c:pt idx="2161">
                  <c:v>6.5749435009299999</c:v>
                </c:pt>
                <c:pt idx="2162">
                  <c:v>6.5943489182599997</c:v>
                </c:pt>
                <c:pt idx="2163">
                  <c:v>6.5943489182599997</c:v>
                </c:pt>
                <c:pt idx="2164">
                  <c:v>6.5749435009299999</c:v>
                </c:pt>
                <c:pt idx="2165">
                  <c:v>6.5943489182599997</c:v>
                </c:pt>
                <c:pt idx="2166">
                  <c:v>6.58775107637</c:v>
                </c:pt>
                <c:pt idx="2167">
                  <c:v>6.5687337673800004</c:v>
                </c:pt>
                <c:pt idx="2168">
                  <c:v>6.58775107637</c:v>
                </c:pt>
                <c:pt idx="2169">
                  <c:v>6.6005586518100001</c:v>
                </c:pt>
                <c:pt idx="2170">
                  <c:v>6.5815413428199996</c:v>
                </c:pt>
                <c:pt idx="2171">
                  <c:v>6.5815413428199996</c:v>
                </c:pt>
                <c:pt idx="2172">
                  <c:v>6.5943489182599997</c:v>
                </c:pt>
                <c:pt idx="2173">
                  <c:v>6.5815413428199996</c:v>
                </c:pt>
                <c:pt idx="2174">
                  <c:v>6.58775107637</c:v>
                </c:pt>
                <c:pt idx="2175">
                  <c:v>6.5943489182599997</c:v>
                </c:pt>
                <c:pt idx="2176">
                  <c:v>6.5815413428199996</c:v>
                </c:pt>
                <c:pt idx="2177">
                  <c:v>6.5749435009299999</c:v>
                </c:pt>
                <c:pt idx="2178">
                  <c:v>6.5943489182599997</c:v>
                </c:pt>
                <c:pt idx="2179">
                  <c:v>6.5815413428199996</c:v>
                </c:pt>
                <c:pt idx="2180">
                  <c:v>6.5687337673800004</c:v>
                </c:pt>
                <c:pt idx="2181">
                  <c:v>6.5943489182599997</c:v>
                </c:pt>
                <c:pt idx="2182">
                  <c:v>6.58775107637</c:v>
                </c:pt>
                <c:pt idx="2183">
                  <c:v>6.5749435009299999</c:v>
                </c:pt>
                <c:pt idx="2184">
                  <c:v>6.58775107637</c:v>
                </c:pt>
                <c:pt idx="2185">
                  <c:v>6.58775107637</c:v>
                </c:pt>
                <c:pt idx="2186">
                  <c:v>6.5815413428199996</c:v>
                </c:pt>
                <c:pt idx="2187">
                  <c:v>6.5815413428199996</c:v>
                </c:pt>
                <c:pt idx="2188">
                  <c:v>6.6005586518100001</c:v>
                </c:pt>
                <c:pt idx="2189">
                  <c:v>6.5815413428199996</c:v>
                </c:pt>
                <c:pt idx="2190">
                  <c:v>6.5815413428199996</c:v>
                </c:pt>
                <c:pt idx="2191">
                  <c:v>6.5943489182599997</c:v>
                </c:pt>
                <c:pt idx="2192">
                  <c:v>6.5815413428199996</c:v>
                </c:pt>
                <c:pt idx="2193">
                  <c:v>6.5749435009299999</c:v>
                </c:pt>
                <c:pt idx="2194">
                  <c:v>6.5943489182599997</c:v>
                </c:pt>
                <c:pt idx="2195">
                  <c:v>6.58775107637</c:v>
                </c:pt>
                <c:pt idx="2196">
                  <c:v>6.5749435009299999</c:v>
                </c:pt>
                <c:pt idx="2197">
                  <c:v>6.5943489182599997</c:v>
                </c:pt>
                <c:pt idx="2198">
                  <c:v>6.58775107637</c:v>
                </c:pt>
                <c:pt idx="2199">
                  <c:v>6.5815413428199996</c:v>
                </c:pt>
                <c:pt idx="2200">
                  <c:v>6.5815413428199996</c:v>
                </c:pt>
                <c:pt idx="2201">
                  <c:v>6.58775107637</c:v>
                </c:pt>
                <c:pt idx="2202">
                  <c:v>6.5815413428199996</c:v>
                </c:pt>
                <c:pt idx="2203">
                  <c:v>6.58775107637</c:v>
                </c:pt>
                <c:pt idx="2204">
                  <c:v>6.5815413428199996</c:v>
                </c:pt>
                <c:pt idx="2205">
                  <c:v>6.5749435009299999</c:v>
                </c:pt>
                <c:pt idx="2206">
                  <c:v>6.5815413428199996</c:v>
                </c:pt>
                <c:pt idx="2207">
                  <c:v>6.58775107637</c:v>
                </c:pt>
                <c:pt idx="2208">
                  <c:v>6.5815413428199996</c:v>
                </c:pt>
                <c:pt idx="2209">
                  <c:v>6.58775107637</c:v>
                </c:pt>
                <c:pt idx="2210">
                  <c:v>6.5815413428199996</c:v>
                </c:pt>
                <c:pt idx="2211">
                  <c:v>6.5815413428199996</c:v>
                </c:pt>
                <c:pt idx="2212">
                  <c:v>6.58775107637</c:v>
                </c:pt>
                <c:pt idx="2213">
                  <c:v>6.58775107637</c:v>
                </c:pt>
                <c:pt idx="2214">
                  <c:v>6.5749435009299999</c:v>
                </c:pt>
                <c:pt idx="2215">
                  <c:v>6.5749435009299999</c:v>
                </c:pt>
                <c:pt idx="2216">
                  <c:v>6.58775107637</c:v>
                </c:pt>
                <c:pt idx="2217">
                  <c:v>6.5815413428199996</c:v>
                </c:pt>
                <c:pt idx="2218">
                  <c:v>6.5749435009299999</c:v>
                </c:pt>
                <c:pt idx="2219">
                  <c:v>6.5815413428199996</c:v>
                </c:pt>
                <c:pt idx="2220">
                  <c:v>6.58775107637</c:v>
                </c:pt>
                <c:pt idx="2221">
                  <c:v>6.5749435009299999</c:v>
                </c:pt>
                <c:pt idx="2222">
                  <c:v>6.5749435009299999</c:v>
                </c:pt>
                <c:pt idx="2223">
                  <c:v>6.58775107637</c:v>
                </c:pt>
                <c:pt idx="2224">
                  <c:v>6.5815413428199996</c:v>
                </c:pt>
                <c:pt idx="2225">
                  <c:v>6.5749435009299999</c:v>
                </c:pt>
                <c:pt idx="2226">
                  <c:v>6.58775107637</c:v>
                </c:pt>
                <c:pt idx="2227">
                  <c:v>6.58775107637</c:v>
                </c:pt>
                <c:pt idx="2228">
                  <c:v>6.5815413428199996</c:v>
                </c:pt>
                <c:pt idx="2229">
                  <c:v>6.5749435009299999</c:v>
                </c:pt>
                <c:pt idx="2230">
                  <c:v>6.58775107637</c:v>
                </c:pt>
                <c:pt idx="2231">
                  <c:v>6.5749435009299999</c:v>
                </c:pt>
                <c:pt idx="2232">
                  <c:v>6.5687337673800004</c:v>
                </c:pt>
                <c:pt idx="2233">
                  <c:v>6.58775107637</c:v>
                </c:pt>
                <c:pt idx="2234">
                  <c:v>6.5815413428199996</c:v>
                </c:pt>
                <c:pt idx="2235">
                  <c:v>6.5749435009299999</c:v>
                </c:pt>
                <c:pt idx="2236">
                  <c:v>6.5943489182599997</c:v>
                </c:pt>
                <c:pt idx="2237">
                  <c:v>6.58775107637</c:v>
                </c:pt>
                <c:pt idx="2238">
                  <c:v>6.5749435009299999</c:v>
                </c:pt>
                <c:pt idx="2239">
                  <c:v>6.5815413428199996</c:v>
                </c:pt>
                <c:pt idx="2240">
                  <c:v>6.58775107637</c:v>
                </c:pt>
                <c:pt idx="2241">
                  <c:v>6.5687337673800004</c:v>
                </c:pt>
                <c:pt idx="2242">
                  <c:v>6.5815413428199996</c:v>
                </c:pt>
                <c:pt idx="2243">
                  <c:v>6.58775107637</c:v>
                </c:pt>
                <c:pt idx="2244">
                  <c:v>6.5749435009299999</c:v>
                </c:pt>
                <c:pt idx="2245">
                  <c:v>6.5749435009299999</c:v>
                </c:pt>
                <c:pt idx="2246">
                  <c:v>6.58775107637</c:v>
                </c:pt>
                <c:pt idx="2247">
                  <c:v>6.5815413428199996</c:v>
                </c:pt>
                <c:pt idx="2248">
                  <c:v>6.5749435009299999</c:v>
                </c:pt>
                <c:pt idx="2249">
                  <c:v>6.58775107637</c:v>
                </c:pt>
                <c:pt idx="2250">
                  <c:v>6.5815413428199996</c:v>
                </c:pt>
                <c:pt idx="2251">
                  <c:v>6.5749435009299999</c:v>
                </c:pt>
                <c:pt idx="2252">
                  <c:v>6.58775107637</c:v>
                </c:pt>
                <c:pt idx="2253">
                  <c:v>6.5815413428199996</c:v>
                </c:pt>
                <c:pt idx="2254">
                  <c:v>6.5687337673800004</c:v>
                </c:pt>
                <c:pt idx="2255">
                  <c:v>6.58775107637</c:v>
                </c:pt>
                <c:pt idx="2256">
                  <c:v>6.58775107637</c:v>
                </c:pt>
                <c:pt idx="2257">
                  <c:v>6.5815413428199996</c:v>
                </c:pt>
                <c:pt idx="2258">
                  <c:v>6.5749435009299999</c:v>
                </c:pt>
                <c:pt idx="2259">
                  <c:v>6.5749435009299999</c:v>
                </c:pt>
                <c:pt idx="2260">
                  <c:v>6.5815413428199996</c:v>
                </c:pt>
                <c:pt idx="2261">
                  <c:v>6.5815413428199996</c:v>
                </c:pt>
                <c:pt idx="2262">
                  <c:v>6.5815413428199996</c:v>
                </c:pt>
                <c:pt idx="2263">
                  <c:v>6.5815413428199996</c:v>
                </c:pt>
                <c:pt idx="2264">
                  <c:v>6.5815413428199996</c:v>
                </c:pt>
                <c:pt idx="2265">
                  <c:v>6.5749435009299999</c:v>
                </c:pt>
                <c:pt idx="2266">
                  <c:v>6.5815413428199996</c:v>
                </c:pt>
                <c:pt idx="2267">
                  <c:v>6.5815413428199996</c:v>
                </c:pt>
                <c:pt idx="2268">
                  <c:v>6.5749435009299999</c:v>
                </c:pt>
                <c:pt idx="2269">
                  <c:v>6.58775107637</c:v>
                </c:pt>
                <c:pt idx="2270">
                  <c:v>6.5749435009299999</c:v>
                </c:pt>
                <c:pt idx="2271">
                  <c:v>6.5749435009299999</c:v>
                </c:pt>
                <c:pt idx="2272">
                  <c:v>6.58775107637</c:v>
                </c:pt>
                <c:pt idx="2273">
                  <c:v>6.5815413428199996</c:v>
                </c:pt>
                <c:pt idx="2274">
                  <c:v>6.5749435009299999</c:v>
                </c:pt>
                <c:pt idx="2275">
                  <c:v>6.5749435009299999</c:v>
                </c:pt>
                <c:pt idx="2276">
                  <c:v>6.5749435009299999</c:v>
                </c:pt>
                <c:pt idx="2277">
                  <c:v>6.5749435009299999</c:v>
                </c:pt>
                <c:pt idx="2278">
                  <c:v>6.5749435009299999</c:v>
                </c:pt>
                <c:pt idx="2279">
                  <c:v>6.5815413428199996</c:v>
                </c:pt>
                <c:pt idx="2280">
                  <c:v>6.5687337673800004</c:v>
                </c:pt>
                <c:pt idx="2281">
                  <c:v>6.5815413428199996</c:v>
                </c:pt>
                <c:pt idx="2282">
                  <c:v>6.58775107637</c:v>
                </c:pt>
                <c:pt idx="2283">
                  <c:v>6.5749435009299999</c:v>
                </c:pt>
                <c:pt idx="2284">
                  <c:v>6.5749435009299999</c:v>
                </c:pt>
                <c:pt idx="2285">
                  <c:v>6.58775107637</c:v>
                </c:pt>
                <c:pt idx="2286">
                  <c:v>6.5749435009299999</c:v>
                </c:pt>
                <c:pt idx="2287">
                  <c:v>6.5687337673800004</c:v>
                </c:pt>
                <c:pt idx="2288">
                  <c:v>6.5815413428199996</c:v>
                </c:pt>
                <c:pt idx="2289">
                  <c:v>6.5815413428199996</c:v>
                </c:pt>
                <c:pt idx="2290">
                  <c:v>6.5749435009299999</c:v>
                </c:pt>
                <c:pt idx="2291">
                  <c:v>6.5749435009299999</c:v>
                </c:pt>
                <c:pt idx="2292">
                  <c:v>6.58775107637</c:v>
                </c:pt>
                <c:pt idx="2293">
                  <c:v>6.5687337673800004</c:v>
                </c:pt>
                <c:pt idx="2294">
                  <c:v>6.5749435009299999</c:v>
                </c:pt>
                <c:pt idx="2295">
                  <c:v>6.58775107637</c:v>
                </c:pt>
                <c:pt idx="2296">
                  <c:v>6.5749435009299999</c:v>
                </c:pt>
                <c:pt idx="2297">
                  <c:v>6.5749435009299999</c:v>
                </c:pt>
                <c:pt idx="2298">
                  <c:v>6.58775107637</c:v>
                </c:pt>
                <c:pt idx="2299">
                  <c:v>6.5749435009299999</c:v>
                </c:pt>
                <c:pt idx="2300">
                  <c:v>6.5687337673800004</c:v>
                </c:pt>
                <c:pt idx="2301">
                  <c:v>6.5815413428199996</c:v>
                </c:pt>
                <c:pt idx="2302">
                  <c:v>6.5749435009299999</c:v>
                </c:pt>
                <c:pt idx="2303">
                  <c:v>6.5687337673800004</c:v>
                </c:pt>
                <c:pt idx="2304">
                  <c:v>6.5815413428199996</c:v>
                </c:pt>
                <c:pt idx="2305">
                  <c:v>6.5749435009299999</c:v>
                </c:pt>
                <c:pt idx="2306">
                  <c:v>6.5749435009299999</c:v>
                </c:pt>
                <c:pt idx="2307">
                  <c:v>6.5815413428199996</c:v>
                </c:pt>
                <c:pt idx="2308">
                  <c:v>6.5815413428199996</c:v>
                </c:pt>
                <c:pt idx="2309">
                  <c:v>6.5749435009299999</c:v>
                </c:pt>
                <c:pt idx="2310">
                  <c:v>6.5687337673800004</c:v>
                </c:pt>
                <c:pt idx="2311">
                  <c:v>6.5815413428199996</c:v>
                </c:pt>
                <c:pt idx="2312">
                  <c:v>6.5687337673800004</c:v>
                </c:pt>
                <c:pt idx="2313">
                  <c:v>6.5815413428199996</c:v>
                </c:pt>
                <c:pt idx="2314">
                  <c:v>6.5815413428199996</c:v>
                </c:pt>
                <c:pt idx="2315">
                  <c:v>6.5749435009299999</c:v>
                </c:pt>
                <c:pt idx="2316">
                  <c:v>6.5749435009299999</c:v>
                </c:pt>
                <c:pt idx="2317">
                  <c:v>6.5815413428199996</c:v>
                </c:pt>
                <c:pt idx="2318">
                  <c:v>6.5749435009299999</c:v>
                </c:pt>
                <c:pt idx="2319">
                  <c:v>6.5749435009299999</c:v>
                </c:pt>
                <c:pt idx="2320">
                  <c:v>6.5815413428199996</c:v>
                </c:pt>
                <c:pt idx="2321">
                  <c:v>6.5815413428199996</c:v>
                </c:pt>
                <c:pt idx="2322">
                  <c:v>6.5687337673800004</c:v>
                </c:pt>
                <c:pt idx="2323">
                  <c:v>6.5815413428199996</c:v>
                </c:pt>
                <c:pt idx="2324">
                  <c:v>6.5749435009299999</c:v>
                </c:pt>
                <c:pt idx="2325">
                  <c:v>6.5687337673800004</c:v>
                </c:pt>
                <c:pt idx="2326">
                  <c:v>6.5749435009299999</c:v>
                </c:pt>
                <c:pt idx="2327">
                  <c:v>6.5815413428199996</c:v>
                </c:pt>
                <c:pt idx="2328">
                  <c:v>6.5749435009299999</c:v>
                </c:pt>
                <c:pt idx="2329">
                  <c:v>6.5749435009299999</c:v>
                </c:pt>
                <c:pt idx="2330">
                  <c:v>6.5815413428199996</c:v>
                </c:pt>
                <c:pt idx="2331">
                  <c:v>6.5749435009299999</c:v>
                </c:pt>
                <c:pt idx="2332">
                  <c:v>6.5749435009299999</c:v>
                </c:pt>
                <c:pt idx="2333">
                  <c:v>6.5815413428199996</c:v>
                </c:pt>
                <c:pt idx="2334">
                  <c:v>6.5687337673800004</c:v>
                </c:pt>
                <c:pt idx="2335">
                  <c:v>6.5749435009299999</c:v>
                </c:pt>
                <c:pt idx="2336">
                  <c:v>6.5815413428199996</c:v>
                </c:pt>
                <c:pt idx="2337">
                  <c:v>6.5815413428199996</c:v>
                </c:pt>
                <c:pt idx="2338">
                  <c:v>6.5687337673800004</c:v>
                </c:pt>
                <c:pt idx="2339">
                  <c:v>6.5815413428199996</c:v>
                </c:pt>
                <c:pt idx="2340">
                  <c:v>6.5749435009299999</c:v>
                </c:pt>
                <c:pt idx="2341">
                  <c:v>6.5815413428199996</c:v>
                </c:pt>
                <c:pt idx="2342">
                  <c:v>6.5749435009299999</c:v>
                </c:pt>
                <c:pt idx="2343">
                  <c:v>6.5749435009299999</c:v>
                </c:pt>
                <c:pt idx="2344">
                  <c:v>6.5749435009299999</c:v>
                </c:pt>
                <c:pt idx="2345">
                  <c:v>6.5749435009299999</c:v>
                </c:pt>
                <c:pt idx="2346">
                  <c:v>6.5749435009299999</c:v>
                </c:pt>
                <c:pt idx="2347">
                  <c:v>6.5749435009299999</c:v>
                </c:pt>
                <c:pt idx="2348">
                  <c:v>6.58775107637</c:v>
                </c:pt>
                <c:pt idx="2349">
                  <c:v>6.5749435009299999</c:v>
                </c:pt>
                <c:pt idx="2350">
                  <c:v>6.5621359254899998</c:v>
                </c:pt>
                <c:pt idx="2351">
                  <c:v>6.58775107637</c:v>
                </c:pt>
                <c:pt idx="2352">
                  <c:v>6.5815413428199996</c:v>
                </c:pt>
                <c:pt idx="2353">
                  <c:v>6.5687337673800004</c:v>
                </c:pt>
                <c:pt idx="2354">
                  <c:v>6.5815413428199996</c:v>
                </c:pt>
                <c:pt idx="2355">
                  <c:v>6.5815413428199996</c:v>
                </c:pt>
                <c:pt idx="2356">
                  <c:v>6.5749435009299999</c:v>
                </c:pt>
                <c:pt idx="2357">
                  <c:v>6.5749435009299999</c:v>
                </c:pt>
                <c:pt idx="2358">
                  <c:v>6.5815413428199996</c:v>
                </c:pt>
                <c:pt idx="2359">
                  <c:v>6.5749435009299999</c:v>
                </c:pt>
                <c:pt idx="2360">
                  <c:v>6.5749435009299999</c:v>
                </c:pt>
                <c:pt idx="2361">
                  <c:v>6.5815413428199996</c:v>
                </c:pt>
                <c:pt idx="2362">
                  <c:v>6.5815413428199996</c:v>
                </c:pt>
                <c:pt idx="2363">
                  <c:v>6.5749435009299999</c:v>
                </c:pt>
                <c:pt idx="2364">
                  <c:v>6.5749435009299999</c:v>
                </c:pt>
                <c:pt idx="2365">
                  <c:v>6.5815413428199996</c:v>
                </c:pt>
                <c:pt idx="2366">
                  <c:v>6.5749435009299999</c:v>
                </c:pt>
                <c:pt idx="2367">
                  <c:v>6.5749435009299999</c:v>
                </c:pt>
                <c:pt idx="2368">
                  <c:v>6.5815413428199996</c:v>
                </c:pt>
                <c:pt idx="2369">
                  <c:v>6.5815413428199996</c:v>
                </c:pt>
                <c:pt idx="2370">
                  <c:v>6.5815413428199996</c:v>
                </c:pt>
                <c:pt idx="2371">
                  <c:v>6.5749435009299999</c:v>
                </c:pt>
                <c:pt idx="2372">
                  <c:v>6.5749435009299999</c:v>
                </c:pt>
                <c:pt idx="2373">
                  <c:v>6.5815413428199996</c:v>
                </c:pt>
                <c:pt idx="2374">
                  <c:v>6.5749435009299999</c:v>
                </c:pt>
                <c:pt idx="2375">
                  <c:v>6.5749435009299999</c:v>
                </c:pt>
                <c:pt idx="2376">
                  <c:v>6.5815413428199996</c:v>
                </c:pt>
                <c:pt idx="2377">
                  <c:v>6.5815413428199996</c:v>
                </c:pt>
                <c:pt idx="2378">
                  <c:v>6.5687337673800004</c:v>
                </c:pt>
                <c:pt idx="2379">
                  <c:v>6.58775107637</c:v>
                </c:pt>
                <c:pt idx="2380">
                  <c:v>6.5749435009299999</c:v>
                </c:pt>
                <c:pt idx="2381">
                  <c:v>6.5815413428199996</c:v>
                </c:pt>
                <c:pt idx="2382">
                  <c:v>6.5815413428199996</c:v>
                </c:pt>
                <c:pt idx="2383">
                  <c:v>6.5815413428199996</c:v>
                </c:pt>
                <c:pt idx="2384">
                  <c:v>6.5687337673800004</c:v>
                </c:pt>
                <c:pt idx="2385">
                  <c:v>6.5815413428199996</c:v>
                </c:pt>
                <c:pt idx="2386">
                  <c:v>6.5815413428199996</c:v>
                </c:pt>
                <c:pt idx="2387">
                  <c:v>6.5815413428199996</c:v>
                </c:pt>
                <c:pt idx="2388">
                  <c:v>6.5815413428199996</c:v>
                </c:pt>
                <c:pt idx="2389">
                  <c:v>6.5815413428199996</c:v>
                </c:pt>
                <c:pt idx="2390">
                  <c:v>6.5815413428199996</c:v>
                </c:pt>
                <c:pt idx="2391">
                  <c:v>6.5815413428199996</c:v>
                </c:pt>
                <c:pt idx="2392">
                  <c:v>6.5749435009299999</c:v>
                </c:pt>
                <c:pt idx="2393">
                  <c:v>6.5815413428199996</c:v>
                </c:pt>
                <c:pt idx="2394">
                  <c:v>6.58775107637</c:v>
                </c:pt>
                <c:pt idx="2395">
                  <c:v>6.5749435009299999</c:v>
                </c:pt>
                <c:pt idx="2396">
                  <c:v>6.5815413428199996</c:v>
                </c:pt>
                <c:pt idx="2397">
                  <c:v>6.5943489182599997</c:v>
                </c:pt>
                <c:pt idx="2398">
                  <c:v>6.5815413428199996</c:v>
                </c:pt>
                <c:pt idx="2399">
                  <c:v>6.5815413428199996</c:v>
                </c:pt>
                <c:pt idx="2400">
                  <c:v>6.58775107637</c:v>
                </c:pt>
                <c:pt idx="2401">
                  <c:v>6.6005586518100001</c:v>
                </c:pt>
                <c:pt idx="2402">
                  <c:v>6.6005586518100001</c:v>
                </c:pt>
                <c:pt idx="2403">
                  <c:v>6.6199640691399999</c:v>
                </c:pt>
                <c:pt idx="2404">
                  <c:v>6.6517889535699997</c:v>
                </c:pt>
                <c:pt idx="2405">
                  <c:v>6.6708062625500002</c:v>
                </c:pt>
                <c:pt idx="2406">
                  <c:v>6.7030192553300001</c:v>
                </c:pt>
                <c:pt idx="2407">
                  <c:v>6.7286344062100003</c:v>
                </c:pt>
                <c:pt idx="2408">
                  <c:v>6.7348441397599998</c:v>
                </c:pt>
                <c:pt idx="2409">
                  <c:v>6.7414419816500004</c:v>
                </c:pt>
                <c:pt idx="2410">
                  <c:v>6.7414419816500004</c:v>
                </c:pt>
                <c:pt idx="2411">
                  <c:v>6.7414419816500004</c:v>
                </c:pt>
                <c:pt idx="2412">
                  <c:v>6.7476517152</c:v>
                </c:pt>
                <c:pt idx="2413">
                  <c:v>6.7414419816500004</c:v>
                </c:pt>
                <c:pt idx="2414">
                  <c:v>6.7414419816500004</c:v>
                </c:pt>
                <c:pt idx="2415">
                  <c:v>6.7476517152</c:v>
                </c:pt>
                <c:pt idx="2416">
                  <c:v>6.7414419816500004</c:v>
                </c:pt>
                <c:pt idx="2417">
                  <c:v>6.7414419816500004</c:v>
                </c:pt>
                <c:pt idx="2418">
                  <c:v>6.7542495570899996</c:v>
                </c:pt>
                <c:pt idx="2419">
                  <c:v>6.7476517152</c:v>
                </c:pt>
                <c:pt idx="2420">
                  <c:v>6.7414419816500004</c:v>
                </c:pt>
                <c:pt idx="2421">
                  <c:v>6.7476517152</c:v>
                </c:pt>
                <c:pt idx="2422">
                  <c:v>6.7476517152</c:v>
                </c:pt>
                <c:pt idx="2423">
                  <c:v>6.7414419816500004</c:v>
                </c:pt>
                <c:pt idx="2424">
                  <c:v>6.7476517152</c:v>
                </c:pt>
                <c:pt idx="2425">
                  <c:v>6.7542495570899996</c:v>
                </c:pt>
                <c:pt idx="2426">
                  <c:v>6.7414419816500004</c:v>
                </c:pt>
                <c:pt idx="2427">
                  <c:v>6.7414419816500004</c:v>
                </c:pt>
                <c:pt idx="2428">
                  <c:v>6.7414419816500004</c:v>
                </c:pt>
                <c:pt idx="2429">
                  <c:v>6.7414419816500004</c:v>
                </c:pt>
                <c:pt idx="2430">
                  <c:v>6.7476517152</c:v>
                </c:pt>
                <c:pt idx="2431">
                  <c:v>6.7476517152</c:v>
                </c:pt>
                <c:pt idx="2432">
                  <c:v>6.7414419816500004</c:v>
                </c:pt>
                <c:pt idx="2433">
                  <c:v>6.7414419816500004</c:v>
                </c:pt>
                <c:pt idx="2434">
                  <c:v>6.7476517152</c:v>
                </c:pt>
                <c:pt idx="2435">
                  <c:v>6.7414419816500004</c:v>
                </c:pt>
                <c:pt idx="2436">
                  <c:v>6.7414419816500004</c:v>
                </c:pt>
                <c:pt idx="2437">
                  <c:v>6.7476517152</c:v>
                </c:pt>
                <c:pt idx="2438">
                  <c:v>6.7476517152</c:v>
                </c:pt>
                <c:pt idx="2439">
                  <c:v>6.7414419816500004</c:v>
                </c:pt>
                <c:pt idx="2440">
                  <c:v>6.7414419816500004</c:v>
                </c:pt>
                <c:pt idx="2441">
                  <c:v>6.7414419816500004</c:v>
                </c:pt>
                <c:pt idx="2442">
                  <c:v>6.7348441397599998</c:v>
                </c:pt>
                <c:pt idx="2443">
                  <c:v>6.7476517152</c:v>
                </c:pt>
                <c:pt idx="2444">
                  <c:v>6.7348441397599998</c:v>
                </c:pt>
                <c:pt idx="2445">
                  <c:v>6.7348441397599998</c:v>
                </c:pt>
                <c:pt idx="2446">
                  <c:v>6.7476517152</c:v>
                </c:pt>
                <c:pt idx="2447">
                  <c:v>6.7414419816500004</c:v>
                </c:pt>
                <c:pt idx="2448">
                  <c:v>6.7414419816500004</c:v>
                </c:pt>
                <c:pt idx="2449">
                  <c:v>6.7414419816500004</c:v>
                </c:pt>
                <c:pt idx="2450">
                  <c:v>6.7414419816500004</c:v>
                </c:pt>
                <c:pt idx="2451">
                  <c:v>6.7414419816500004</c:v>
                </c:pt>
                <c:pt idx="2452">
                  <c:v>6.7348441397599998</c:v>
                </c:pt>
                <c:pt idx="2453">
                  <c:v>6.7476517152</c:v>
                </c:pt>
                <c:pt idx="2454">
                  <c:v>6.7348441397599998</c:v>
                </c:pt>
                <c:pt idx="2455">
                  <c:v>6.7348441397599998</c:v>
                </c:pt>
                <c:pt idx="2456">
                  <c:v>6.7414419816500004</c:v>
                </c:pt>
                <c:pt idx="2457">
                  <c:v>6.7414419816500004</c:v>
                </c:pt>
                <c:pt idx="2458">
                  <c:v>6.7348441397599998</c:v>
                </c:pt>
                <c:pt idx="2459">
                  <c:v>6.7476517152</c:v>
                </c:pt>
                <c:pt idx="2460">
                  <c:v>6.7414419816500004</c:v>
                </c:pt>
                <c:pt idx="2461">
                  <c:v>6.7414419816500004</c:v>
                </c:pt>
                <c:pt idx="2462">
                  <c:v>6.7348441397599998</c:v>
                </c:pt>
                <c:pt idx="2463">
                  <c:v>6.7476517152</c:v>
                </c:pt>
                <c:pt idx="2464">
                  <c:v>6.7348441397599998</c:v>
                </c:pt>
                <c:pt idx="2465">
                  <c:v>6.7348441397599998</c:v>
                </c:pt>
                <c:pt idx="2466">
                  <c:v>6.7476517152</c:v>
                </c:pt>
                <c:pt idx="2467">
                  <c:v>6.7414419816500004</c:v>
                </c:pt>
                <c:pt idx="2468">
                  <c:v>6.7286344062100003</c:v>
                </c:pt>
                <c:pt idx="2469">
                  <c:v>6.7414419816500004</c:v>
                </c:pt>
                <c:pt idx="2470">
                  <c:v>6.7414419816500004</c:v>
                </c:pt>
                <c:pt idx="2471">
                  <c:v>6.7348441397599998</c:v>
                </c:pt>
                <c:pt idx="2472">
                  <c:v>6.7414419816500004</c:v>
                </c:pt>
                <c:pt idx="2473">
                  <c:v>6.7348441397599998</c:v>
                </c:pt>
                <c:pt idx="2474">
                  <c:v>6.7286344062100003</c:v>
                </c:pt>
                <c:pt idx="2475">
                  <c:v>6.7414419816500004</c:v>
                </c:pt>
                <c:pt idx="2476">
                  <c:v>6.7414419816500004</c:v>
                </c:pt>
                <c:pt idx="2477">
                  <c:v>6.7286344062100003</c:v>
                </c:pt>
                <c:pt idx="2478">
                  <c:v>6.7348441397599998</c:v>
                </c:pt>
                <c:pt idx="2479">
                  <c:v>6.7414419816500004</c:v>
                </c:pt>
                <c:pt idx="2480">
                  <c:v>6.7348441397599998</c:v>
                </c:pt>
                <c:pt idx="2481">
                  <c:v>6.7414419816500004</c:v>
                </c:pt>
                <c:pt idx="2482">
                  <c:v>6.7414419816500004</c:v>
                </c:pt>
                <c:pt idx="2483">
                  <c:v>6.7348441397599998</c:v>
                </c:pt>
                <c:pt idx="2484">
                  <c:v>6.7348441397599998</c:v>
                </c:pt>
                <c:pt idx="2485">
                  <c:v>6.7414419816500004</c:v>
                </c:pt>
                <c:pt idx="2486">
                  <c:v>6.7348441397599998</c:v>
                </c:pt>
                <c:pt idx="2487">
                  <c:v>6.7348441397599998</c:v>
                </c:pt>
                <c:pt idx="2488">
                  <c:v>6.7414419816500004</c:v>
                </c:pt>
                <c:pt idx="2489">
                  <c:v>6.7348441397599998</c:v>
                </c:pt>
                <c:pt idx="2490">
                  <c:v>6.7348441397599998</c:v>
                </c:pt>
                <c:pt idx="2491">
                  <c:v>6.7348441397599998</c:v>
                </c:pt>
                <c:pt idx="2492">
                  <c:v>6.7348441397599998</c:v>
                </c:pt>
                <c:pt idx="2493">
                  <c:v>6.7348441397599998</c:v>
                </c:pt>
                <c:pt idx="2494">
                  <c:v>6.7414419816500004</c:v>
                </c:pt>
                <c:pt idx="2495">
                  <c:v>6.7348441397599998</c:v>
                </c:pt>
                <c:pt idx="2496">
                  <c:v>6.7348441397599998</c:v>
                </c:pt>
                <c:pt idx="2497">
                  <c:v>6.7348441397599998</c:v>
                </c:pt>
                <c:pt idx="2498">
                  <c:v>6.7286344062100003</c:v>
                </c:pt>
                <c:pt idx="2499">
                  <c:v>6.7348441397599998</c:v>
                </c:pt>
                <c:pt idx="2500">
                  <c:v>6.7348441397599998</c:v>
                </c:pt>
                <c:pt idx="2501">
                  <c:v>6.7348441397599998</c:v>
                </c:pt>
                <c:pt idx="2502">
                  <c:v>6.7414419816500004</c:v>
                </c:pt>
                <c:pt idx="2503">
                  <c:v>6.7348441397599998</c:v>
                </c:pt>
                <c:pt idx="2504">
                  <c:v>6.7286344062100003</c:v>
                </c:pt>
                <c:pt idx="2505">
                  <c:v>6.7286344062100003</c:v>
                </c:pt>
                <c:pt idx="2506">
                  <c:v>6.7348441397599998</c:v>
                </c:pt>
                <c:pt idx="2507">
                  <c:v>6.7286344062100003</c:v>
                </c:pt>
                <c:pt idx="2508">
                  <c:v>6.7286344062100003</c:v>
                </c:pt>
                <c:pt idx="2509">
                  <c:v>6.7414419816500004</c:v>
                </c:pt>
                <c:pt idx="2510">
                  <c:v>6.7348441397599998</c:v>
                </c:pt>
                <c:pt idx="2511">
                  <c:v>6.7220365643199997</c:v>
                </c:pt>
                <c:pt idx="2512">
                  <c:v>6.7348441397599998</c:v>
                </c:pt>
                <c:pt idx="2513">
                  <c:v>6.7348441397599998</c:v>
                </c:pt>
                <c:pt idx="2514">
                  <c:v>6.7286344062100003</c:v>
                </c:pt>
                <c:pt idx="2515">
                  <c:v>6.7414419816500004</c:v>
                </c:pt>
                <c:pt idx="2516">
                  <c:v>6.7348441397599998</c:v>
                </c:pt>
                <c:pt idx="2517">
                  <c:v>6.7286344062100003</c:v>
                </c:pt>
                <c:pt idx="2518">
                  <c:v>6.7348441397599998</c:v>
                </c:pt>
                <c:pt idx="2519">
                  <c:v>6.7286344062100003</c:v>
                </c:pt>
                <c:pt idx="2520">
                  <c:v>6.7220365643199997</c:v>
                </c:pt>
                <c:pt idx="2521">
                  <c:v>6.7414419816500004</c:v>
                </c:pt>
                <c:pt idx="2522">
                  <c:v>6.7348441397599998</c:v>
                </c:pt>
                <c:pt idx="2523">
                  <c:v>6.7286344062100003</c:v>
                </c:pt>
                <c:pt idx="2524">
                  <c:v>6.7286344062100003</c:v>
                </c:pt>
                <c:pt idx="2525">
                  <c:v>6.7348441397599998</c:v>
                </c:pt>
                <c:pt idx="2526">
                  <c:v>6.7220365643199997</c:v>
                </c:pt>
                <c:pt idx="2527">
                  <c:v>6.7348441397599998</c:v>
                </c:pt>
                <c:pt idx="2528">
                  <c:v>6.7286344062100003</c:v>
                </c:pt>
                <c:pt idx="2529">
                  <c:v>6.7286344062100003</c:v>
                </c:pt>
                <c:pt idx="2530">
                  <c:v>6.7286344062100003</c:v>
                </c:pt>
                <c:pt idx="2531">
                  <c:v>6.7348441397599998</c:v>
                </c:pt>
                <c:pt idx="2532">
                  <c:v>6.7286344062100003</c:v>
                </c:pt>
                <c:pt idx="2533">
                  <c:v>6.7220365643199997</c:v>
                </c:pt>
                <c:pt idx="2534">
                  <c:v>6.7348441397599998</c:v>
                </c:pt>
                <c:pt idx="2535">
                  <c:v>6.7286344062100003</c:v>
                </c:pt>
                <c:pt idx="2536">
                  <c:v>6.7286344062100003</c:v>
                </c:pt>
                <c:pt idx="2537">
                  <c:v>6.7348441397599998</c:v>
                </c:pt>
                <c:pt idx="2538">
                  <c:v>6.7286344062100003</c:v>
                </c:pt>
                <c:pt idx="2539">
                  <c:v>6.7348441397599998</c:v>
                </c:pt>
                <c:pt idx="2540">
                  <c:v>6.7348441397599998</c:v>
                </c:pt>
                <c:pt idx="2541">
                  <c:v>6.7286344062100003</c:v>
                </c:pt>
                <c:pt idx="2542">
                  <c:v>6.7158268307700002</c:v>
                </c:pt>
                <c:pt idx="2543">
                  <c:v>6.7348441397599998</c:v>
                </c:pt>
                <c:pt idx="2544">
                  <c:v>6.7348441397599998</c:v>
                </c:pt>
                <c:pt idx="2545">
                  <c:v>6.7220365643199997</c:v>
                </c:pt>
                <c:pt idx="2546">
                  <c:v>6.7286344062100003</c:v>
                </c:pt>
                <c:pt idx="2547">
                  <c:v>6.7286344062100003</c:v>
                </c:pt>
                <c:pt idx="2548">
                  <c:v>6.7220365643199997</c:v>
                </c:pt>
                <c:pt idx="2549">
                  <c:v>6.7348441397599998</c:v>
                </c:pt>
                <c:pt idx="2550">
                  <c:v>6.7348441397599998</c:v>
                </c:pt>
                <c:pt idx="2551">
                  <c:v>6.7220365643199997</c:v>
                </c:pt>
                <c:pt idx="2552">
                  <c:v>6.7220365643199997</c:v>
                </c:pt>
                <c:pt idx="2553">
                  <c:v>6.7348441397599998</c:v>
                </c:pt>
                <c:pt idx="2554">
                  <c:v>6.7220365643199997</c:v>
                </c:pt>
                <c:pt idx="2555">
                  <c:v>6.7286344062100003</c:v>
                </c:pt>
                <c:pt idx="2556">
                  <c:v>6.7286344062100003</c:v>
                </c:pt>
                <c:pt idx="2557">
                  <c:v>6.7220365643199997</c:v>
                </c:pt>
                <c:pt idx="2558">
                  <c:v>6.7158268307700002</c:v>
                </c:pt>
                <c:pt idx="2559">
                  <c:v>6.7286344062100003</c:v>
                </c:pt>
                <c:pt idx="2560">
                  <c:v>6.7286344062100003</c:v>
                </c:pt>
                <c:pt idx="2561">
                  <c:v>6.7220365643199997</c:v>
                </c:pt>
                <c:pt idx="2562">
                  <c:v>6.7286344062100003</c:v>
                </c:pt>
                <c:pt idx="2563">
                  <c:v>6.7286344062100003</c:v>
                </c:pt>
                <c:pt idx="2564">
                  <c:v>6.7220365643199997</c:v>
                </c:pt>
                <c:pt idx="2565">
                  <c:v>6.7286344062100003</c:v>
                </c:pt>
                <c:pt idx="2566">
                  <c:v>6.7220365643199997</c:v>
                </c:pt>
                <c:pt idx="2567">
                  <c:v>6.7220365643199997</c:v>
                </c:pt>
                <c:pt idx="2568">
                  <c:v>6.7220365643199997</c:v>
                </c:pt>
                <c:pt idx="2569">
                  <c:v>6.7348441397599998</c:v>
                </c:pt>
                <c:pt idx="2570">
                  <c:v>6.7286344062100003</c:v>
                </c:pt>
                <c:pt idx="2571">
                  <c:v>6.7220365643199997</c:v>
                </c:pt>
                <c:pt idx="2572">
                  <c:v>6.7220365643199997</c:v>
                </c:pt>
                <c:pt idx="2573">
                  <c:v>6.7286344062100003</c:v>
                </c:pt>
                <c:pt idx="2574">
                  <c:v>6.7220365643199997</c:v>
                </c:pt>
                <c:pt idx="2575">
                  <c:v>6.7286344062100003</c:v>
                </c:pt>
                <c:pt idx="2576">
                  <c:v>6.7286344062100003</c:v>
                </c:pt>
                <c:pt idx="2577">
                  <c:v>6.7286344062100003</c:v>
                </c:pt>
                <c:pt idx="2578">
                  <c:v>6.7220365643199997</c:v>
                </c:pt>
                <c:pt idx="2579">
                  <c:v>6.7348441397599998</c:v>
                </c:pt>
                <c:pt idx="2580">
                  <c:v>6.7220365643199997</c:v>
                </c:pt>
                <c:pt idx="2581">
                  <c:v>6.7220365643199997</c:v>
                </c:pt>
                <c:pt idx="2582">
                  <c:v>6.7286344062100003</c:v>
                </c:pt>
                <c:pt idx="2583">
                  <c:v>6.7220365643199997</c:v>
                </c:pt>
                <c:pt idx="2584">
                  <c:v>6.7220365643199997</c:v>
                </c:pt>
                <c:pt idx="2585">
                  <c:v>6.7286344062100003</c:v>
                </c:pt>
                <c:pt idx="2586">
                  <c:v>6.7220365643199997</c:v>
                </c:pt>
                <c:pt idx="2587">
                  <c:v>6.7220365643199997</c:v>
                </c:pt>
                <c:pt idx="2588">
                  <c:v>6.7220365643199997</c:v>
                </c:pt>
                <c:pt idx="2589">
                  <c:v>6.7220365643199997</c:v>
                </c:pt>
                <c:pt idx="2590">
                  <c:v>6.7158268307700002</c:v>
                </c:pt>
                <c:pt idx="2591">
                  <c:v>6.7158268307700002</c:v>
                </c:pt>
                <c:pt idx="2592">
                  <c:v>6.7286344062100003</c:v>
                </c:pt>
                <c:pt idx="2593">
                  <c:v>6.7286344062100003</c:v>
                </c:pt>
                <c:pt idx="2594">
                  <c:v>6.7220365643199997</c:v>
                </c:pt>
                <c:pt idx="2595">
                  <c:v>6.7286344062100003</c:v>
                </c:pt>
                <c:pt idx="2596">
                  <c:v>6.7286344062100003</c:v>
                </c:pt>
                <c:pt idx="2597">
                  <c:v>6.7158268307700002</c:v>
                </c:pt>
                <c:pt idx="2598">
                  <c:v>6.7220365643199997</c:v>
                </c:pt>
                <c:pt idx="2599">
                  <c:v>6.7286344062100003</c:v>
                </c:pt>
                <c:pt idx="2600">
                  <c:v>6.7158268307700002</c:v>
                </c:pt>
                <c:pt idx="2601">
                  <c:v>6.7158268307700002</c:v>
                </c:pt>
                <c:pt idx="2602">
                  <c:v>6.7286344062100003</c:v>
                </c:pt>
                <c:pt idx="2603">
                  <c:v>6.7220365643199997</c:v>
                </c:pt>
                <c:pt idx="2604">
                  <c:v>6.7158268307700002</c:v>
                </c:pt>
                <c:pt idx="2605">
                  <c:v>6.7220365643199997</c:v>
                </c:pt>
                <c:pt idx="2606">
                  <c:v>6.7286344062100003</c:v>
                </c:pt>
                <c:pt idx="2607">
                  <c:v>6.7220365643199997</c:v>
                </c:pt>
                <c:pt idx="2608">
                  <c:v>6.7220365643199997</c:v>
                </c:pt>
                <c:pt idx="2609">
                  <c:v>6.7286344062100003</c:v>
                </c:pt>
                <c:pt idx="2610">
                  <c:v>6.7220365643199997</c:v>
                </c:pt>
                <c:pt idx="2611">
                  <c:v>6.7220365643199997</c:v>
                </c:pt>
                <c:pt idx="2612">
                  <c:v>6.7286344062100003</c:v>
                </c:pt>
                <c:pt idx="2613">
                  <c:v>6.7092289888799996</c:v>
                </c:pt>
                <c:pt idx="2614">
                  <c:v>6.7158268307700002</c:v>
                </c:pt>
                <c:pt idx="2615">
                  <c:v>6.7286344062100003</c:v>
                </c:pt>
                <c:pt idx="2616">
                  <c:v>6.7158268307700002</c:v>
                </c:pt>
                <c:pt idx="2617">
                  <c:v>6.7158268307700002</c:v>
                </c:pt>
                <c:pt idx="2618">
                  <c:v>6.7286344062100003</c:v>
                </c:pt>
                <c:pt idx="2619">
                  <c:v>6.7286344062100003</c:v>
                </c:pt>
                <c:pt idx="2620">
                  <c:v>6.7158268307700002</c:v>
                </c:pt>
                <c:pt idx="2621">
                  <c:v>6.7220365643199997</c:v>
                </c:pt>
                <c:pt idx="2622">
                  <c:v>6.7220365643199997</c:v>
                </c:pt>
                <c:pt idx="2623">
                  <c:v>6.7158268307700002</c:v>
                </c:pt>
                <c:pt idx="2624">
                  <c:v>6.7220365643199997</c:v>
                </c:pt>
                <c:pt idx="2625">
                  <c:v>6.7220365643199997</c:v>
                </c:pt>
                <c:pt idx="2626">
                  <c:v>6.7158268307700002</c:v>
                </c:pt>
                <c:pt idx="2627">
                  <c:v>6.7158268307700002</c:v>
                </c:pt>
                <c:pt idx="2628">
                  <c:v>6.7286344062100003</c:v>
                </c:pt>
                <c:pt idx="2629">
                  <c:v>6.7158268307700002</c:v>
                </c:pt>
                <c:pt idx="2630">
                  <c:v>6.7158268307700002</c:v>
                </c:pt>
                <c:pt idx="2631">
                  <c:v>6.7220365643199997</c:v>
                </c:pt>
                <c:pt idx="2632">
                  <c:v>6.7158268307700002</c:v>
                </c:pt>
                <c:pt idx="2633">
                  <c:v>6.7220365643199997</c:v>
                </c:pt>
                <c:pt idx="2634">
                  <c:v>6.7220365643199997</c:v>
                </c:pt>
                <c:pt idx="2635">
                  <c:v>6.7220365643199997</c:v>
                </c:pt>
                <c:pt idx="2636">
                  <c:v>6.7092289888799996</c:v>
                </c:pt>
                <c:pt idx="2637">
                  <c:v>6.7220365643199997</c:v>
                </c:pt>
                <c:pt idx="2638">
                  <c:v>6.7158268307700002</c:v>
                </c:pt>
                <c:pt idx="2639">
                  <c:v>6.7158268307700002</c:v>
                </c:pt>
                <c:pt idx="2640">
                  <c:v>6.7158268307700002</c:v>
                </c:pt>
                <c:pt idx="2641">
                  <c:v>6.7220365643199997</c:v>
                </c:pt>
                <c:pt idx="2642">
                  <c:v>6.7220365643199997</c:v>
                </c:pt>
                <c:pt idx="2643">
                  <c:v>6.7158268307700002</c:v>
                </c:pt>
                <c:pt idx="2644">
                  <c:v>6.7158268307700002</c:v>
                </c:pt>
                <c:pt idx="2645">
                  <c:v>6.7220365643199997</c:v>
                </c:pt>
                <c:pt idx="2646">
                  <c:v>6.7158268307700002</c:v>
                </c:pt>
                <c:pt idx="2647">
                  <c:v>6.7158268307700002</c:v>
                </c:pt>
                <c:pt idx="2648">
                  <c:v>6.7220365643199997</c:v>
                </c:pt>
                <c:pt idx="2649">
                  <c:v>6.7158268307700002</c:v>
                </c:pt>
                <c:pt idx="2650">
                  <c:v>6.7158268307700002</c:v>
                </c:pt>
                <c:pt idx="2651">
                  <c:v>6.7158268307700002</c:v>
                </c:pt>
                <c:pt idx="2652">
                  <c:v>6.7158268307700002</c:v>
                </c:pt>
                <c:pt idx="2653">
                  <c:v>6.7220365643199997</c:v>
                </c:pt>
                <c:pt idx="2654">
                  <c:v>6.7220365643199997</c:v>
                </c:pt>
                <c:pt idx="2655">
                  <c:v>6.7158268307700002</c:v>
                </c:pt>
                <c:pt idx="2656">
                  <c:v>6.7220365643199997</c:v>
                </c:pt>
                <c:pt idx="2657">
                  <c:v>6.7158268307700002</c:v>
                </c:pt>
                <c:pt idx="2658">
                  <c:v>6.7158268307700002</c:v>
                </c:pt>
                <c:pt idx="2659">
                  <c:v>6.7158268307700002</c:v>
                </c:pt>
                <c:pt idx="2660">
                  <c:v>6.7348441397599998</c:v>
                </c:pt>
                <c:pt idx="2661">
                  <c:v>6.7158268307700002</c:v>
                </c:pt>
                <c:pt idx="2662">
                  <c:v>6.6964214134400004</c:v>
                </c:pt>
                <c:pt idx="2663">
                  <c:v>6.7220365643199997</c:v>
                </c:pt>
                <c:pt idx="2664">
                  <c:v>6.7286344062100003</c:v>
                </c:pt>
                <c:pt idx="2665">
                  <c:v>6.7030192553300001</c:v>
                </c:pt>
                <c:pt idx="2666">
                  <c:v>6.7092289888799996</c:v>
                </c:pt>
                <c:pt idx="2667">
                  <c:v>6.7220365643199997</c:v>
                </c:pt>
                <c:pt idx="2668">
                  <c:v>6.7030192553300001</c:v>
                </c:pt>
                <c:pt idx="2669">
                  <c:v>6.7158268307700002</c:v>
                </c:pt>
                <c:pt idx="2670">
                  <c:v>6.7220365643199997</c:v>
                </c:pt>
                <c:pt idx="2671">
                  <c:v>6.7092289888799996</c:v>
                </c:pt>
                <c:pt idx="2672">
                  <c:v>6.7092289888799996</c:v>
                </c:pt>
                <c:pt idx="2673">
                  <c:v>6.7158268307700002</c:v>
                </c:pt>
                <c:pt idx="2674">
                  <c:v>6.7158268307700002</c:v>
                </c:pt>
                <c:pt idx="2675">
                  <c:v>6.7092289888799996</c:v>
                </c:pt>
                <c:pt idx="2676">
                  <c:v>6.7220365643199997</c:v>
                </c:pt>
                <c:pt idx="2677">
                  <c:v>6.7220365643199997</c:v>
                </c:pt>
                <c:pt idx="2678">
                  <c:v>6.7030192553300001</c:v>
                </c:pt>
                <c:pt idx="2679">
                  <c:v>6.7158268307700002</c:v>
                </c:pt>
                <c:pt idx="2680">
                  <c:v>6.7220365643199997</c:v>
                </c:pt>
                <c:pt idx="2681">
                  <c:v>6.7030192553300001</c:v>
                </c:pt>
                <c:pt idx="2682">
                  <c:v>6.7158268307700002</c:v>
                </c:pt>
                <c:pt idx="2683">
                  <c:v>6.7158268307700002</c:v>
                </c:pt>
                <c:pt idx="2684">
                  <c:v>6.7092289888799996</c:v>
                </c:pt>
                <c:pt idx="2685">
                  <c:v>6.7158268307700002</c:v>
                </c:pt>
                <c:pt idx="2686">
                  <c:v>6.7220365643199997</c:v>
                </c:pt>
                <c:pt idx="2687">
                  <c:v>6.7092289888799996</c:v>
                </c:pt>
                <c:pt idx="2688">
                  <c:v>6.7092289888799996</c:v>
                </c:pt>
                <c:pt idx="2689">
                  <c:v>6.7158268307700002</c:v>
                </c:pt>
                <c:pt idx="2690">
                  <c:v>6.7158268307700002</c:v>
                </c:pt>
                <c:pt idx="2691">
                  <c:v>6.7158268307700002</c:v>
                </c:pt>
                <c:pt idx="2692">
                  <c:v>6.7092289888799996</c:v>
                </c:pt>
                <c:pt idx="2693">
                  <c:v>6.7158268307700002</c:v>
                </c:pt>
                <c:pt idx="2694">
                  <c:v>6.7158268307700002</c:v>
                </c:pt>
                <c:pt idx="2695">
                  <c:v>6.7092289888799996</c:v>
                </c:pt>
                <c:pt idx="2696">
                  <c:v>6.7158268307700002</c:v>
                </c:pt>
                <c:pt idx="2697">
                  <c:v>6.7158268307700002</c:v>
                </c:pt>
                <c:pt idx="2698">
                  <c:v>6.7092289888799996</c:v>
                </c:pt>
                <c:pt idx="2699">
                  <c:v>6.7092289888799996</c:v>
                </c:pt>
                <c:pt idx="2700">
                  <c:v>6.7092289888799996</c:v>
                </c:pt>
                <c:pt idx="2701">
                  <c:v>6.7092289888799996</c:v>
                </c:pt>
                <c:pt idx="2702">
                  <c:v>6.7220365643199997</c:v>
                </c:pt>
                <c:pt idx="2703">
                  <c:v>6.7092289888799996</c:v>
                </c:pt>
                <c:pt idx="2704">
                  <c:v>6.7092289888799996</c:v>
                </c:pt>
                <c:pt idx="2705">
                  <c:v>6.7158268307700002</c:v>
                </c:pt>
                <c:pt idx="2706">
                  <c:v>6.7158268307700002</c:v>
                </c:pt>
                <c:pt idx="2707">
                  <c:v>6.7220365643199997</c:v>
                </c:pt>
                <c:pt idx="2708">
                  <c:v>6.7092289888799996</c:v>
                </c:pt>
                <c:pt idx="2709">
                  <c:v>6.7220365643199997</c:v>
                </c:pt>
                <c:pt idx="2710">
                  <c:v>6.7030192553300001</c:v>
                </c:pt>
                <c:pt idx="2711">
                  <c:v>6.7092289888799996</c:v>
                </c:pt>
                <c:pt idx="2712">
                  <c:v>6.7158268307700002</c:v>
                </c:pt>
                <c:pt idx="2713">
                  <c:v>6.7158268307700002</c:v>
                </c:pt>
                <c:pt idx="2714">
                  <c:v>6.6964214134400004</c:v>
                </c:pt>
                <c:pt idx="2715">
                  <c:v>6.7092289888799996</c:v>
                </c:pt>
                <c:pt idx="2716">
                  <c:v>6.7158268307700002</c:v>
                </c:pt>
                <c:pt idx="2717">
                  <c:v>6.7092289888799996</c:v>
                </c:pt>
                <c:pt idx="2718">
                  <c:v>6.7158268307700002</c:v>
                </c:pt>
                <c:pt idx="2719">
                  <c:v>6.7158268307700002</c:v>
                </c:pt>
                <c:pt idx="2720">
                  <c:v>6.7030192553300001</c:v>
                </c:pt>
                <c:pt idx="2721">
                  <c:v>6.7158268307700002</c:v>
                </c:pt>
                <c:pt idx="2722">
                  <c:v>6.7158268307700002</c:v>
                </c:pt>
                <c:pt idx="2723">
                  <c:v>6.7092289888799996</c:v>
                </c:pt>
                <c:pt idx="2724">
                  <c:v>6.7092289888799996</c:v>
                </c:pt>
                <c:pt idx="2725">
                  <c:v>6.7158268307700002</c:v>
                </c:pt>
                <c:pt idx="2726">
                  <c:v>6.7092289888799996</c:v>
                </c:pt>
                <c:pt idx="2727">
                  <c:v>6.7030192553300001</c:v>
                </c:pt>
                <c:pt idx="2728">
                  <c:v>6.7158268307700002</c:v>
                </c:pt>
                <c:pt idx="2729">
                  <c:v>6.7158268307700002</c:v>
                </c:pt>
                <c:pt idx="2730">
                  <c:v>6.7092289888799996</c:v>
                </c:pt>
                <c:pt idx="2731">
                  <c:v>6.7158268307700002</c:v>
                </c:pt>
                <c:pt idx="2732">
                  <c:v>6.7092289888799996</c:v>
                </c:pt>
                <c:pt idx="2733">
                  <c:v>6.7092289888799996</c:v>
                </c:pt>
                <c:pt idx="2734">
                  <c:v>6.7158268307700002</c:v>
                </c:pt>
                <c:pt idx="2735">
                  <c:v>6.7158268307700002</c:v>
                </c:pt>
                <c:pt idx="2736">
                  <c:v>6.7092289888799996</c:v>
                </c:pt>
                <c:pt idx="2737">
                  <c:v>6.7158268307700002</c:v>
                </c:pt>
                <c:pt idx="2738">
                  <c:v>6.7158268307700002</c:v>
                </c:pt>
                <c:pt idx="2739">
                  <c:v>6.7092289888799996</c:v>
                </c:pt>
                <c:pt idx="2740">
                  <c:v>6.7092289888799996</c:v>
                </c:pt>
                <c:pt idx="2741">
                  <c:v>6.7092289888799996</c:v>
                </c:pt>
                <c:pt idx="2742">
                  <c:v>6.7092289888799996</c:v>
                </c:pt>
                <c:pt idx="2743">
                  <c:v>6.7092289888799996</c:v>
                </c:pt>
                <c:pt idx="2744">
                  <c:v>6.7092289888799996</c:v>
                </c:pt>
                <c:pt idx="2745">
                  <c:v>6.7092289888799996</c:v>
                </c:pt>
                <c:pt idx="2746">
                  <c:v>6.7092289888799996</c:v>
                </c:pt>
                <c:pt idx="2747">
                  <c:v>6.7092289888799996</c:v>
                </c:pt>
                <c:pt idx="2748">
                  <c:v>6.7158268307700002</c:v>
                </c:pt>
                <c:pt idx="2749">
                  <c:v>6.7092289888799996</c:v>
                </c:pt>
                <c:pt idx="2750">
                  <c:v>6.7030192553300001</c:v>
                </c:pt>
                <c:pt idx="2751">
                  <c:v>6.7092289888799996</c:v>
                </c:pt>
                <c:pt idx="2752">
                  <c:v>6.7158268307700002</c:v>
                </c:pt>
                <c:pt idx="2753">
                  <c:v>6.7030192553300001</c:v>
                </c:pt>
                <c:pt idx="2754">
                  <c:v>6.7092289888799996</c:v>
                </c:pt>
                <c:pt idx="2755">
                  <c:v>6.7092289888799996</c:v>
                </c:pt>
                <c:pt idx="2756">
                  <c:v>6.6964214134400004</c:v>
                </c:pt>
                <c:pt idx="2757">
                  <c:v>6.7092289888799996</c:v>
                </c:pt>
                <c:pt idx="2758">
                  <c:v>6.7158268307700002</c:v>
                </c:pt>
                <c:pt idx="2759">
                  <c:v>6.7092289888799996</c:v>
                </c:pt>
                <c:pt idx="2760">
                  <c:v>6.7092289888799996</c:v>
                </c:pt>
                <c:pt idx="2761">
                  <c:v>6.7030192553300001</c:v>
                </c:pt>
                <c:pt idx="2762">
                  <c:v>6.7030192553300001</c:v>
                </c:pt>
                <c:pt idx="2763">
                  <c:v>6.7030192553300001</c:v>
                </c:pt>
                <c:pt idx="2764">
                  <c:v>6.7158268307700002</c:v>
                </c:pt>
                <c:pt idx="2765">
                  <c:v>6.7030192553300001</c:v>
                </c:pt>
                <c:pt idx="2766">
                  <c:v>6.7030192553300001</c:v>
                </c:pt>
                <c:pt idx="2767">
                  <c:v>6.7092289888799996</c:v>
                </c:pt>
                <c:pt idx="2768">
                  <c:v>6.7092289888799996</c:v>
                </c:pt>
                <c:pt idx="2769">
                  <c:v>6.7030192553300001</c:v>
                </c:pt>
                <c:pt idx="2770">
                  <c:v>6.7158268307700002</c:v>
                </c:pt>
                <c:pt idx="2771">
                  <c:v>6.7030192553300001</c:v>
                </c:pt>
                <c:pt idx="2772">
                  <c:v>6.6964214134400004</c:v>
                </c:pt>
                <c:pt idx="2773">
                  <c:v>6.7092289888799996</c:v>
                </c:pt>
                <c:pt idx="2774">
                  <c:v>6.7030192553300001</c:v>
                </c:pt>
                <c:pt idx="2775">
                  <c:v>6.7030192553300001</c:v>
                </c:pt>
                <c:pt idx="2776">
                  <c:v>6.7030192553300001</c:v>
                </c:pt>
                <c:pt idx="2777">
                  <c:v>6.7092289888799996</c:v>
                </c:pt>
                <c:pt idx="2778">
                  <c:v>6.7030192553300001</c:v>
                </c:pt>
                <c:pt idx="2779">
                  <c:v>6.7030192553300001</c:v>
                </c:pt>
                <c:pt idx="2780">
                  <c:v>6.7030192553300001</c:v>
                </c:pt>
                <c:pt idx="2781">
                  <c:v>6.7030192553300001</c:v>
                </c:pt>
                <c:pt idx="2782">
                  <c:v>6.7030192553300001</c:v>
                </c:pt>
                <c:pt idx="2783">
                  <c:v>6.7092289888799996</c:v>
                </c:pt>
                <c:pt idx="2784">
                  <c:v>6.7092289888799996</c:v>
                </c:pt>
                <c:pt idx="2785">
                  <c:v>6.7030192553300001</c:v>
                </c:pt>
                <c:pt idx="2786">
                  <c:v>6.7092289888799996</c:v>
                </c:pt>
                <c:pt idx="2787">
                  <c:v>6.7030192553300001</c:v>
                </c:pt>
                <c:pt idx="2788">
                  <c:v>6.7030192553300001</c:v>
                </c:pt>
                <c:pt idx="2789">
                  <c:v>6.7092289888799996</c:v>
                </c:pt>
                <c:pt idx="2790">
                  <c:v>6.7092289888799996</c:v>
                </c:pt>
                <c:pt idx="2791">
                  <c:v>6.7030192553300001</c:v>
                </c:pt>
                <c:pt idx="2792">
                  <c:v>6.7030192553300001</c:v>
                </c:pt>
                <c:pt idx="2793">
                  <c:v>6.7092289888799996</c:v>
                </c:pt>
                <c:pt idx="2794">
                  <c:v>6.7030192553300001</c:v>
                </c:pt>
                <c:pt idx="2795">
                  <c:v>6.7030192553300001</c:v>
                </c:pt>
                <c:pt idx="2796">
                  <c:v>6.7092289888799996</c:v>
                </c:pt>
                <c:pt idx="2797">
                  <c:v>6.7092289888799996</c:v>
                </c:pt>
                <c:pt idx="2798">
                  <c:v>6.7030192553300001</c:v>
                </c:pt>
                <c:pt idx="2799">
                  <c:v>6.7092289888799996</c:v>
                </c:pt>
                <c:pt idx="2800">
                  <c:v>6.7092289888799996</c:v>
                </c:pt>
                <c:pt idx="2801">
                  <c:v>6.6964214134400004</c:v>
                </c:pt>
                <c:pt idx="2802">
                  <c:v>6.7030192553300001</c:v>
                </c:pt>
                <c:pt idx="2803">
                  <c:v>6.7092289888799996</c:v>
                </c:pt>
                <c:pt idx="2804">
                  <c:v>6.7030192553300001</c:v>
                </c:pt>
                <c:pt idx="2805">
                  <c:v>6.6964214134400004</c:v>
                </c:pt>
                <c:pt idx="2806">
                  <c:v>6.7158268307700002</c:v>
                </c:pt>
                <c:pt idx="2807">
                  <c:v>6.7092289888799996</c:v>
                </c:pt>
                <c:pt idx="2808">
                  <c:v>6.6964214134400004</c:v>
                </c:pt>
                <c:pt idx="2809">
                  <c:v>6.7092289888799996</c:v>
                </c:pt>
                <c:pt idx="2810">
                  <c:v>6.7092289888799996</c:v>
                </c:pt>
                <c:pt idx="2811">
                  <c:v>6.7030192553300001</c:v>
                </c:pt>
                <c:pt idx="2812">
                  <c:v>6.7030192553300001</c:v>
                </c:pt>
                <c:pt idx="2813">
                  <c:v>6.7092289888799996</c:v>
                </c:pt>
                <c:pt idx="2814">
                  <c:v>6.7030192553300001</c:v>
                </c:pt>
                <c:pt idx="2815">
                  <c:v>6.7030192553300001</c:v>
                </c:pt>
                <c:pt idx="2816">
                  <c:v>6.7092289888799996</c:v>
                </c:pt>
                <c:pt idx="2817">
                  <c:v>6.7030192553300001</c:v>
                </c:pt>
                <c:pt idx="2818">
                  <c:v>6.6964214134400004</c:v>
                </c:pt>
                <c:pt idx="2819">
                  <c:v>6.7092289888799996</c:v>
                </c:pt>
                <c:pt idx="2820">
                  <c:v>6.6964214134400004</c:v>
                </c:pt>
                <c:pt idx="2821">
                  <c:v>6.7030192553300001</c:v>
                </c:pt>
                <c:pt idx="2822">
                  <c:v>6.7092289888799996</c:v>
                </c:pt>
                <c:pt idx="2823">
                  <c:v>6.7030192553300001</c:v>
                </c:pt>
                <c:pt idx="2824">
                  <c:v>6.6774041044499999</c:v>
                </c:pt>
                <c:pt idx="2825">
                  <c:v>6.6708062625500002</c:v>
                </c:pt>
                <c:pt idx="2826">
                  <c:v>6.64519111167</c:v>
                </c:pt>
                <c:pt idx="2827">
                  <c:v>6.6517889535699997</c:v>
                </c:pt>
                <c:pt idx="2828">
                  <c:v>6.6645965290099998</c:v>
                </c:pt>
                <c:pt idx="2829">
                  <c:v>6.6774041044499999</c:v>
                </c:pt>
                <c:pt idx="2830">
                  <c:v>6.6774041044499999</c:v>
                </c:pt>
                <c:pt idx="2831">
                  <c:v>6.6579986871100001</c:v>
                </c:pt>
                <c:pt idx="2832">
                  <c:v>6.6517889535699997</c:v>
                </c:pt>
                <c:pt idx="2833">
                  <c:v>6.64519111167</c:v>
                </c:pt>
                <c:pt idx="2834">
                  <c:v>6.6389813781300004</c:v>
                </c:pt>
                <c:pt idx="2835">
                  <c:v>6.6389813781300004</c:v>
                </c:pt>
                <c:pt idx="2836">
                  <c:v>6.6133662272500002</c:v>
                </c:pt>
                <c:pt idx="2837">
                  <c:v>6.6071564936999998</c:v>
                </c:pt>
                <c:pt idx="2838">
                  <c:v>6.6133662272500002</c:v>
                </c:pt>
                <c:pt idx="2839">
                  <c:v>6.6199640691399999</c:v>
                </c:pt>
                <c:pt idx="2840">
                  <c:v>6.6323835362299999</c:v>
                </c:pt>
                <c:pt idx="2841">
                  <c:v>6.6323835362299999</c:v>
                </c:pt>
                <c:pt idx="2842">
                  <c:v>6.6389813781300004</c:v>
                </c:pt>
                <c:pt idx="2843">
                  <c:v>6.6389813781300004</c:v>
                </c:pt>
                <c:pt idx="2844">
                  <c:v>6.6389813781300004</c:v>
                </c:pt>
                <c:pt idx="2845">
                  <c:v>6.6323835362299999</c:v>
                </c:pt>
                <c:pt idx="2846">
                  <c:v>6.6133662272500002</c:v>
                </c:pt>
                <c:pt idx="2847">
                  <c:v>6.48529047285</c:v>
                </c:pt>
                <c:pt idx="2848">
                  <c:v>6.4278504375400001</c:v>
                </c:pt>
                <c:pt idx="2849">
                  <c:v>6.4468677465299997</c:v>
                </c:pt>
                <c:pt idx="2850">
                  <c:v>6.4084450202100003</c:v>
                </c:pt>
                <c:pt idx="2851">
                  <c:v>6.4278504375400001</c:v>
                </c:pt>
                <c:pt idx="2852">
                  <c:v>6.4724828974099999</c:v>
                </c:pt>
                <c:pt idx="2853">
                  <c:v>6.4084450202100003</c:v>
                </c:pt>
                <c:pt idx="2854">
                  <c:v>6.4022352866599999</c:v>
                </c:pt>
                <c:pt idx="2855">
                  <c:v>6.4468677465299997</c:v>
                </c:pt>
                <c:pt idx="2856">
                  <c:v>6.4150428621</c:v>
                </c:pt>
                <c:pt idx="2857">
                  <c:v>6.4084450202100003</c:v>
                </c:pt>
                <c:pt idx="2858">
                  <c:v>6.4468677465299997</c:v>
                </c:pt>
                <c:pt idx="2859">
                  <c:v>6.4150428621</c:v>
                </c:pt>
                <c:pt idx="2860">
                  <c:v>6.3832179776700002</c:v>
                </c:pt>
                <c:pt idx="2861">
                  <c:v>6.4340601710899996</c:v>
                </c:pt>
                <c:pt idx="2862">
                  <c:v>6.4278504375400001</c:v>
                </c:pt>
                <c:pt idx="2863">
                  <c:v>6.4084450202100003</c:v>
                </c:pt>
                <c:pt idx="2864">
                  <c:v>6.4340601710899996</c:v>
                </c:pt>
                <c:pt idx="2865">
                  <c:v>6.4278504375400001</c:v>
                </c:pt>
                <c:pt idx="2866">
                  <c:v>6.4084450202100003</c:v>
                </c:pt>
                <c:pt idx="2867">
                  <c:v>6.4278504375400001</c:v>
                </c:pt>
                <c:pt idx="2868">
                  <c:v>6.4278504375400001</c:v>
                </c:pt>
                <c:pt idx="2869">
                  <c:v>6.4022352866599999</c:v>
                </c:pt>
                <c:pt idx="2870">
                  <c:v>6.4278504375400001</c:v>
                </c:pt>
                <c:pt idx="2871">
                  <c:v>6.4278504375400001</c:v>
                </c:pt>
                <c:pt idx="2872">
                  <c:v>6.3956374447700002</c:v>
                </c:pt>
                <c:pt idx="2873">
                  <c:v>6.4212525956500004</c:v>
                </c:pt>
                <c:pt idx="2874">
                  <c:v>6.4406580129800002</c:v>
                </c:pt>
                <c:pt idx="2875">
                  <c:v>6.4084450202100003</c:v>
                </c:pt>
                <c:pt idx="2876">
                  <c:v>6.4150428621</c:v>
                </c:pt>
                <c:pt idx="2877">
                  <c:v>6.4278504375400001</c:v>
                </c:pt>
                <c:pt idx="2878">
                  <c:v>6.4150428621</c:v>
                </c:pt>
                <c:pt idx="2879">
                  <c:v>6.4278504375400001</c:v>
                </c:pt>
                <c:pt idx="2880">
                  <c:v>6.4406580129800002</c:v>
                </c:pt>
                <c:pt idx="2881">
                  <c:v>6.4084450202100003</c:v>
                </c:pt>
                <c:pt idx="2882">
                  <c:v>6.4022352866599999</c:v>
                </c:pt>
                <c:pt idx="2883">
                  <c:v>6.4340601710899996</c:v>
                </c:pt>
                <c:pt idx="2884">
                  <c:v>6.4340601710899996</c:v>
                </c:pt>
                <c:pt idx="2885">
                  <c:v>6.4212525956500004</c:v>
                </c:pt>
                <c:pt idx="2886">
                  <c:v>6.4340601710899996</c:v>
                </c:pt>
                <c:pt idx="2887">
                  <c:v>6.3956374447700002</c:v>
                </c:pt>
                <c:pt idx="2888">
                  <c:v>6.3510049849000003</c:v>
                </c:pt>
                <c:pt idx="2889">
                  <c:v>6.2997746831399999</c:v>
                </c:pt>
                <c:pt idx="2890">
                  <c:v>6.3381974094600002</c:v>
                </c:pt>
                <c:pt idx="2891">
                  <c:v>6.2935649495900003</c:v>
                </c:pt>
                <c:pt idx="2892">
                  <c:v>6.3191801004699997</c:v>
                </c:pt>
                <c:pt idx="2893">
                  <c:v>6.3381974094600002</c:v>
                </c:pt>
                <c:pt idx="2894">
                  <c:v>6.2679497987100001</c:v>
                </c:pt>
                <c:pt idx="2895">
                  <c:v>6.1014513179899996</c:v>
                </c:pt>
                <c:pt idx="2896">
                  <c:v>6.0696264335599999</c:v>
                </c:pt>
                <c:pt idx="2897">
                  <c:v>5.9415506791599997</c:v>
                </c:pt>
                <c:pt idx="2898">
                  <c:v>5.7944576157799998</c:v>
                </c:pt>
                <c:pt idx="2899">
                  <c:v>5.8200727666600001</c:v>
                </c:pt>
                <c:pt idx="2900">
                  <c:v>5.7432273140100003</c:v>
                </c:pt>
                <c:pt idx="2901">
                  <c:v>5.5767288332899998</c:v>
                </c:pt>
                <c:pt idx="2902">
                  <c:v>5.4614606543299997</c:v>
                </c:pt>
                <c:pt idx="2903">
                  <c:v>5.3784054681500004</c:v>
                </c:pt>
                <c:pt idx="2904">
                  <c:v>5.2759448646199996</c:v>
                </c:pt>
                <c:pt idx="2905">
                  <c:v>5.2569275556399999</c:v>
                </c:pt>
                <c:pt idx="2906">
                  <c:v>5.1928896784400003</c:v>
                </c:pt>
                <c:pt idx="2907">
                  <c:v>5.0073738887300001</c:v>
                </c:pt>
                <c:pt idx="2908">
                  <c:v>4.8987035516599997</c:v>
                </c:pt>
                <c:pt idx="2909">
                  <c:v>4.7896451062500001</c:v>
                </c:pt>
                <c:pt idx="2910">
                  <c:v>4.7003801865100003</c:v>
                </c:pt>
                <c:pt idx="2911">
                  <c:v>4.5657065902199996</c:v>
                </c:pt>
                <c:pt idx="2912">
                  <c:v>4.44422867771</c:v>
                </c:pt>
                <c:pt idx="2913">
                  <c:v>4.3355583406399996</c:v>
                </c:pt>
                <c:pt idx="2914">
                  <c:v>4.28432803888</c:v>
                </c:pt>
                <c:pt idx="2915">
                  <c:v>4.2777301969900003</c:v>
                </c:pt>
                <c:pt idx="2916">
                  <c:v>4.2715204634399999</c:v>
                </c:pt>
                <c:pt idx="2917">
                  <c:v>4.28432803888</c:v>
                </c:pt>
                <c:pt idx="2918">
                  <c:v>4.3099431897600002</c:v>
                </c:pt>
                <c:pt idx="2919">
                  <c:v>4.2971356143200001</c:v>
                </c:pt>
                <c:pt idx="2920">
                  <c:v>4.3033453478699997</c:v>
                </c:pt>
                <c:pt idx="2921">
                  <c:v>4.3227507652000003</c:v>
                </c:pt>
                <c:pt idx="2922">
                  <c:v>4.3099431897600002</c:v>
                </c:pt>
                <c:pt idx="2923">
                  <c:v>4.3161529233099998</c:v>
                </c:pt>
                <c:pt idx="2924">
                  <c:v>4.3355583406399996</c:v>
                </c:pt>
                <c:pt idx="2925">
                  <c:v>4.3227507652000003</c:v>
                </c:pt>
                <c:pt idx="2926">
                  <c:v>4.3161529233099998</c:v>
                </c:pt>
                <c:pt idx="2927">
                  <c:v>4.34176807419</c:v>
                </c:pt>
                <c:pt idx="2928">
                  <c:v>4.3289604987499999</c:v>
                </c:pt>
                <c:pt idx="2929">
                  <c:v>4.3099431897600002</c:v>
                </c:pt>
                <c:pt idx="2930">
                  <c:v>4.3355583406399996</c:v>
                </c:pt>
                <c:pt idx="2931">
                  <c:v>4.3289604987499999</c:v>
                </c:pt>
                <c:pt idx="2932">
                  <c:v>4.3099431897600002</c:v>
                </c:pt>
                <c:pt idx="2933">
                  <c:v>4.3355583406399996</c:v>
                </c:pt>
                <c:pt idx="2934">
                  <c:v>4.34176807419</c:v>
                </c:pt>
                <c:pt idx="2935">
                  <c:v>4.3099431897600002</c:v>
                </c:pt>
                <c:pt idx="2936">
                  <c:v>4.3355583406399996</c:v>
                </c:pt>
                <c:pt idx="2937">
                  <c:v>4.34176807419</c:v>
                </c:pt>
                <c:pt idx="2938">
                  <c:v>4.2777301969900003</c:v>
                </c:pt>
                <c:pt idx="2939">
                  <c:v>4.1946750108000002</c:v>
                </c:pt>
                <c:pt idx="2940">
                  <c:v>4.1946750108000002</c:v>
                </c:pt>
                <c:pt idx="2941">
                  <c:v>4.0794068318400001</c:v>
                </c:pt>
                <c:pt idx="2942">
                  <c:v>3.9963516456599999</c:v>
                </c:pt>
                <c:pt idx="2943">
                  <c:v>3.9132964594700002</c:v>
                </c:pt>
                <c:pt idx="2944">
                  <c:v>3.7596055541900002</c:v>
                </c:pt>
                <c:pt idx="2945">
                  <c:v>3.5868973399200001</c:v>
                </c:pt>
                <c:pt idx="2946">
                  <c:v>3.40138155021</c:v>
                </c:pt>
                <c:pt idx="2947">
                  <c:v>3.2348830694899999</c:v>
                </c:pt>
                <c:pt idx="2948">
                  <c:v>3.0815802725600001</c:v>
                </c:pt>
                <c:pt idx="2949">
                  <c:v>2.9919272444699998</c:v>
                </c:pt>
                <c:pt idx="2950">
                  <c:v>2.9791196690300001</c:v>
                </c:pt>
                <c:pt idx="2951">
                  <c:v>2.9535045181499999</c:v>
                </c:pt>
                <c:pt idx="2952">
                  <c:v>2.9469066762599998</c:v>
                </c:pt>
                <c:pt idx="2953">
                  <c:v>2.9022742163899999</c:v>
                </c:pt>
                <c:pt idx="2954">
                  <c:v>2.8126211883100001</c:v>
                </c:pt>
                <c:pt idx="2955">
                  <c:v>2.7167584266899998</c:v>
                </c:pt>
                <c:pt idx="2956">
                  <c:v>2.6333151321499999</c:v>
                </c:pt>
                <c:pt idx="2957">
                  <c:v>2.5824729387400001</c:v>
                </c:pt>
                <c:pt idx="2958">
                  <c:v>2.5440502124200002</c:v>
                </c:pt>
                <c:pt idx="2959">
                  <c:v>2.51843506154</c:v>
                </c:pt>
                <c:pt idx="2960">
                  <c:v>2.4800123352200001</c:v>
                </c:pt>
                <c:pt idx="2961">
                  <c:v>2.4349917670000001</c:v>
                </c:pt>
                <c:pt idx="2962">
                  <c:v>2.4093766161199999</c:v>
                </c:pt>
                <c:pt idx="2963">
                  <c:v>2.3713419981500001</c:v>
                </c:pt>
                <c:pt idx="2964">
                  <c:v>2.3457268472699999</c:v>
                </c:pt>
                <c:pt idx="2965">
                  <c:v>2.3135138545</c:v>
                </c:pt>
                <c:pt idx="2966">
                  <c:v>2.1982456755399999</c:v>
                </c:pt>
                <c:pt idx="2967">
                  <c:v>2.0961731803600001</c:v>
                </c:pt>
                <c:pt idx="2968">
                  <c:v>2.0705580294799999</c:v>
                </c:pt>
                <c:pt idx="2969">
                  <c:v>2.0577504540399998</c:v>
                </c:pt>
                <c:pt idx="2970">
                  <c:v>2.0511526121500001</c:v>
                </c:pt>
                <c:pt idx="2971">
                  <c:v>2.0767677630299999</c:v>
                </c:pt>
                <c:pt idx="2972">
                  <c:v>2.08336560492</c:v>
                </c:pt>
                <c:pt idx="2973">
                  <c:v>2.0705580294799999</c:v>
                </c:pt>
                <c:pt idx="2974">
                  <c:v>2.08336560492</c:v>
                </c:pt>
                <c:pt idx="2975">
                  <c:v>2.0961731803600001</c:v>
                </c:pt>
                <c:pt idx="2976">
                  <c:v>2.08336560492</c:v>
                </c:pt>
                <c:pt idx="2977">
                  <c:v>2.0961731803600001</c:v>
                </c:pt>
                <c:pt idx="2978">
                  <c:v>2.1089807558000002</c:v>
                </c:pt>
                <c:pt idx="2979">
                  <c:v>2.0961731803600001</c:v>
                </c:pt>
                <c:pt idx="2980">
                  <c:v>2.1023829139100001</c:v>
                </c:pt>
                <c:pt idx="2981">
                  <c:v>2.1217883312399999</c:v>
                </c:pt>
                <c:pt idx="2982">
                  <c:v>2.1279980647899999</c:v>
                </c:pt>
                <c:pt idx="2983">
                  <c:v>2.1151904893500002</c:v>
                </c:pt>
                <c:pt idx="2984">
                  <c:v>2.1279980647899999</c:v>
                </c:pt>
                <c:pt idx="2985">
                  <c:v>2.1474034821200001</c:v>
                </c:pt>
                <c:pt idx="2986">
                  <c:v>2.13459590668</c:v>
                </c:pt>
                <c:pt idx="2987">
                  <c:v>2.1279980647899999</c:v>
                </c:pt>
                <c:pt idx="2988">
                  <c:v>2.14080564023</c:v>
                </c:pt>
                <c:pt idx="2989">
                  <c:v>2.13459590668</c:v>
                </c:pt>
                <c:pt idx="2990">
                  <c:v>2.14080564023</c:v>
                </c:pt>
                <c:pt idx="2991">
                  <c:v>2.14080564023</c:v>
                </c:pt>
                <c:pt idx="2992">
                  <c:v>2.13459590668</c:v>
                </c:pt>
                <c:pt idx="2993">
                  <c:v>2.1217883312399999</c:v>
                </c:pt>
                <c:pt idx="2994">
                  <c:v>2.0577504540399998</c:v>
                </c:pt>
                <c:pt idx="2995">
                  <c:v>1.93588443319</c:v>
                </c:pt>
                <c:pt idx="2996">
                  <c:v>1.88504223977</c:v>
                </c:pt>
                <c:pt idx="2997">
                  <c:v>1.80819678713</c:v>
                </c:pt>
                <c:pt idx="2998">
                  <c:v>1.67391129919</c:v>
                </c:pt>
                <c:pt idx="2999">
                  <c:v>1.50741281846</c:v>
                </c:pt>
                <c:pt idx="3000">
                  <c:v>1.37312733052</c:v>
                </c:pt>
                <c:pt idx="3001">
                  <c:v>1.29628187788</c:v>
                </c:pt>
                <c:pt idx="3002">
                  <c:v>1.2066288498</c:v>
                </c:pt>
                <c:pt idx="3003">
                  <c:v>1.09795851273</c:v>
                </c:pt>
                <c:pt idx="3004">
                  <c:v>0.98269033376699999</c:v>
                </c:pt>
                <c:pt idx="3005">
                  <c:v>0.89963514757999996</c:v>
                </c:pt>
                <c:pt idx="3006">
                  <c:v>0.88682757213999996</c:v>
                </c:pt>
                <c:pt idx="3007">
                  <c:v>0.90584488112700001</c:v>
                </c:pt>
                <c:pt idx="3008">
                  <c:v>0.89963514757999996</c:v>
                </c:pt>
                <c:pt idx="3009">
                  <c:v>0.89303730568600004</c:v>
                </c:pt>
                <c:pt idx="3010">
                  <c:v>0.80338427760599995</c:v>
                </c:pt>
                <c:pt idx="3011">
                  <c:v>0.77155939317900002</c:v>
                </c:pt>
                <c:pt idx="3012">
                  <c:v>0.75215397584499999</c:v>
                </c:pt>
                <c:pt idx="3013">
                  <c:v>0.73973450875199998</c:v>
                </c:pt>
                <c:pt idx="3014">
                  <c:v>0.76496155128599996</c:v>
                </c:pt>
                <c:pt idx="3015">
                  <c:v>0.76496155128599996</c:v>
                </c:pt>
                <c:pt idx="3016">
                  <c:v>0.70752151597799995</c:v>
                </c:pt>
                <c:pt idx="3017">
                  <c:v>0.69471394053799995</c:v>
                </c:pt>
                <c:pt idx="3018">
                  <c:v>0.71411935787199998</c:v>
                </c:pt>
                <c:pt idx="3019">
                  <c:v>0.70752151597799995</c:v>
                </c:pt>
                <c:pt idx="3020">
                  <c:v>0.70131178243199999</c:v>
                </c:pt>
                <c:pt idx="3021">
                  <c:v>0.72032909141900003</c:v>
                </c:pt>
                <c:pt idx="3022">
                  <c:v>0.73973450875199998</c:v>
                </c:pt>
                <c:pt idx="3023">
                  <c:v>0.72692693331199998</c:v>
                </c:pt>
                <c:pt idx="3024">
                  <c:v>0.73313666685900003</c:v>
                </c:pt>
                <c:pt idx="3025">
                  <c:v>0.73313666685900003</c:v>
                </c:pt>
                <c:pt idx="3026">
                  <c:v>0.73313666685900003</c:v>
                </c:pt>
                <c:pt idx="3027">
                  <c:v>0.73973450875199998</c:v>
                </c:pt>
                <c:pt idx="3028">
                  <c:v>0.77155939317900002</c:v>
                </c:pt>
                <c:pt idx="3029">
                  <c:v>0.78436696861900002</c:v>
                </c:pt>
                <c:pt idx="3030">
                  <c:v>0.77776912672599996</c:v>
                </c:pt>
                <c:pt idx="3031">
                  <c:v>0.79057670216599996</c:v>
                </c:pt>
                <c:pt idx="3032">
                  <c:v>0.79717454405900001</c:v>
                </c:pt>
                <c:pt idx="3033">
                  <c:v>0.79717454405900001</c:v>
                </c:pt>
                <c:pt idx="3034">
                  <c:v>0.79057670216599996</c:v>
                </c:pt>
                <c:pt idx="3035">
                  <c:v>0.79717454405900001</c:v>
                </c:pt>
                <c:pt idx="3036">
                  <c:v>0.80338427760599995</c:v>
                </c:pt>
                <c:pt idx="3037">
                  <c:v>0.79717454405900001</c:v>
                </c:pt>
                <c:pt idx="3038">
                  <c:v>0.79717454405900001</c:v>
                </c:pt>
                <c:pt idx="3039">
                  <c:v>0.80338427760599995</c:v>
                </c:pt>
                <c:pt idx="3040">
                  <c:v>0.79717454405900001</c:v>
                </c:pt>
                <c:pt idx="3041">
                  <c:v>0.79717454405900001</c:v>
                </c:pt>
                <c:pt idx="3042">
                  <c:v>0.77776912672599996</c:v>
                </c:pt>
                <c:pt idx="3043">
                  <c:v>0.71411935787199998</c:v>
                </c:pt>
                <c:pt idx="3044">
                  <c:v>0.70131178243199999</c:v>
                </c:pt>
                <c:pt idx="3045">
                  <c:v>0.68850420699199999</c:v>
                </c:pt>
                <c:pt idx="3046">
                  <c:v>0.63727390523100003</c:v>
                </c:pt>
                <c:pt idx="3047">
                  <c:v>0.54102303525700002</c:v>
                </c:pt>
                <c:pt idx="3048">
                  <c:v>0.49018084184400001</c:v>
                </c:pt>
                <c:pt idx="3049">
                  <c:v>0.47077542450999998</c:v>
                </c:pt>
                <c:pt idx="3050">
                  <c:v>0.47737326640299999</c:v>
                </c:pt>
                <c:pt idx="3051">
                  <c:v>0.49018084184400001</c:v>
                </c:pt>
                <c:pt idx="3052">
                  <c:v>0.48358299994999998</c:v>
                </c:pt>
                <c:pt idx="3053">
                  <c:v>0.43235269819</c:v>
                </c:pt>
                <c:pt idx="3054">
                  <c:v>0.413335389203</c:v>
                </c:pt>
                <c:pt idx="3055">
                  <c:v>0.413335389203</c:v>
                </c:pt>
                <c:pt idx="3056">
                  <c:v>0.413335389203</c:v>
                </c:pt>
                <c:pt idx="3057">
                  <c:v>0.36210508744300002</c:v>
                </c:pt>
                <c:pt idx="3058">
                  <c:v>0.323682361122</c:v>
                </c:pt>
                <c:pt idx="3059">
                  <c:v>0.310874785682</c:v>
                </c:pt>
                <c:pt idx="3060">
                  <c:v>0.291469368349</c:v>
                </c:pt>
                <c:pt idx="3061">
                  <c:v>0.28525963480200001</c:v>
                </c:pt>
                <c:pt idx="3062">
                  <c:v>0.25964448392200001</c:v>
                </c:pt>
                <c:pt idx="3063">
                  <c:v>0.24062717493499999</c:v>
                </c:pt>
                <c:pt idx="3064">
                  <c:v>0.23402933304199999</c:v>
                </c:pt>
                <c:pt idx="3065">
                  <c:v>0.227819599495</c:v>
                </c:pt>
                <c:pt idx="3066">
                  <c:v>0.24062717493499999</c:v>
                </c:pt>
                <c:pt idx="3067">
                  <c:v>0.24683690848199999</c:v>
                </c:pt>
                <c:pt idx="3068">
                  <c:v>0.24062717493499999</c:v>
                </c:pt>
                <c:pt idx="3069">
                  <c:v>0.23402933304199999</c:v>
                </c:pt>
                <c:pt idx="3070">
                  <c:v>0.24683690848199999</c:v>
                </c:pt>
                <c:pt idx="3071">
                  <c:v>0.24683690848199999</c:v>
                </c:pt>
                <c:pt idx="3072">
                  <c:v>0.23402933304199999</c:v>
                </c:pt>
                <c:pt idx="3073">
                  <c:v>0.25343475037500002</c:v>
                </c:pt>
                <c:pt idx="3074">
                  <c:v>0.25964448392200001</c:v>
                </c:pt>
                <c:pt idx="3075">
                  <c:v>0.25343475037500002</c:v>
                </c:pt>
                <c:pt idx="3076">
                  <c:v>0.24683690848199999</c:v>
                </c:pt>
                <c:pt idx="3077">
                  <c:v>0.25343475037500002</c:v>
                </c:pt>
                <c:pt idx="3078">
                  <c:v>0.24683690848199999</c:v>
                </c:pt>
                <c:pt idx="3079">
                  <c:v>0.227819599495</c:v>
                </c:pt>
                <c:pt idx="3080">
                  <c:v>0.215012024055</c:v>
                </c:pt>
                <c:pt idx="3081">
                  <c:v>0.221221757602</c:v>
                </c:pt>
                <c:pt idx="3082">
                  <c:v>0.221221757602</c:v>
                </c:pt>
                <c:pt idx="3083">
                  <c:v>0.215012024055</c:v>
                </c:pt>
                <c:pt idx="3084">
                  <c:v>0.208414182162</c:v>
                </c:pt>
                <c:pt idx="3085">
                  <c:v>0.227819599495</c:v>
                </c:pt>
                <c:pt idx="3086">
                  <c:v>0.227819599495</c:v>
                </c:pt>
                <c:pt idx="3087">
                  <c:v>0.23402933304199999</c:v>
                </c:pt>
                <c:pt idx="3088">
                  <c:v>0.24062717493499999</c:v>
                </c:pt>
                <c:pt idx="3089">
                  <c:v>0.24062717493499999</c:v>
                </c:pt>
                <c:pt idx="3090">
                  <c:v>0.215012024055</c:v>
                </c:pt>
                <c:pt idx="3091">
                  <c:v>0.215012024055</c:v>
                </c:pt>
                <c:pt idx="3092">
                  <c:v>0.215012024055</c:v>
                </c:pt>
                <c:pt idx="3093">
                  <c:v>0.208414182162</c:v>
                </c:pt>
                <c:pt idx="3094">
                  <c:v>0.202204448615</c:v>
                </c:pt>
                <c:pt idx="3095">
                  <c:v>0.215012024055</c:v>
                </c:pt>
                <c:pt idx="3096">
                  <c:v>0.18939687317500001</c:v>
                </c:pt>
                <c:pt idx="3097">
                  <c:v>0.17658929773500001</c:v>
                </c:pt>
                <c:pt idx="3098">
                  <c:v>0.17658929773500001</c:v>
                </c:pt>
                <c:pt idx="3099">
                  <c:v>0.17658929773500001</c:v>
                </c:pt>
                <c:pt idx="3100">
                  <c:v>0.17658929773500001</c:v>
                </c:pt>
                <c:pt idx="3101">
                  <c:v>0.16999145584100001</c:v>
                </c:pt>
                <c:pt idx="3102">
                  <c:v>0.15097414685400001</c:v>
                </c:pt>
                <c:pt idx="3103">
                  <c:v>0.14437630496100001</c:v>
                </c:pt>
                <c:pt idx="3104">
                  <c:v>0.15097414685400001</c:v>
                </c:pt>
                <c:pt idx="3105">
                  <c:v>0.15097414685400001</c:v>
                </c:pt>
                <c:pt idx="3106">
                  <c:v>0.15097414685400001</c:v>
                </c:pt>
                <c:pt idx="3107">
                  <c:v>0.15097414685400001</c:v>
                </c:pt>
                <c:pt idx="3108">
                  <c:v>0.15097414685400001</c:v>
                </c:pt>
                <c:pt idx="3109">
                  <c:v>0.15097414685400001</c:v>
                </c:pt>
                <c:pt idx="3110">
                  <c:v>0.14437630496100001</c:v>
                </c:pt>
                <c:pt idx="3111">
                  <c:v>0.11876115408100001</c:v>
                </c:pt>
                <c:pt idx="3112">
                  <c:v>0.112551420534</c:v>
                </c:pt>
                <c:pt idx="3113">
                  <c:v>0.112551420534</c:v>
                </c:pt>
                <c:pt idx="3114">
                  <c:v>0.112551420534</c:v>
                </c:pt>
                <c:pt idx="3115">
                  <c:v>0.112551420534</c:v>
                </c:pt>
                <c:pt idx="3116">
                  <c:v>0.11876115408100001</c:v>
                </c:pt>
                <c:pt idx="3117">
                  <c:v>0.112551420534</c:v>
                </c:pt>
                <c:pt idx="3118">
                  <c:v>0.12535899597399999</c:v>
                </c:pt>
                <c:pt idx="3119">
                  <c:v>0.11876115408100001</c:v>
                </c:pt>
                <c:pt idx="3120">
                  <c:v>0.12535899597399999</c:v>
                </c:pt>
                <c:pt idx="3121">
                  <c:v>0.12535899597399999</c:v>
                </c:pt>
                <c:pt idx="3122">
                  <c:v>0.11876115408100001</c:v>
                </c:pt>
                <c:pt idx="3123">
                  <c:v>0.12535899597399999</c:v>
                </c:pt>
                <c:pt idx="3124">
                  <c:v>0.11876115408100001</c:v>
                </c:pt>
                <c:pt idx="3125">
                  <c:v>0.112551420534</c:v>
                </c:pt>
                <c:pt idx="3126">
                  <c:v>0.11876115408100001</c:v>
                </c:pt>
                <c:pt idx="3127">
                  <c:v>0.112551420534</c:v>
                </c:pt>
                <c:pt idx="3128">
                  <c:v>0.112551420534</c:v>
                </c:pt>
                <c:pt idx="3129">
                  <c:v>0.112551420534</c:v>
                </c:pt>
                <c:pt idx="3130">
                  <c:v>0.112551420534</c:v>
                </c:pt>
                <c:pt idx="3131">
                  <c:v>0.11876115408100001</c:v>
                </c:pt>
                <c:pt idx="3132">
                  <c:v>0.105953578641</c:v>
                </c:pt>
                <c:pt idx="3133">
                  <c:v>0.112551420534</c:v>
                </c:pt>
                <c:pt idx="3134">
                  <c:v>0.11876115408100001</c:v>
                </c:pt>
                <c:pt idx="3135">
                  <c:v>0.112551420534</c:v>
                </c:pt>
                <c:pt idx="3136">
                  <c:v>0.112551420534</c:v>
                </c:pt>
                <c:pt idx="3137">
                  <c:v>0.112551420534</c:v>
                </c:pt>
                <c:pt idx="3138">
                  <c:v>0.11876115408100001</c:v>
                </c:pt>
                <c:pt idx="3139">
                  <c:v>0.112551420534</c:v>
                </c:pt>
                <c:pt idx="3140">
                  <c:v>9.9743845094100003E-2</c:v>
                </c:pt>
                <c:pt idx="3141">
                  <c:v>0.105953578641</c:v>
                </c:pt>
                <c:pt idx="3142">
                  <c:v>0.112551420534</c:v>
                </c:pt>
                <c:pt idx="3143">
                  <c:v>0.112551420534</c:v>
                </c:pt>
                <c:pt idx="3144">
                  <c:v>0.11876115408100001</c:v>
                </c:pt>
                <c:pt idx="3145">
                  <c:v>0.11876115408100001</c:v>
                </c:pt>
                <c:pt idx="3146">
                  <c:v>0.11876115408100001</c:v>
                </c:pt>
                <c:pt idx="3147">
                  <c:v>0.12535899597399999</c:v>
                </c:pt>
                <c:pt idx="3148">
                  <c:v>0.13156872952099999</c:v>
                </c:pt>
                <c:pt idx="3149">
                  <c:v>0.14437630496100001</c:v>
                </c:pt>
                <c:pt idx="3150">
                  <c:v>0.14437630496100001</c:v>
                </c:pt>
                <c:pt idx="3151">
                  <c:v>0.14437630496100001</c:v>
                </c:pt>
                <c:pt idx="3152">
                  <c:v>0.14437630496100001</c:v>
                </c:pt>
                <c:pt idx="3153">
                  <c:v>0.15097414685400001</c:v>
                </c:pt>
                <c:pt idx="3154">
                  <c:v>0.13816657141399999</c:v>
                </c:pt>
                <c:pt idx="3155">
                  <c:v>0.14437630496100001</c:v>
                </c:pt>
                <c:pt idx="3156">
                  <c:v>0.14437630496100001</c:v>
                </c:pt>
                <c:pt idx="3157">
                  <c:v>0.15097414685400001</c:v>
                </c:pt>
                <c:pt idx="3158">
                  <c:v>0.14437630496100001</c:v>
                </c:pt>
                <c:pt idx="3159">
                  <c:v>0.14437630496100001</c:v>
                </c:pt>
                <c:pt idx="3160">
                  <c:v>0.14437630496100001</c:v>
                </c:pt>
                <c:pt idx="3161">
                  <c:v>0.15097414685400001</c:v>
                </c:pt>
                <c:pt idx="3162">
                  <c:v>0.16999145584100001</c:v>
                </c:pt>
                <c:pt idx="3163">
                  <c:v>0.182799031281</c:v>
                </c:pt>
                <c:pt idx="3164">
                  <c:v>0.18939687317500001</c:v>
                </c:pt>
                <c:pt idx="3165">
                  <c:v>0.18939687317500001</c:v>
                </c:pt>
                <c:pt idx="3166">
                  <c:v>0.18939687317500001</c:v>
                </c:pt>
                <c:pt idx="3167">
                  <c:v>0.195606606721</c:v>
                </c:pt>
                <c:pt idx="3168">
                  <c:v>0.182799031281</c:v>
                </c:pt>
                <c:pt idx="3169">
                  <c:v>0.18939687317500001</c:v>
                </c:pt>
                <c:pt idx="3170">
                  <c:v>0.195606606721</c:v>
                </c:pt>
                <c:pt idx="3171">
                  <c:v>0.202204448615</c:v>
                </c:pt>
                <c:pt idx="3172">
                  <c:v>0.208414182162</c:v>
                </c:pt>
                <c:pt idx="3173">
                  <c:v>0.208414182162</c:v>
                </c:pt>
                <c:pt idx="3174">
                  <c:v>0.215012024055</c:v>
                </c:pt>
                <c:pt idx="3175">
                  <c:v>0.208414182162</c:v>
                </c:pt>
                <c:pt idx="3176">
                  <c:v>0.221221757602</c:v>
                </c:pt>
                <c:pt idx="3177">
                  <c:v>0.221221757602</c:v>
                </c:pt>
                <c:pt idx="3178">
                  <c:v>0.208414182162</c:v>
                </c:pt>
                <c:pt idx="3179">
                  <c:v>0.215012024055</c:v>
                </c:pt>
                <c:pt idx="3180">
                  <c:v>0.227819599495</c:v>
                </c:pt>
                <c:pt idx="3181">
                  <c:v>0.227819599495</c:v>
                </c:pt>
                <c:pt idx="3182">
                  <c:v>0.23402933304199999</c:v>
                </c:pt>
                <c:pt idx="3183">
                  <c:v>0.23402933304199999</c:v>
                </c:pt>
                <c:pt idx="3184">
                  <c:v>0.24062717493499999</c:v>
                </c:pt>
                <c:pt idx="3185">
                  <c:v>0.24683690848199999</c:v>
                </c:pt>
                <c:pt idx="3186">
                  <c:v>0.24683690848199999</c:v>
                </c:pt>
                <c:pt idx="3187">
                  <c:v>0.24683690848199999</c:v>
                </c:pt>
                <c:pt idx="3188">
                  <c:v>0.25343475037500002</c:v>
                </c:pt>
                <c:pt idx="3189">
                  <c:v>0.25964448392200001</c:v>
                </c:pt>
                <c:pt idx="3190">
                  <c:v>0.27866179290900001</c:v>
                </c:pt>
                <c:pt idx="3191">
                  <c:v>0.27245205936200001</c:v>
                </c:pt>
                <c:pt idx="3192">
                  <c:v>0.27866179290900001</c:v>
                </c:pt>
                <c:pt idx="3193">
                  <c:v>0.27245205936200001</c:v>
                </c:pt>
                <c:pt idx="3194">
                  <c:v>0.27866179290900001</c:v>
                </c:pt>
                <c:pt idx="3195">
                  <c:v>0.27245205936200001</c:v>
                </c:pt>
                <c:pt idx="3196">
                  <c:v>0.27245205936200001</c:v>
                </c:pt>
                <c:pt idx="3197">
                  <c:v>0.26624232581500001</c:v>
                </c:pt>
                <c:pt idx="3198">
                  <c:v>0.27866179290900001</c:v>
                </c:pt>
                <c:pt idx="3199">
                  <c:v>0.27866179290900001</c:v>
                </c:pt>
                <c:pt idx="3200">
                  <c:v>0.27866179290900001</c:v>
                </c:pt>
                <c:pt idx="3201">
                  <c:v>0.27866179290900001</c:v>
                </c:pt>
                <c:pt idx="3202">
                  <c:v>0.27866179290900001</c:v>
                </c:pt>
                <c:pt idx="3203">
                  <c:v>0.291469368349</c:v>
                </c:pt>
                <c:pt idx="3204">
                  <c:v>0.298067210242</c:v>
                </c:pt>
                <c:pt idx="3205">
                  <c:v>0.298067210242</c:v>
                </c:pt>
                <c:pt idx="3206">
                  <c:v>0.298067210242</c:v>
                </c:pt>
                <c:pt idx="3207">
                  <c:v>0.298067210242</c:v>
                </c:pt>
                <c:pt idx="3208">
                  <c:v>0.310874785682</c:v>
                </c:pt>
                <c:pt idx="3209">
                  <c:v>0.310874785682</c:v>
                </c:pt>
                <c:pt idx="3210">
                  <c:v>0.304276943789</c:v>
                </c:pt>
                <c:pt idx="3211">
                  <c:v>0.310874785682</c:v>
                </c:pt>
                <c:pt idx="3212">
                  <c:v>0.31708451922899999</c:v>
                </c:pt>
                <c:pt idx="3213">
                  <c:v>0.32989209466899999</c:v>
                </c:pt>
                <c:pt idx="3214">
                  <c:v>0.32989209466899999</c:v>
                </c:pt>
                <c:pt idx="3215">
                  <c:v>0.33648993656199999</c:v>
                </c:pt>
                <c:pt idx="3216">
                  <c:v>0.34929751200300002</c:v>
                </c:pt>
                <c:pt idx="3217">
                  <c:v>0.34929751200300002</c:v>
                </c:pt>
                <c:pt idx="3218">
                  <c:v>0.34929751200300002</c:v>
                </c:pt>
                <c:pt idx="3219">
                  <c:v>0.34269967010899999</c:v>
                </c:pt>
                <c:pt idx="3220">
                  <c:v>0.34269967010899999</c:v>
                </c:pt>
                <c:pt idx="3221">
                  <c:v>0.34269967010899999</c:v>
                </c:pt>
                <c:pt idx="3222">
                  <c:v>0.34929751200300002</c:v>
                </c:pt>
                <c:pt idx="3223">
                  <c:v>0.34269967010899999</c:v>
                </c:pt>
                <c:pt idx="3224">
                  <c:v>0.34269967010899999</c:v>
                </c:pt>
                <c:pt idx="3225">
                  <c:v>0.34929751200300002</c:v>
                </c:pt>
                <c:pt idx="3226">
                  <c:v>0.35550724554899998</c:v>
                </c:pt>
                <c:pt idx="3227">
                  <c:v>0.36210508744300002</c:v>
                </c:pt>
                <c:pt idx="3228">
                  <c:v>0.36210508744300002</c:v>
                </c:pt>
                <c:pt idx="3229">
                  <c:v>0.36210508744300002</c:v>
                </c:pt>
                <c:pt idx="3230">
                  <c:v>0.36210508744300002</c:v>
                </c:pt>
                <c:pt idx="3231">
                  <c:v>0.36210508744300002</c:v>
                </c:pt>
                <c:pt idx="3232">
                  <c:v>0.36831482098899998</c:v>
                </c:pt>
                <c:pt idx="3233">
                  <c:v>0.36210508744300002</c:v>
                </c:pt>
                <c:pt idx="3234">
                  <c:v>0.36831482098899998</c:v>
                </c:pt>
                <c:pt idx="3235">
                  <c:v>0.37491266288300001</c:v>
                </c:pt>
                <c:pt idx="3236">
                  <c:v>0.37491266288300001</c:v>
                </c:pt>
                <c:pt idx="3237">
                  <c:v>0.40052781376300001</c:v>
                </c:pt>
                <c:pt idx="3238">
                  <c:v>0.39392997187000001</c:v>
                </c:pt>
                <c:pt idx="3239">
                  <c:v>0.413335389203</c:v>
                </c:pt>
                <c:pt idx="3240">
                  <c:v>0.426142964643</c:v>
                </c:pt>
                <c:pt idx="3241">
                  <c:v>0.43235269819</c:v>
                </c:pt>
                <c:pt idx="3242">
                  <c:v>0.43235269819</c:v>
                </c:pt>
                <c:pt idx="3243">
                  <c:v>0.44516027362999999</c:v>
                </c:pt>
                <c:pt idx="3244">
                  <c:v>0.45175811552299999</c:v>
                </c:pt>
                <c:pt idx="3245">
                  <c:v>0.45175811552299999</c:v>
                </c:pt>
                <c:pt idx="3246">
                  <c:v>0.46456569096299999</c:v>
                </c:pt>
                <c:pt idx="3247">
                  <c:v>0.47737326640299999</c:v>
                </c:pt>
                <c:pt idx="3248">
                  <c:v>0.49018084184400001</c:v>
                </c:pt>
                <c:pt idx="3249">
                  <c:v>0.49639057538999998</c:v>
                </c:pt>
                <c:pt idx="3250">
                  <c:v>0.50919815082999997</c:v>
                </c:pt>
                <c:pt idx="3251">
                  <c:v>0.51540788437700003</c:v>
                </c:pt>
                <c:pt idx="3252">
                  <c:v>0.52200572626999997</c:v>
                </c:pt>
                <c:pt idx="3253">
                  <c:v>0.52821545981700002</c:v>
                </c:pt>
                <c:pt idx="3254">
                  <c:v>0.54102303525700002</c:v>
                </c:pt>
                <c:pt idx="3255">
                  <c:v>0.54102303525700002</c:v>
                </c:pt>
                <c:pt idx="3256">
                  <c:v>0.53481330171100006</c:v>
                </c:pt>
                <c:pt idx="3257">
                  <c:v>0.53481330171100006</c:v>
                </c:pt>
                <c:pt idx="3258">
                  <c:v>0.54102303525700002</c:v>
                </c:pt>
                <c:pt idx="3259">
                  <c:v>0.54102303525700002</c:v>
                </c:pt>
                <c:pt idx="3260">
                  <c:v>0.57323602803100004</c:v>
                </c:pt>
                <c:pt idx="3261">
                  <c:v>0.61786848789799997</c:v>
                </c:pt>
                <c:pt idx="3262">
                  <c:v>0.61165875435100003</c:v>
                </c:pt>
                <c:pt idx="3263">
                  <c:v>0.61786848789799997</c:v>
                </c:pt>
                <c:pt idx="3264">
                  <c:v>0.62446632979100003</c:v>
                </c:pt>
                <c:pt idx="3265">
                  <c:v>0.62446632979100003</c:v>
                </c:pt>
                <c:pt idx="3266">
                  <c:v>0.62446632979100003</c:v>
                </c:pt>
                <c:pt idx="3267">
                  <c:v>0.64348363877799997</c:v>
                </c:pt>
                <c:pt idx="3268">
                  <c:v>0.64348363877799997</c:v>
                </c:pt>
                <c:pt idx="3269">
                  <c:v>0.63067606333799997</c:v>
                </c:pt>
                <c:pt idx="3270">
                  <c:v>0.65008148067100002</c:v>
                </c:pt>
                <c:pt idx="3271">
                  <c:v>0.66288905611100002</c:v>
                </c:pt>
                <c:pt idx="3272">
                  <c:v>0.67569663155199999</c:v>
                </c:pt>
                <c:pt idx="3273">
                  <c:v>0.70131178243199999</c:v>
                </c:pt>
                <c:pt idx="3274">
                  <c:v>0.73973450875199998</c:v>
                </c:pt>
                <c:pt idx="3275">
                  <c:v>0.77155939317900002</c:v>
                </c:pt>
                <c:pt idx="3276">
                  <c:v>0.80998211949900001</c:v>
                </c:pt>
                <c:pt idx="3277">
                  <c:v>0.85461457936600005</c:v>
                </c:pt>
                <c:pt idx="3278">
                  <c:v>0.88682757213999996</c:v>
                </c:pt>
                <c:pt idx="3279">
                  <c:v>0.90584488112700001</c:v>
                </c:pt>
                <c:pt idx="3280">
                  <c:v>0.944267607447</c:v>
                </c:pt>
                <c:pt idx="3281">
                  <c:v>0.957075182887</c:v>
                </c:pt>
                <c:pt idx="3282">
                  <c:v>0.97609249187400005</c:v>
                </c:pt>
                <c:pt idx="3283">
                  <c:v>0.99549790920699999</c:v>
                </c:pt>
                <c:pt idx="3284">
                  <c:v>1.0339206355299999</c:v>
                </c:pt>
                <c:pt idx="3285">
                  <c:v>1.0657455199500001</c:v>
                </c:pt>
                <c:pt idx="3286">
                  <c:v>1.09795851273</c:v>
                </c:pt>
                <c:pt idx="3287">
                  <c:v>1.14918881449</c:v>
                </c:pt>
                <c:pt idx="3288">
                  <c:v>1.1876115408100001</c:v>
                </c:pt>
                <c:pt idx="3289">
                  <c:v>1.2256461587800001</c:v>
                </c:pt>
                <c:pt idx="3290">
                  <c:v>1.25126130966</c:v>
                </c:pt>
                <c:pt idx="3291">
                  <c:v>1.2896840359799999</c:v>
                </c:pt>
                <c:pt idx="3292">
                  <c:v>1.3281067623</c:v>
                </c:pt>
                <c:pt idx="3293">
                  <c:v>1.34751217964</c:v>
                </c:pt>
                <c:pt idx="3294">
                  <c:v>1.3409143377399999</c:v>
                </c:pt>
                <c:pt idx="3295">
                  <c:v>1.34751217964</c:v>
                </c:pt>
                <c:pt idx="3296">
                  <c:v>1.34751217964</c:v>
                </c:pt>
                <c:pt idx="3297">
                  <c:v>1.35372191318</c:v>
                </c:pt>
                <c:pt idx="3298">
                  <c:v>1.34751217964</c:v>
                </c:pt>
                <c:pt idx="3299">
                  <c:v>1.34751217964</c:v>
                </c:pt>
                <c:pt idx="3300">
                  <c:v>1.3409143377399999</c:v>
                </c:pt>
                <c:pt idx="3301">
                  <c:v>1.3409143377399999</c:v>
                </c:pt>
                <c:pt idx="3302">
                  <c:v>1.3347046041999999</c:v>
                </c:pt>
                <c:pt idx="3303">
                  <c:v>1.3347046041999999</c:v>
                </c:pt>
                <c:pt idx="3304">
                  <c:v>1.3281067623</c:v>
                </c:pt>
                <c:pt idx="3305">
                  <c:v>1.34751217964</c:v>
                </c:pt>
                <c:pt idx="3306">
                  <c:v>1.3409143377399999</c:v>
                </c:pt>
                <c:pt idx="3307">
                  <c:v>1.3281067623</c:v>
                </c:pt>
                <c:pt idx="3308">
                  <c:v>1.34751217964</c:v>
                </c:pt>
                <c:pt idx="3309">
                  <c:v>1.34751217964</c:v>
                </c:pt>
                <c:pt idx="3310">
                  <c:v>1.3409143377399999</c:v>
                </c:pt>
                <c:pt idx="3311">
                  <c:v>1.3347046041999999</c:v>
                </c:pt>
                <c:pt idx="3312">
                  <c:v>1.3603197550799999</c:v>
                </c:pt>
                <c:pt idx="3313">
                  <c:v>1.37933706406</c:v>
                </c:pt>
                <c:pt idx="3314">
                  <c:v>1.3921446394999999</c:v>
                </c:pt>
                <c:pt idx="3315">
                  <c:v>1.42435763228</c:v>
                </c:pt>
                <c:pt idx="3316">
                  <c:v>1.46239225025</c:v>
                </c:pt>
                <c:pt idx="3317">
                  <c:v>1.48800740113</c:v>
                </c:pt>
                <c:pt idx="3318">
                  <c:v>1.5008149765700001</c:v>
                </c:pt>
                <c:pt idx="3319">
                  <c:v>1.5202203939000001</c:v>
                </c:pt>
                <c:pt idx="3320">
                  <c:v>1.50741281846</c:v>
                </c:pt>
                <c:pt idx="3321">
                  <c:v>1.51362255201</c:v>
                </c:pt>
                <c:pt idx="3322">
                  <c:v>1.51362255201</c:v>
                </c:pt>
                <c:pt idx="3323">
                  <c:v>1.5264301274500001</c:v>
                </c:pt>
                <c:pt idx="3324">
                  <c:v>1.5392377028899999</c:v>
                </c:pt>
                <c:pt idx="3325">
                  <c:v>1.5842582710999999</c:v>
                </c:pt>
                <c:pt idx="3326">
                  <c:v>1.60327558009</c:v>
                </c:pt>
                <c:pt idx="3327">
                  <c:v>1.6098734219799999</c:v>
                </c:pt>
                <c:pt idx="3328">
                  <c:v>1.6160831555299999</c:v>
                </c:pt>
                <c:pt idx="3329">
                  <c:v>1.62889073097</c:v>
                </c:pt>
                <c:pt idx="3330">
                  <c:v>1.64829614831</c:v>
                </c:pt>
                <c:pt idx="3331">
                  <c:v>1.6673134572899999</c:v>
                </c:pt>
                <c:pt idx="3332">
                  <c:v>1.6929286081699999</c:v>
                </c:pt>
                <c:pt idx="3333">
                  <c:v>1.73135133449</c:v>
                </c:pt>
                <c:pt idx="3334">
                  <c:v>1.78258163625</c:v>
                </c:pt>
                <c:pt idx="3335">
                  <c:v>1.83381193801</c:v>
                </c:pt>
                <c:pt idx="3336">
                  <c:v>1.8784443978800001</c:v>
                </c:pt>
                <c:pt idx="3337">
                  <c:v>1.8978498152100001</c:v>
                </c:pt>
                <c:pt idx="3338">
                  <c:v>1.93588443319</c:v>
                </c:pt>
                <c:pt idx="3339">
                  <c:v>1.9809050014</c:v>
                </c:pt>
                <c:pt idx="3340">
                  <c:v>2.0255374612699999</c:v>
                </c:pt>
                <c:pt idx="3341">
                  <c:v>2.0767677630299999</c:v>
                </c:pt>
                <c:pt idx="3342">
                  <c:v>2.1217883312399999</c:v>
                </c:pt>
                <c:pt idx="3343">
                  <c:v>2.1854381000999998</c:v>
                </c:pt>
                <c:pt idx="3344">
                  <c:v>2.26228355274</c:v>
                </c:pt>
                <c:pt idx="3345">
                  <c:v>2.3201116963900001</c:v>
                </c:pt>
                <c:pt idx="3346">
                  <c:v>2.3519365808199999</c:v>
                </c:pt>
                <c:pt idx="3347">
                  <c:v>2.3903593071399998</c:v>
                </c:pt>
                <c:pt idx="3348">
                  <c:v>2.4031668825799999</c:v>
                </c:pt>
                <c:pt idx="3349">
                  <c:v>2.4093766161199999</c:v>
                </c:pt>
                <c:pt idx="3350">
                  <c:v>2.42218419156</c:v>
                </c:pt>
                <c:pt idx="3351">
                  <c:v>2.41597445802</c:v>
                </c:pt>
                <c:pt idx="3352">
                  <c:v>2.42218419156</c:v>
                </c:pt>
                <c:pt idx="3353">
                  <c:v>2.41597445802</c:v>
                </c:pt>
                <c:pt idx="3354">
                  <c:v>2.42218419156</c:v>
                </c:pt>
                <c:pt idx="3355">
                  <c:v>2.4093766161199999</c:v>
                </c:pt>
                <c:pt idx="3356">
                  <c:v>2.4031668825799999</c:v>
                </c:pt>
                <c:pt idx="3357">
                  <c:v>2.41597445802</c:v>
                </c:pt>
                <c:pt idx="3358">
                  <c:v>2.4093766161199999</c:v>
                </c:pt>
                <c:pt idx="3359">
                  <c:v>2.3903593071399998</c:v>
                </c:pt>
                <c:pt idx="3360">
                  <c:v>2.4031668825799999</c:v>
                </c:pt>
                <c:pt idx="3361">
                  <c:v>2.3965690406800002</c:v>
                </c:pt>
                <c:pt idx="3362">
                  <c:v>2.3903593071399998</c:v>
                </c:pt>
                <c:pt idx="3363">
                  <c:v>2.3841495735899998</c:v>
                </c:pt>
                <c:pt idx="3364">
                  <c:v>2.3841495735899998</c:v>
                </c:pt>
                <c:pt idx="3365">
                  <c:v>2.3903593071399998</c:v>
                </c:pt>
                <c:pt idx="3366">
                  <c:v>2.3775517317000001</c:v>
                </c:pt>
                <c:pt idx="3367">
                  <c:v>2.3903593071399998</c:v>
                </c:pt>
                <c:pt idx="3368">
                  <c:v>2.3841495735899998</c:v>
                </c:pt>
                <c:pt idx="3369">
                  <c:v>2.3775517317000001</c:v>
                </c:pt>
                <c:pt idx="3370">
                  <c:v>2.3965690406800002</c:v>
                </c:pt>
                <c:pt idx="3371">
                  <c:v>2.4606069178799999</c:v>
                </c:pt>
                <c:pt idx="3372">
                  <c:v>2.5502599459700002</c:v>
                </c:pt>
                <c:pt idx="3373">
                  <c:v>2.5502599459700002</c:v>
                </c:pt>
                <c:pt idx="3374">
                  <c:v>2.5824729387400001</c:v>
                </c:pt>
                <c:pt idx="3375">
                  <c:v>2.6014902477300001</c:v>
                </c:pt>
                <c:pt idx="3376">
                  <c:v>2.5696653632999999</c:v>
                </c:pt>
                <c:pt idx="3377">
                  <c:v>2.5696653632999999</c:v>
                </c:pt>
                <c:pt idx="3378">
                  <c:v>2.64612270759</c:v>
                </c:pt>
                <c:pt idx="3379">
                  <c:v>2.7167584266899998</c:v>
                </c:pt>
                <c:pt idx="3380">
                  <c:v>2.79981361287</c:v>
                </c:pt>
                <c:pt idx="3381">
                  <c:v>2.8766590655100002</c:v>
                </c:pt>
                <c:pt idx="3382">
                  <c:v>2.9084839499399999</c:v>
                </c:pt>
                <c:pt idx="3383">
                  <c:v>2.8766590655100002</c:v>
                </c:pt>
                <c:pt idx="3384">
                  <c:v>2.9022742163899999</c:v>
                </c:pt>
                <c:pt idx="3385">
                  <c:v>2.92129152538</c:v>
                </c:pt>
                <c:pt idx="3386">
                  <c:v>2.91508179183</c:v>
                </c:pt>
                <c:pt idx="3387">
                  <c:v>2.9469066762599998</c:v>
                </c:pt>
                <c:pt idx="3388">
                  <c:v>3.0047348199199999</c:v>
                </c:pt>
                <c:pt idx="3389">
                  <c:v>3.07498243066</c:v>
                </c:pt>
                <c:pt idx="3390">
                  <c:v>3.1452300414100001</c:v>
                </c:pt>
                <c:pt idx="3391">
                  <c:v>3.1964603431700001</c:v>
                </c:pt>
                <c:pt idx="3392">
                  <c:v>3.2604982203700001</c:v>
                </c:pt>
                <c:pt idx="3393">
                  <c:v>3.3245360975699998</c:v>
                </c:pt>
                <c:pt idx="3394">
                  <c:v>3.3757663993299998</c:v>
                </c:pt>
                <c:pt idx="3395">
                  <c:v>3.40759128376</c:v>
                </c:pt>
                <c:pt idx="3396">
                  <c:v>3.4269967010900002</c:v>
                </c:pt>
                <c:pt idx="3397">
                  <c:v>3.4203988592000001</c:v>
                </c:pt>
                <c:pt idx="3398">
                  <c:v>3.40759128376</c:v>
                </c:pt>
                <c:pt idx="3399">
                  <c:v>3.40759128376</c:v>
                </c:pt>
                <c:pt idx="3400">
                  <c:v>3.4398042765299999</c:v>
                </c:pt>
                <c:pt idx="3401">
                  <c:v>3.5228594627200001</c:v>
                </c:pt>
                <c:pt idx="3402">
                  <c:v>3.57408976448</c:v>
                </c:pt>
                <c:pt idx="3403">
                  <c:v>3.62532006624</c:v>
                </c:pt>
                <c:pt idx="3404">
                  <c:v>3.6509352171199998</c:v>
                </c:pt>
                <c:pt idx="3405">
                  <c:v>3.6443373752300001</c:v>
                </c:pt>
                <c:pt idx="3406">
                  <c:v>3.6699525261099999</c:v>
                </c:pt>
                <c:pt idx="3407">
                  <c:v>3.6893579434400001</c:v>
                </c:pt>
                <c:pt idx="3408">
                  <c:v>3.7021655188799998</c:v>
                </c:pt>
                <c:pt idx="3409">
                  <c:v>3.7211828278699999</c:v>
                </c:pt>
                <c:pt idx="3410">
                  <c:v>3.7596055541900002</c:v>
                </c:pt>
                <c:pt idx="3411">
                  <c:v>3.7980282805100001</c:v>
                </c:pt>
                <c:pt idx="3412">
                  <c:v>3.8042380140500001</c:v>
                </c:pt>
                <c:pt idx="3413">
                  <c:v>3.85546831581</c:v>
                </c:pt>
                <c:pt idx="3414">
                  <c:v>3.8938910421299999</c:v>
                </c:pt>
                <c:pt idx="3415">
                  <c:v>3.90669861757</c:v>
                </c:pt>
                <c:pt idx="3416">
                  <c:v>3.9323137684599998</c:v>
                </c:pt>
                <c:pt idx="3417">
                  <c:v>3.9389116103499999</c:v>
                </c:pt>
                <c:pt idx="3418">
                  <c:v>3.9389116103499999</c:v>
                </c:pt>
                <c:pt idx="3419">
                  <c:v>3.95792891934</c:v>
                </c:pt>
                <c:pt idx="3420">
                  <c:v>3.9773343366699998</c:v>
                </c:pt>
                <c:pt idx="3421">
                  <c:v>3.9835440702199998</c:v>
                </c:pt>
                <c:pt idx="3422">
                  <c:v>4.0219667965400001</c:v>
                </c:pt>
                <c:pt idx="3423">
                  <c:v>4.0603895228600004</c:v>
                </c:pt>
                <c:pt idx="3424">
                  <c:v>4.0988122491799999</c:v>
                </c:pt>
                <c:pt idx="3425">
                  <c:v>4.1434447090399997</c:v>
                </c:pt>
                <c:pt idx="3426">
                  <c:v>4.1434447090399997</c:v>
                </c:pt>
                <c:pt idx="3427">
                  <c:v>4.1628501263800004</c:v>
                </c:pt>
                <c:pt idx="3428">
                  <c:v>4.1690598599199999</c:v>
                </c:pt>
                <c:pt idx="3429">
                  <c:v>4.1628501263800004</c:v>
                </c:pt>
                <c:pt idx="3430">
                  <c:v>4.1562522844799998</c:v>
                </c:pt>
                <c:pt idx="3431">
                  <c:v>4.1628501263800004</c:v>
                </c:pt>
                <c:pt idx="3432">
                  <c:v>4.1756577018199996</c:v>
                </c:pt>
                <c:pt idx="3433">
                  <c:v>4.1756577018199996</c:v>
                </c:pt>
                <c:pt idx="3434">
                  <c:v>4.1884652772599997</c:v>
                </c:pt>
                <c:pt idx="3435">
                  <c:v>4.2074825862400003</c:v>
                </c:pt>
                <c:pt idx="3436">
                  <c:v>4.2074825862400003</c:v>
                </c:pt>
                <c:pt idx="3437">
                  <c:v>4.2330977371199996</c:v>
                </c:pt>
                <c:pt idx="3438">
                  <c:v>4.2525031544600003</c:v>
                </c:pt>
                <c:pt idx="3439">
                  <c:v>4.2587128879999998</c:v>
                </c:pt>
                <c:pt idx="3440">
                  <c:v>4.2587128879999998</c:v>
                </c:pt>
                <c:pt idx="3441">
                  <c:v>4.2715204634399999</c:v>
                </c:pt>
                <c:pt idx="3442">
                  <c:v>4.2715204634399999</c:v>
                </c:pt>
                <c:pt idx="3443">
                  <c:v>4.2525031544600003</c:v>
                </c:pt>
                <c:pt idx="3444">
                  <c:v>4.2525031544600003</c:v>
                </c:pt>
                <c:pt idx="3445">
                  <c:v>4.2587128879999998</c:v>
                </c:pt>
                <c:pt idx="3446">
                  <c:v>4.2459053125599997</c:v>
                </c:pt>
                <c:pt idx="3447">
                  <c:v>4.2396955790200002</c:v>
                </c:pt>
                <c:pt idx="3448">
                  <c:v>4.2396955790200002</c:v>
                </c:pt>
                <c:pt idx="3449">
                  <c:v>4.2330977371199996</c:v>
                </c:pt>
                <c:pt idx="3450">
                  <c:v>4.2330977371199996</c:v>
                </c:pt>
                <c:pt idx="3451">
                  <c:v>4.2330977371199996</c:v>
                </c:pt>
                <c:pt idx="3452">
                  <c:v>4.2268880035800001</c:v>
                </c:pt>
                <c:pt idx="3453">
                  <c:v>4.2202901616800004</c:v>
                </c:pt>
                <c:pt idx="3454">
                  <c:v>4.2330977371199996</c:v>
                </c:pt>
                <c:pt idx="3455">
                  <c:v>4.2330977371199996</c:v>
                </c:pt>
                <c:pt idx="3456">
                  <c:v>4.2202901616800004</c:v>
                </c:pt>
                <c:pt idx="3457">
                  <c:v>4.2268880035800001</c:v>
                </c:pt>
                <c:pt idx="3458">
                  <c:v>4.2330977371199996</c:v>
                </c:pt>
                <c:pt idx="3459">
                  <c:v>4.2268880035800001</c:v>
                </c:pt>
                <c:pt idx="3460">
                  <c:v>4.2330977371199996</c:v>
                </c:pt>
                <c:pt idx="3461">
                  <c:v>4.2396955790200002</c:v>
                </c:pt>
                <c:pt idx="3462">
                  <c:v>4.2202901616800004</c:v>
                </c:pt>
                <c:pt idx="3463">
                  <c:v>4.2330977371199996</c:v>
                </c:pt>
                <c:pt idx="3464">
                  <c:v>4.2459053125599997</c:v>
                </c:pt>
                <c:pt idx="3465">
                  <c:v>4.2525031544600003</c:v>
                </c:pt>
                <c:pt idx="3466">
                  <c:v>4.2971356143200001</c:v>
                </c:pt>
                <c:pt idx="3467">
                  <c:v>4.3355583406399996</c:v>
                </c:pt>
                <c:pt idx="3468">
                  <c:v>4.3801908005100003</c:v>
                </c:pt>
                <c:pt idx="3469">
                  <c:v>4.4186135268299997</c:v>
                </c:pt>
                <c:pt idx="3470">
                  <c:v>4.4698438285900002</c:v>
                </c:pt>
                <c:pt idx="3471">
                  <c:v>4.5020568213700001</c:v>
                </c:pt>
                <c:pt idx="3472">
                  <c:v>4.51447628846</c:v>
                </c:pt>
                <c:pt idx="3473">
                  <c:v>4.51447628846</c:v>
                </c:pt>
                <c:pt idx="3474">
                  <c:v>4.51447628846</c:v>
                </c:pt>
                <c:pt idx="3475">
                  <c:v>4.5466892812299999</c:v>
                </c:pt>
                <c:pt idx="3476">
                  <c:v>4.5723044321100001</c:v>
                </c:pt>
                <c:pt idx="3477">
                  <c:v>4.5785141656599997</c:v>
                </c:pt>
                <c:pt idx="3478">
                  <c:v>4.5723044321100001</c:v>
                </c:pt>
                <c:pt idx="3479">
                  <c:v>4.5851120075500003</c:v>
                </c:pt>
                <c:pt idx="3480">
                  <c:v>4.5851120075500003</c:v>
                </c:pt>
                <c:pt idx="3481">
                  <c:v>4.6041293165399999</c:v>
                </c:pt>
                <c:pt idx="3482">
                  <c:v>4.6491498847499999</c:v>
                </c:pt>
                <c:pt idx="3483">
                  <c:v>4.6553596183000003</c:v>
                </c:pt>
                <c:pt idx="3484">
                  <c:v>4.66195746019</c:v>
                </c:pt>
                <c:pt idx="3485">
                  <c:v>4.66195746019</c:v>
                </c:pt>
                <c:pt idx="3486">
                  <c:v>4.6491498847499999</c:v>
                </c:pt>
                <c:pt idx="3487">
                  <c:v>4.6553596183000003</c:v>
                </c:pt>
                <c:pt idx="3488">
                  <c:v>4.66195746019</c:v>
                </c:pt>
                <c:pt idx="3489">
                  <c:v>4.66195746019</c:v>
                </c:pt>
                <c:pt idx="3490">
                  <c:v>4.6809747691799997</c:v>
                </c:pt>
                <c:pt idx="3491">
                  <c:v>4.6875726110700002</c:v>
                </c:pt>
                <c:pt idx="3492">
                  <c:v>4.7003801865100003</c:v>
                </c:pt>
                <c:pt idx="3493">
                  <c:v>4.7131877619500004</c:v>
                </c:pt>
                <c:pt idx="3494">
                  <c:v>4.7003801865100003</c:v>
                </c:pt>
                <c:pt idx="3495">
                  <c:v>4.7003801865100003</c:v>
                </c:pt>
                <c:pt idx="3496">
                  <c:v>4.7003801865100003</c:v>
                </c:pt>
                <c:pt idx="3497">
                  <c:v>4.7131877619500004</c:v>
                </c:pt>
                <c:pt idx="3498">
                  <c:v>4.7896451062500001</c:v>
                </c:pt>
                <c:pt idx="3499">
                  <c:v>4.8152602571300003</c:v>
                </c:pt>
                <c:pt idx="3500">
                  <c:v>4.8408754080099996</c:v>
                </c:pt>
                <c:pt idx="3501">
                  <c:v>4.8408754080099996</c:v>
                </c:pt>
                <c:pt idx="3502">
                  <c:v>4.8474732499000002</c:v>
                </c:pt>
                <c:pt idx="3503">
                  <c:v>4.8408754080099996</c:v>
                </c:pt>
                <c:pt idx="3504">
                  <c:v>4.8346656744600001</c:v>
                </c:pt>
                <c:pt idx="3505">
                  <c:v>4.8408754080099996</c:v>
                </c:pt>
                <c:pt idx="3506">
                  <c:v>4.8602808253400003</c:v>
                </c:pt>
                <c:pt idx="3507">
                  <c:v>4.8536829834499997</c:v>
                </c:pt>
                <c:pt idx="3508">
                  <c:v>4.8408754080099996</c:v>
                </c:pt>
                <c:pt idx="3509">
                  <c:v>4.8408754080099996</c:v>
                </c:pt>
                <c:pt idx="3510">
                  <c:v>4.9115111270999998</c:v>
                </c:pt>
                <c:pt idx="3511">
                  <c:v>4.9433360115299996</c:v>
                </c:pt>
                <c:pt idx="3512">
                  <c:v>4.9627414288600002</c:v>
                </c:pt>
                <c:pt idx="3513">
                  <c:v>4.9751608959600002</c:v>
                </c:pt>
                <c:pt idx="3514">
                  <c:v>4.9817587378499999</c:v>
                </c:pt>
                <c:pt idx="3515">
                  <c:v>4.9817587378499999</c:v>
                </c:pt>
                <c:pt idx="3516">
                  <c:v>4.9879684714000003</c:v>
                </c:pt>
                <c:pt idx="3517">
                  <c:v>4.9879684714000003</c:v>
                </c:pt>
                <c:pt idx="3518">
                  <c:v>4.9751608959600002</c:v>
                </c:pt>
                <c:pt idx="3519">
                  <c:v>4.99456631329</c:v>
                </c:pt>
                <c:pt idx="3520">
                  <c:v>5.0135836222799997</c:v>
                </c:pt>
                <c:pt idx="3521">
                  <c:v>4.9751608959600002</c:v>
                </c:pt>
                <c:pt idx="3522">
                  <c:v>4.9879684714000003</c:v>
                </c:pt>
                <c:pt idx="3523">
                  <c:v>5.0135836222799997</c:v>
                </c:pt>
                <c:pt idx="3524">
                  <c:v>5.0263911977199998</c:v>
                </c:pt>
                <c:pt idx="3525">
                  <c:v>5.0714117659299998</c:v>
                </c:pt>
                <c:pt idx="3526">
                  <c:v>5.09702691681</c:v>
                </c:pt>
                <c:pt idx="3527">
                  <c:v>5.1032366503600004</c:v>
                </c:pt>
                <c:pt idx="3528">
                  <c:v>5.1160442257999996</c:v>
                </c:pt>
                <c:pt idx="3529">
                  <c:v>5.1160442257999996</c:v>
                </c:pt>
                <c:pt idx="3530">
                  <c:v>5.1288518012399997</c:v>
                </c:pt>
                <c:pt idx="3531">
                  <c:v>5.1416593766799998</c:v>
                </c:pt>
                <c:pt idx="3532">
                  <c:v>5.1416593766799998</c:v>
                </c:pt>
                <c:pt idx="3533">
                  <c:v>5.1354496431300003</c:v>
                </c:pt>
                <c:pt idx="3534">
                  <c:v>5.1288518012399997</c:v>
                </c:pt>
                <c:pt idx="3535">
                  <c:v>5.1866799448899998</c:v>
                </c:pt>
                <c:pt idx="3536">
                  <c:v>5.2119069874199999</c:v>
                </c:pt>
                <c:pt idx="3537">
                  <c:v>5.2056972538800004</c:v>
                </c:pt>
                <c:pt idx="3538">
                  <c:v>5.2056972538800004</c:v>
                </c:pt>
                <c:pt idx="3539">
                  <c:v>5.1994875203299999</c:v>
                </c:pt>
                <c:pt idx="3540">
                  <c:v>5.1928896784400003</c:v>
                </c:pt>
                <c:pt idx="3541">
                  <c:v>5.2119069874199999</c:v>
                </c:pt>
                <c:pt idx="3542">
                  <c:v>5.1994875203299999</c:v>
                </c:pt>
                <c:pt idx="3543">
                  <c:v>5.1994875203299999</c:v>
                </c:pt>
                <c:pt idx="3544">
                  <c:v>5.2056972538800004</c:v>
                </c:pt>
                <c:pt idx="3545">
                  <c:v>5.2313124047599997</c:v>
                </c:pt>
                <c:pt idx="3546">
                  <c:v>5.26973513108</c:v>
                </c:pt>
                <c:pt idx="3547">
                  <c:v>5.3081578574000003</c:v>
                </c:pt>
                <c:pt idx="3548">
                  <c:v>5.2759448646199996</c:v>
                </c:pt>
                <c:pt idx="3549">
                  <c:v>5.2313124047599997</c:v>
                </c:pt>
                <c:pt idx="3550">
                  <c:v>5.26973513108</c:v>
                </c:pt>
                <c:pt idx="3551">
                  <c:v>5.26973513108</c:v>
                </c:pt>
                <c:pt idx="3552">
                  <c:v>5.2185048293199996</c:v>
                </c:pt>
                <c:pt idx="3553">
                  <c:v>5.26973513108</c:v>
                </c:pt>
                <c:pt idx="3554">
                  <c:v>5.2759448646199996</c:v>
                </c:pt>
                <c:pt idx="3555">
                  <c:v>5.2185048293199996</c:v>
                </c:pt>
                <c:pt idx="3556">
                  <c:v>5.3015600154999998</c:v>
                </c:pt>
                <c:pt idx="3557">
                  <c:v>5.3209654328399996</c:v>
                </c:pt>
                <c:pt idx="3558">
                  <c:v>5.1800821030000002</c:v>
                </c:pt>
                <c:pt idx="3559">
                  <c:v>5.22471456286</c:v>
                </c:pt>
                <c:pt idx="3560">
                  <c:v>5.3465805837199998</c:v>
                </c:pt>
                <c:pt idx="3561">
                  <c:v>5.2631372891800003</c:v>
                </c:pt>
                <c:pt idx="3562">
                  <c:v>5.2313124047599997</c:v>
                </c:pt>
                <c:pt idx="3563">
                  <c:v>5.3209654328399996</c:v>
                </c:pt>
                <c:pt idx="3564">
                  <c:v>5.2759448646199996</c:v>
                </c:pt>
                <c:pt idx="3565">
                  <c:v>5.2503297137400002</c:v>
                </c:pt>
                <c:pt idx="3566">
                  <c:v>5.3337730082799997</c:v>
                </c:pt>
                <c:pt idx="3567">
                  <c:v>5.2887524400599997</c:v>
                </c:pt>
                <c:pt idx="3568">
                  <c:v>5.1866799448899998</c:v>
                </c:pt>
                <c:pt idx="3569">
                  <c:v>5.3081578574000003</c:v>
                </c:pt>
                <c:pt idx="3570">
                  <c:v>5.3850033100400001</c:v>
                </c:pt>
                <c:pt idx="3571">
                  <c:v>5.3593881591599999</c:v>
                </c:pt>
                <c:pt idx="3572">
                  <c:v>5.3850033100400001</c:v>
                </c:pt>
                <c:pt idx="3573">
                  <c:v>5.4614606543299997</c:v>
                </c:pt>
                <c:pt idx="3574">
                  <c:v>5.4614606543299997</c:v>
                </c:pt>
                <c:pt idx="3575">
                  <c:v>5.4362336117999996</c:v>
                </c:pt>
                <c:pt idx="3576">
                  <c:v>5.4552509207900002</c:v>
                </c:pt>
                <c:pt idx="3577">
                  <c:v>5.4106184609200003</c:v>
                </c:pt>
                <c:pt idx="3578">
                  <c:v>5.3978108854800002</c:v>
                </c:pt>
                <c:pt idx="3579">
                  <c:v>5.4870758052099999</c:v>
                </c:pt>
                <c:pt idx="3580">
                  <c:v>5.4614606543299997</c:v>
                </c:pt>
                <c:pt idx="3581">
                  <c:v>5.3850033100400001</c:v>
                </c:pt>
                <c:pt idx="3582">
                  <c:v>5.42963576991</c:v>
                </c:pt>
                <c:pt idx="3583">
                  <c:v>5.4680584962300003</c:v>
                </c:pt>
                <c:pt idx="3584">
                  <c:v>5.42963576991</c:v>
                </c:pt>
                <c:pt idx="3585">
                  <c:v>5.4362336117999996</c:v>
                </c:pt>
                <c:pt idx="3586">
                  <c:v>5.4936736471099996</c:v>
                </c:pt>
                <c:pt idx="3587">
                  <c:v>5.49988338065</c:v>
                </c:pt>
                <c:pt idx="3588">
                  <c:v>5.54490394887</c:v>
                </c:pt>
                <c:pt idx="3589">
                  <c:v>5.5577115243100002</c:v>
                </c:pt>
                <c:pt idx="3590">
                  <c:v>5.5126909560900001</c:v>
                </c:pt>
                <c:pt idx="3591">
                  <c:v>5.54490394887</c:v>
                </c:pt>
                <c:pt idx="3592">
                  <c:v>5.5961342506299996</c:v>
                </c:pt>
                <c:pt idx="3593">
                  <c:v>5.5383061069700004</c:v>
                </c:pt>
                <c:pt idx="3594">
                  <c:v>5.5254985315300003</c:v>
                </c:pt>
                <c:pt idx="3595">
                  <c:v>5.5705190997500003</c:v>
                </c:pt>
                <c:pt idx="3596">
                  <c:v>5.5705190997500003</c:v>
                </c:pt>
                <c:pt idx="3597">
                  <c:v>5.6151515596100001</c:v>
                </c:pt>
                <c:pt idx="3598">
                  <c:v>5.64736455239</c:v>
                </c:pt>
                <c:pt idx="3599">
                  <c:v>5.6407667104900003</c:v>
                </c:pt>
                <c:pt idx="3600">
                  <c:v>5.6601721278300001</c:v>
                </c:pt>
                <c:pt idx="3601">
                  <c:v>5.6853991703600002</c:v>
                </c:pt>
                <c:pt idx="3602">
                  <c:v>5.6601721278300001</c:v>
                </c:pt>
                <c:pt idx="3603">
                  <c:v>5.6407667104900003</c:v>
                </c:pt>
                <c:pt idx="3604">
                  <c:v>5.6601721278300001</c:v>
                </c:pt>
                <c:pt idx="3605">
                  <c:v>5.6791894368099998</c:v>
                </c:pt>
                <c:pt idx="3606">
                  <c:v>5.6601721278300001</c:v>
                </c:pt>
                <c:pt idx="3607">
                  <c:v>5.6535742859300004</c:v>
                </c:pt>
                <c:pt idx="3608">
                  <c:v>5.6601721278300001</c:v>
                </c:pt>
                <c:pt idx="3609">
                  <c:v>5.6791894368099998</c:v>
                </c:pt>
                <c:pt idx="3610">
                  <c:v>5.6982067458000003</c:v>
                </c:pt>
                <c:pt idx="3611">
                  <c:v>5.70480458769</c:v>
                </c:pt>
                <c:pt idx="3612">
                  <c:v>5.6919970122499999</c:v>
                </c:pt>
                <c:pt idx="3613">
                  <c:v>5.6853991703600002</c:v>
                </c:pt>
                <c:pt idx="3614">
                  <c:v>5.7110143212400004</c:v>
                </c:pt>
                <c:pt idx="3615">
                  <c:v>5.7304197385700002</c:v>
                </c:pt>
                <c:pt idx="3616">
                  <c:v>5.7110143212400004</c:v>
                </c:pt>
                <c:pt idx="3617">
                  <c:v>5.70480458769</c:v>
                </c:pt>
                <c:pt idx="3618">
                  <c:v>5.7304197385700002</c:v>
                </c:pt>
                <c:pt idx="3619">
                  <c:v>5.7494370475599998</c:v>
                </c:pt>
                <c:pt idx="3620">
                  <c:v>5.7304197385700002</c:v>
                </c:pt>
                <c:pt idx="3621">
                  <c:v>5.7366294721199997</c:v>
                </c:pt>
                <c:pt idx="3622">
                  <c:v>5.7366294721199997</c:v>
                </c:pt>
                <c:pt idx="3623">
                  <c:v>5.7304197385700002</c:v>
                </c:pt>
                <c:pt idx="3624">
                  <c:v>5.7366294721199997</c:v>
                </c:pt>
                <c:pt idx="3625">
                  <c:v>5.7494370475599998</c:v>
                </c:pt>
                <c:pt idx="3626">
                  <c:v>5.7176121631300001</c:v>
                </c:pt>
                <c:pt idx="3627">
                  <c:v>5.7238218966799996</c:v>
                </c:pt>
                <c:pt idx="3628">
                  <c:v>5.7494370475599998</c:v>
                </c:pt>
                <c:pt idx="3629">
                  <c:v>5.7304197385700002</c:v>
                </c:pt>
                <c:pt idx="3630">
                  <c:v>5.7110143212400004</c:v>
                </c:pt>
                <c:pt idx="3631">
                  <c:v>5.7366294721199997</c:v>
                </c:pt>
                <c:pt idx="3632">
                  <c:v>5.7432273140100003</c:v>
                </c:pt>
                <c:pt idx="3633">
                  <c:v>5.70480458769</c:v>
                </c:pt>
                <c:pt idx="3634">
                  <c:v>5.7238218966799996</c:v>
                </c:pt>
                <c:pt idx="3635">
                  <c:v>5.7432273140100003</c:v>
                </c:pt>
                <c:pt idx="3636">
                  <c:v>5.7176121631300001</c:v>
                </c:pt>
                <c:pt idx="3637">
                  <c:v>5.7176121631300001</c:v>
                </c:pt>
                <c:pt idx="3638">
                  <c:v>5.7304197385700002</c:v>
                </c:pt>
                <c:pt idx="3639">
                  <c:v>5.70480458769</c:v>
                </c:pt>
                <c:pt idx="3640">
                  <c:v>5.7238218966799996</c:v>
                </c:pt>
                <c:pt idx="3641">
                  <c:v>5.7494370475599998</c:v>
                </c:pt>
                <c:pt idx="3642">
                  <c:v>5.7176121631300001</c:v>
                </c:pt>
                <c:pt idx="3643">
                  <c:v>5.6919970122499999</c:v>
                </c:pt>
                <c:pt idx="3644">
                  <c:v>5.7176121631300001</c:v>
                </c:pt>
                <c:pt idx="3645">
                  <c:v>5.7304197385700002</c:v>
                </c:pt>
                <c:pt idx="3646">
                  <c:v>5.70480458769</c:v>
                </c:pt>
                <c:pt idx="3647">
                  <c:v>5.6982067458000003</c:v>
                </c:pt>
                <c:pt idx="3648">
                  <c:v>5.7176121631300001</c:v>
                </c:pt>
                <c:pt idx="3649">
                  <c:v>5.7110143212400004</c:v>
                </c:pt>
                <c:pt idx="3650">
                  <c:v>5.7176121631300001</c:v>
                </c:pt>
                <c:pt idx="3651">
                  <c:v>5.7238218966799996</c:v>
                </c:pt>
                <c:pt idx="3652">
                  <c:v>5.70480458769</c:v>
                </c:pt>
                <c:pt idx="3653">
                  <c:v>5.6919970122499999</c:v>
                </c:pt>
                <c:pt idx="3654">
                  <c:v>5.7238218966799996</c:v>
                </c:pt>
                <c:pt idx="3655">
                  <c:v>5.7238218966799996</c:v>
                </c:pt>
                <c:pt idx="3656">
                  <c:v>5.7110143212400004</c:v>
                </c:pt>
                <c:pt idx="3657">
                  <c:v>5.7238218966799996</c:v>
                </c:pt>
                <c:pt idx="3658">
                  <c:v>5.7238218966799996</c:v>
                </c:pt>
                <c:pt idx="3659">
                  <c:v>5.70480458769</c:v>
                </c:pt>
                <c:pt idx="3660">
                  <c:v>5.6919970122499999</c:v>
                </c:pt>
                <c:pt idx="3661">
                  <c:v>5.70480458769</c:v>
                </c:pt>
                <c:pt idx="3662">
                  <c:v>5.6982067458000003</c:v>
                </c:pt>
                <c:pt idx="3663">
                  <c:v>5.70480458769</c:v>
                </c:pt>
                <c:pt idx="3664">
                  <c:v>5.7176121631300001</c:v>
                </c:pt>
                <c:pt idx="3665">
                  <c:v>5.7110143212400004</c:v>
                </c:pt>
                <c:pt idx="3666">
                  <c:v>5.7110143212400004</c:v>
                </c:pt>
                <c:pt idx="3667">
                  <c:v>5.7238218966799996</c:v>
                </c:pt>
                <c:pt idx="3668">
                  <c:v>5.7176121631300001</c:v>
                </c:pt>
                <c:pt idx="3669">
                  <c:v>5.7110143212400004</c:v>
                </c:pt>
                <c:pt idx="3670">
                  <c:v>5.7432273140100003</c:v>
                </c:pt>
                <c:pt idx="3671">
                  <c:v>5.8713030684199996</c:v>
                </c:pt>
                <c:pt idx="3672">
                  <c:v>5.93495283727</c:v>
                </c:pt>
                <c:pt idx="3673">
                  <c:v>6.0312037072400004</c:v>
                </c:pt>
                <c:pt idx="3674">
                  <c:v>6.1014513179899996</c:v>
                </c:pt>
                <c:pt idx="3675">
                  <c:v>6.1142588934299997</c:v>
                </c:pt>
                <c:pt idx="3676">
                  <c:v>6.1270664688699998</c:v>
                </c:pt>
                <c:pt idx="3677">
                  <c:v>6.1398740443099999</c:v>
                </c:pt>
                <c:pt idx="3678">
                  <c:v>6.1142588934299997</c:v>
                </c:pt>
                <c:pt idx="3679">
                  <c:v>6.1270664688699998</c:v>
                </c:pt>
                <c:pt idx="3680">
                  <c:v>6.1716989287399997</c:v>
                </c:pt>
                <c:pt idx="3681">
                  <c:v>6.1911043460700004</c:v>
                </c:pt>
                <c:pt idx="3682">
                  <c:v>6.2039119215099996</c:v>
                </c:pt>
                <c:pt idx="3683">
                  <c:v>6.2357368059400002</c:v>
                </c:pt>
                <c:pt idx="3684">
                  <c:v>6.2741595322599997</c:v>
                </c:pt>
                <c:pt idx="3685">
                  <c:v>6.2997746831399999</c:v>
                </c:pt>
                <c:pt idx="3686">
                  <c:v>6.3063725250299996</c:v>
                </c:pt>
                <c:pt idx="3687">
                  <c:v>6.2997746831399999</c:v>
                </c:pt>
                <c:pt idx="3688">
                  <c:v>6.3063725250299996</c:v>
                </c:pt>
                <c:pt idx="3689">
                  <c:v>6.3063725250299996</c:v>
                </c:pt>
                <c:pt idx="3690">
                  <c:v>6.2997746831399999</c:v>
                </c:pt>
                <c:pt idx="3691">
                  <c:v>6.2869671076999998</c:v>
                </c:pt>
                <c:pt idx="3692">
                  <c:v>6.2869671076999998</c:v>
                </c:pt>
                <c:pt idx="3693">
                  <c:v>6.2935649495900003</c:v>
                </c:pt>
                <c:pt idx="3694">
                  <c:v>6.2935649495900003</c:v>
                </c:pt>
                <c:pt idx="3695">
                  <c:v>6.2935649495900003</c:v>
                </c:pt>
                <c:pt idx="3696">
                  <c:v>6.2807573741500002</c:v>
                </c:pt>
                <c:pt idx="3697">
                  <c:v>6.2869671076999998</c:v>
                </c:pt>
                <c:pt idx="3698">
                  <c:v>6.2935649495900003</c:v>
                </c:pt>
                <c:pt idx="3699">
                  <c:v>6.2869671076999998</c:v>
                </c:pt>
                <c:pt idx="3700">
                  <c:v>6.2807573741500002</c:v>
                </c:pt>
                <c:pt idx="3701">
                  <c:v>6.2807573741500002</c:v>
                </c:pt>
                <c:pt idx="3702">
                  <c:v>6.2741595322599997</c:v>
                </c:pt>
                <c:pt idx="3703">
                  <c:v>6.2741595322599997</c:v>
                </c:pt>
                <c:pt idx="3704">
                  <c:v>6.2741595322599997</c:v>
                </c:pt>
                <c:pt idx="3705">
                  <c:v>6.2613519568199996</c:v>
                </c:pt>
                <c:pt idx="3706">
                  <c:v>6.2869671076999998</c:v>
                </c:pt>
                <c:pt idx="3707">
                  <c:v>6.2807573741500002</c:v>
                </c:pt>
                <c:pt idx="3708">
                  <c:v>6.2741595322599997</c:v>
                </c:pt>
                <c:pt idx="3709">
                  <c:v>6.2741595322599997</c:v>
                </c:pt>
                <c:pt idx="3710">
                  <c:v>6.2741595322599997</c:v>
                </c:pt>
                <c:pt idx="3711">
                  <c:v>6.2807573741500002</c:v>
                </c:pt>
                <c:pt idx="3712">
                  <c:v>6.2741595322599997</c:v>
                </c:pt>
                <c:pt idx="3713">
                  <c:v>6.2613519568199996</c:v>
                </c:pt>
                <c:pt idx="3714">
                  <c:v>6.2741595322599997</c:v>
                </c:pt>
                <c:pt idx="3715">
                  <c:v>6.2741595322599997</c:v>
                </c:pt>
                <c:pt idx="3716">
                  <c:v>6.2741595322599997</c:v>
                </c:pt>
                <c:pt idx="3717">
                  <c:v>6.2741595322599997</c:v>
                </c:pt>
                <c:pt idx="3718">
                  <c:v>6.2679497987100001</c:v>
                </c:pt>
                <c:pt idx="3719">
                  <c:v>6.2741595322599997</c:v>
                </c:pt>
                <c:pt idx="3720">
                  <c:v>6.2741595322599997</c:v>
                </c:pt>
                <c:pt idx="3721">
                  <c:v>6.2741595322599997</c:v>
                </c:pt>
                <c:pt idx="3722">
                  <c:v>6.2869671076999998</c:v>
                </c:pt>
                <c:pt idx="3723">
                  <c:v>6.31258225858</c:v>
                </c:pt>
                <c:pt idx="3724">
                  <c:v>6.3253898340200001</c:v>
                </c:pt>
                <c:pt idx="3725">
                  <c:v>6.3319876759099998</c:v>
                </c:pt>
                <c:pt idx="3726">
                  <c:v>6.3447952513499999</c:v>
                </c:pt>
                <c:pt idx="3727">
                  <c:v>6.3381974094600002</c:v>
                </c:pt>
                <c:pt idx="3728">
                  <c:v>6.3381974094600002</c:v>
                </c:pt>
                <c:pt idx="3729">
                  <c:v>6.3447952513499999</c:v>
                </c:pt>
                <c:pt idx="3730">
                  <c:v>6.3381974094600002</c:v>
                </c:pt>
                <c:pt idx="3731">
                  <c:v>6.3381974094600002</c:v>
                </c:pt>
                <c:pt idx="3732">
                  <c:v>6.3447952513499999</c:v>
                </c:pt>
                <c:pt idx="3733">
                  <c:v>6.3319876759099998</c:v>
                </c:pt>
                <c:pt idx="3734">
                  <c:v>6.3253898340200001</c:v>
                </c:pt>
                <c:pt idx="3735">
                  <c:v>6.3381974094600002</c:v>
                </c:pt>
                <c:pt idx="3736">
                  <c:v>6.3447952513499999</c:v>
                </c:pt>
                <c:pt idx="3737">
                  <c:v>6.3319876759099998</c:v>
                </c:pt>
                <c:pt idx="3738">
                  <c:v>6.3381974094600002</c:v>
                </c:pt>
                <c:pt idx="3739">
                  <c:v>6.3510049849000003</c:v>
                </c:pt>
                <c:pt idx="3740">
                  <c:v>6.3381974094600002</c:v>
                </c:pt>
                <c:pt idx="3741">
                  <c:v>6.3447952513499999</c:v>
                </c:pt>
                <c:pt idx="3742">
                  <c:v>6.3447952513499999</c:v>
                </c:pt>
                <c:pt idx="3743">
                  <c:v>6.3319876759099998</c:v>
                </c:pt>
                <c:pt idx="3744">
                  <c:v>6.3381974094600002</c:v>
                </c:pt>
                <c:pt idx="3745">
                  <c:v>6.3510049849000003</c:v>
                </c:pt>
                <c:pt idx="3746">
                  <c:v>6.3447952513499999</c:v>
                </c:pt>
                <c:pt idx="3747">
                  <c:v>6.3381974094600002</c:v>
                </c:pt>
                <c:pt idx="3748">
                  <c:v>6.3447952513499999</c:v>
                </c:pt>
                <c:pt idx="3749">
                  <c:v>6.35760282679</c:v>
                </c:pt>
                <c:pt idx="3750">
                  <c:v>6.3832179776700002</c:v>
                </c:pt>
                <c:pt idx="3751">
                  <c:v>6.4084450202100003</c:v>
                </c:pt>
                <c:pt idx="3752">
                  <c:v>6.4022352866599999</c:v>
                </c:pt>
                <c:pt idx="3753">
                  <c:v>6.4084450202100003</c:v>
                </c:pt>
                <c:pt idx="3754">
                  <c:v>6.4212525956500004</c:v>
                </c:pt>
                <c:pt idx="3755">
                  <c:v>6.4340601710899996</c:v>
                </c:pt>
                <c:pt idx="3756">
                  <c:v>6.4278504375400001</c:v>
                </c:pt>
                <c:pt idx="3757">
                  <c:v>6.4278504375400001</c:v>
                </c:pt>
                <c:pt idx="3758">
                  <c:v>6.4278504375400001</c:v>
                </c:pt>
                <c:pt idx="3759">
                  <c:v>6.4212525956500004</c:v>
                </c:pt>
                <c:pt idx="3760">
                  <c:v>6.4278504375400001</c:v>
                </c:pt>
                <c:pt idx="3761">
                  <c:v>6.4278504375400001</c:v>
                </c:pt>
                <c:pt idx="3762">
                  <c:v>6.4212525956500004</c:v>
                </c:pt>
                <c:pt idx="3763">
                  <c:v>6.4278504375400001</c:v>
                </c:pt>
                <c:pt idx="3764">
                  <c:v>6.4278504375400001</c:v>
                </c:pt>
                <c:pt idx="3765">
                  <c:v>6.4278504375400001</c:v>
                </c:pt>
                <c:pt idx="3766">
                  <c:v>6.4278504375400001</c:v>
                </c:pt>
                <c:pt idx="3767">
                  <c:v>6.4340601710899996</c:v>
                </c:pt>
                <c:pt idx="3768">
                  <c:v>6.4406580129800002</c:v>
                </c:pt>
                <c:pt idx="3769">
                  <c:v>6.4340601710899996</c:v>
                </c:pt>
                <c:pt idx="3770">
                  <c:v>6.4406580129800002</c:v>
                </c:pt>
                <c:pt idx="3771">
                  <c:v>6.4468677465299997</c:v>
                </c:pt>
                <c:pt idx="3772">
                  <c:v>6.4406580129800002</c:v>
                </c:pt>
                <c:pt idx="3773">
                  <c:v>6.4406580129800002</c:v>
                </c:pt>
                <c:pt idx="3774">
                  <c:v>6.4468677465299997</c:v>
                </c:pt>
                <c:pt idx="3775">
                  <c:v>6.4468677465299997</c:v>
                </c:pt>
                <c:pt idx="3776">
                  <c:v>6.4596753219699998</c:v>
                </c:pt>
                <c:pt idx="3777">
                  <c:v>6.4468677465299997</c:v>
                </c:pt>
                <c:pt idx="3778">
                  <c:v>6.4406580129800002</c:v>
                </c:pt>
                <c:pt idx="3779">
                  <c:v>6.4468677465299997</c:v>
                </c:pt>
                <c:pt idx="3780">
                  <c:v>6.4534655884200003</c:v>
                </c:pt>
                <c:pt idx="3781">
                  <c:v>6.4534655884200003</c:v>
                </c:pt>
                <c:pt idx="3782">
                  <c:v>6.4596753219699998</c:v>
                </c:pt>
                <c:pt idx="3783">
                  <c:v>6.4596753219699998</c:v>
                </c:pt>
                <c:pt idx="3784">
                  <c:v>6.4406580129800002</c:v>
                </c:pt>
                <c:pt idx="3785">
                  <c:v>6.4534655884200003</c:v>
                </c:pt>
                <c:pt idx="3786">
                  <c:v>6.4534655884200003</c:v>
                </c:pt>
                <c:pt idx="3787">
                  <c:v>6.4534655884200003</c:v>
                </c:pt>
                <c:pt idx="3788">
                  <c:v>6.4534655884200003</c:v>
                </c:pt>
                <c:pt idx="3789">
                  <c:v>6.4534655884200003</c:v>
                </c:pt>
                <c:pt idx="3790">
                  <c:v>6.4596753219699998</c:v>
                </c:pt>
                <c:pt idx="3791">
                  <c:v>6.4596753219699998</c:v>
                </c:pt>
                <c:pt idx="3792">
                  <c:v>6.4468677465299997</c:v>
                </c:pt>
                <c:pt idx="3793">
                  <c:v>6.4534655884200003</c:v>
                </c:pt>
                <c:pt idx="3794">
                  <c:v>6.4534655884200003</c:v>
                </c:pt>
                <c:pt idx="3795">
                  <c:v>6.4468677465299997</c:v>
                </c:pt>
                <c:pt idx="3796">
                  <c:v>6.4468677465299997</c:v>
                </c:pt>
                <c:pt idx="3797">
                  <c:v>6.4534655884200003</c:v>
                </c:pt>
                <c:pt idx="3798">
                  <c:v>6.4468677465299997</c:v>
                </c:pt>
                <c:pt idx="3799">
                  <c:v>6.4534655884200003</c:v>
                </c:pt>
                <c:pt idx="3800">
                  <c:v>6.4534655884200003</c:v>
                </c:pt>
                <c:pt idx="3801">
                  <c:v>6.4468677465299997</c:v>
                </c:pt>
                <c:pt idx="3802">
                  <c:v>6.4468677465299997</c:v>
                </c:pt>
                <c:pt idx="3803">
                  <c:v>6.4340601710899996</c:v>
                </c:pt>
                <c:pt idx="3804">
                  <c:v>6.4406580129800002</c:v>
                </c:pt>
                <c:pt idx="3805">
                  <c:v>6.4340601710899996</c:v>
                </c:pt>
                <c:pt idx="3806">
                  <c:v>6.4534655884200003</c:v>
                </c:pt>
                <c:pt idx="3807">
                  <c:v>6.4534655884200003</c:v>
                </c:pt>
                <c:pt idx="3808">
                  <c:v>6.4468677465299997</c:v>
                </c:pt>
                <c:pt idx="3809">
                  <c:v>6.4468677465299997</c:v>
                </c:pt>
                <c:pt idx="3810">
                  <c:v>6.4468677465299997</c:v>
                </c:pt>
                <c:pt idx="3811">
                  <c:v>6.4406580129800002</c:v>
                </c:pt>
                <c:pt idx="3812">
                  <c:v>6.4468677465299997</c:v>
                </c:pt>
                <c:pt idx="3813">
                  <c:v>6.4468677465299997</c:v>
                </c:pt>
                <c:pt idx="3814">
                  <c:v>6.4340601710899996</c:v>
                </c:pt>
                <c:pt idx="3815">
                  <c:v>6.4406580129800002</c:v>
                </c:pt>
                <c:pt idx="3816">
                  <c:v>6.4468677465299997</c:v>
                </c:pt>
                <c:pt idx="3817">
                  <c:v>6.4406580129800002</c:v>
                </c:pt>
                <c:pt idx="3818">
                  <c:v>6.4406580129800002</c:v>
                </c:pt>
                <c:pt idx="3819">
                  <c:v>6.4406580129800002</c:v>
                </c:pt>
                <c:pt idx="3820">
                  <c:v>6.4340601710899996</c:v>
                </c:pt>
                <c:pt idx="3821">
                  <c:v>6.4406580129800002</c:v>
                </c:pt>
                <c:pt idx="3822">
                  <c:v>6.4468677465299997</c:v>
                </c:pt>
                <c:pt idx="3823">
                  <c:v>6.4406580129800002</c:v>
                </c:pt>
                <c:pt idx="3824">
                  <c:v>6.4406580129800002</c:v>
                </c:pt>
                <c:pt idx="3825">
                  <c:v>6.4340601710899996</c:v>
                </c:pt>
                <c:pt idx="3826">
                  <c:v>6.4340601710899996</c:v>
                </c:pt>
                <c:pt idx="3827">
                  <c:v>6.4340601710899996</c:v>
                </c:pt>
                <c:pt idx="3828">
                  <c:v>6.4406580129800002</c:v>
                </c:pt>
                <c:pt idx="3829">
                  <c:v>6.4340601710899996</c:v>
                </c:pt>
                <c:pt idx="3830">
                  <c:v>6.4406580129800002</c:v>
                </c:pt>
                <c:pt idx="3831">
                  <c:v>6.4340601710899996</c:v>
                </c:pt>
                <c:pt idx="3832">
                  <c:v>6.4406580129800002</c:v>
                </c:pt>
                <c:pt idx="3833">
                  <c:v>6.4278504375400001</c:v>
                </c:pt>
                <c:pt idx="3834">
                  <c:v>6.4340601710899996</c:v>
                </c:pt>
                <c:pt idx="3835">
                  <c:v>6.4212525956500004</c:v>
                </c:pt>
                <c:pt idx="3836">
                  <c:v>6.4340601710899996</c:v>
                </c:pt>
                <c:pt idx="3837">
                  <c:v>6.4340601710899996</c:v>
                </c:pt>
                <c:pt idx="3838">
                  <c:v>6.4340601710899996</c:v>
                </c:pt>
                <c:pt idx="3839">
                  <c:v>6.4340601710899996</c:v>
                </c:pt>
                <c:pt idx="3840">
                  <c:v>6.4278504375400001</c:v>
                </c:pt>
                <c:pt idx="3841">
                  <c:v>6.4278504375400001</c:v>
                </c:pt>
                <c:pt idx="3842">
                  <c:v>6.4340601710899996</c:v>
                </c:pt>
                <c:pt idx="3843">
                  <c:v>6.4278504375400001</c:v>
                </c:pt>
                <c:pt idx="3844">
                  <c:v>6.4278504375400001</c:v>
                </c:pt>
                <c:pt idx="3845">
                  <c:v>6.4406580129800002</c:v>
                </c:pt>
                <c:pt idx="3846">
                  <c:v>6.4406580129800002</c:v>
                </c:pt>
                <c:pt idx="3847">
                  <c:v>6.4278504375400001</c:v>
                </c:pt>
                <c:pt idx="3848">
                  <c:v>6.4278504375400001</c:v>
                </c:pt>
                <c:pt idx="3849">
                  <c:v>6.4340601710899996</c:v>
                </c:pt>
                <c:pt idx="3850">
                  <c:v>6.4212525956500004</c:v>
                </c:pt>
                <c:pt idx="3851">
                  <c:v>6.4278504375400001</c:v>
                </c:pt>
                <c:pt idx="3852">
                  <c:v>6.4340601710899996</c:v>
                </c:pt>
                <c:pt idx="3853">
                  <c:v>6.4278504375400001</c:v>
                </c:pt>
                <c:pt idx="3854">
                  <c:v>6.4278504375400001</c:v>
                </c:pt>
                <c:pt idx="3855">
                  <c:v>6.4212525956500004</c:v>
                </c:pt>
                <c:pt idx="3856">
                  <c:v>6.4278504375400001</c:v>
                </c:pt>
                <c:pt idx="3857">
                  <c:v>6.4212525956500004</c:v>
                </c:pt>
                <c:pt idx="3858">
                  <c:v>6.4278504375400001</c:v>
                </c:pt>
                <c:pt idx="3859">
                  <c:v>6.4278504375400001</c:v>
                </c:pt>
                <c:pt idx="3860">
                  <c:v>6.4278504375400001</c:v>
                </c:pt>
                <c:pt idx="3861">
                  <c:v>6.4406580129800002</c:v>
                </c:pt>
                <c:pt idx="3862">
                  <c:v>6.4340601710899996</c:v>
                </c:pt>
                <c:pt idx="3863">
                  <c:v>6.4150428621</c:v>
                </c:pt>
                <c:pt idx="3864">
                  <c:v>6.4340601710899996</c:v>
                </c:pt>
                <c:pt idx="3865">
                  <c:v>6.4340601710899996</c:v>
                </c:pt>
                <c:pt idx="3866">
                  <c:v>6.4212525956500004</c:v>
                </c:pt>
                <c:pt idx="3867">
                  <c:v>6.4340601710899996</c:v>
                </c:pt>
                <c:pt idx="3868">
                  <c:v>6.4340601710899996</c:v>
                </c:pt>
                <c:pt idx="3869">
                  <c:v>6.4340601710899996</c:v>
                </c:pt>
                <c:pt idx="3870">
                  <c:v>6.4406580129800002</c:v>
                </c:pt>
                <c:pt idx="3871">
                  <c:v>6.4596753219699998</c:v>
                </c:pt>
                <c:pt idx="3872">
                  <c:v>6.4790807392999996</c:v>
                </c:pt>
                <c:pt idx="3873">
                  <c:v>6.4918883147399997</c:v>
                </c:pt>
                <c:pt idx="3874">
                  <c:v>6.5237131991700004</c:v>
                </c:pt>
                <c:pt idx="3875">
                  <c:v>6.5493283500499997</c:v>
                </c:pt>
                <c:pt idx="3876">
                  <c:v>6.5621359254899998</c:v>
                </c:pt>
                <c:pt idx="3877">
                  <c:v>6.58775107637</c:v>
                </c:pt>
                <c:pt idx="3878">
                  <c:v>6.5943489182599997</c:v>
                </c:pt>
                <c:pt idx="3879">
                  <c:v>6.58775107637</c:v>
                </c:pt>
                <c:pt idx="3880">
                  <c:v>6.5943489182599997</c:v>
                </c:pt>
                <c:pt idx="3881">
                  <c:v>6.58775107637</c:v>
                </c:pt>
                <c:pt idx="3882">
                  <c:v>6.58775107637</c:v>
                </c:pt>
                <c:pt idx="3883">
                  <c:v>6.58775107637</c:v>
                </c:pt>
                <c:pt idx="3884">
                  <c:v>6.58775107637</c:v>
                </c:pt>
                <c:pt idx="3885">
                  <c:v>6.58775107637</c:v>
                </c:pt>
                <c:pt idx="3886">
                  <c:v>6.5815413428199996</c:v>
                </c:pt>
                <c:pt idx="3887">
                  <c:v>6.5943489182599997</c:v>
                </c:pt>
                <c:pt idx="3888">
                  <c:v>6.58775107637</c:v>
                </c:pt>
                <c:pt idx="3889">
                  <c:v>6.58775107637</c:v>
                </c:pt>
                <c:pt idx="3890">
                  <c:v>6.5815413428199996</c:v>
                </c:pt>
                <c:pt idx="3891">
                  <c:v>6.58775107637</c:v>
                </c:pt>
                <c:pt idx="3892">
                  <c:v>6.58775107637</c:v>
                </c:pt>
                <c:pt idx="3893">
                  <c:v>6.5943489182599997</c:v>
                </c:pt>
                <c:pt idx="3894">
                  <c:v>6.5943489182599997</c:v>
                </c:pt>
                <c:pt idx="3895">
                  <c:v>6.58775107637</c:v>
                </c:pt>
                <c:pt idx="3896">
                  <c:v>6.58775107637</c:v>
                </c:pt>
                <c:pt idx="3897">
                  <c:v>6.5943489182599997</c:v>
                </c:pt>
                <c:pt idx="3898">
                  <c:v>6.5943489182599997</c:v>
                </c:pt>
                <c:pt idx="3899">
                  <c:v>6.5815413428199996</c:v>
                </c:pt>
                <c:pt idx="3900">
                  <c:v>6.5943489182599997</c:v>
                </c:pt>
                <c:pt idx="3901">
                  <c:v>6.5943489182599997</c:v>
                </c:pt>
                <c:pt idx="3902">
                  <c:v>6.5815413428199996</c:v>
                </c:pt>
                <c:pt idx="3903">
                  <c:v>6.58775107637</c:v>
                </c:pt>
                <c:pt idx="3904">
                  <c:v>6.58775107637</c:v>
                </c:pt>
                <c:pt idx="3905">
                  <c:v>6.5815413428199996</c:v>
                </c:pt>
                <c:pt idx="3906">
                  <c:v>6.5943489182599997</c:v>
                </c:pt>
                <c:pt idx="3907">
                  <c:v>6.6005586518100001</c:v>
                </c:pt>
                <c:pt idx="3908">
                  <c:v>6.6005586518100001</c:v>
                </c:pt>
                <c:pt idx="3909">
                  <c:v>6.5943489182599997</c:v>
                </c:pt>
                <c:pt idx="3910">
                  <c:v>6.6005586518100001</c:v>
                </c:pt>
                <c:pt idx="3911">
                  <c:v>6.5943489182599997</c:v>
                </c:pt>
                <c:pt idx="3912">
                  <c:v>6.5943489182599997</c:v>
                </c:pt>
                <c:pt idx="3913">
                  <c:v>6.6071564936999998</c:v>
                </c:pt>
                <c:pt idx="3914">
                  <c:v>6.6071564936999998</c:v>
                </c:pt>
                <c:pt idx="3915">
                  <c:v>6.6261738026900003</c:v>
                </c:pt>
                <c:pt idx="3916">
                  <c:v>6.6517889535699997</c:v>
                </c:pt>
                <c:pt idx="3917">
                  <c:v>6.6579986871100001</c:v>
                </c:pt>
                <c:pt idx="3918">
                  <c:v>6.6517889535699997</c:v>
                </c:pt>
                <c:pt idx="3919">
                  <c:v>6.6517889535699997</c:v>
                </c:pt>
                <c:pt idx="3920">
                  <c:v>6.6645965290099998</c:v>
                </c:pt>
                <c:pt idx="3921">
                  <c:v>6.6517889535699997</c:v>
                </c:pt>
                <c:pt idx="3922">
                  <c:v>6.6645965290099998</c:v>
                </c:pt>
                <c:pt idx="3923">
                  <c:v>6.6645965290099998</c:v>
                </c:pt>
                <c:pt idx="3924">
                  <c:v>6.6645965290099998</c:v>
                </c:pt>
                <c:pt idx="3925">
                  <c:v>6.6645965290099998</c:v>
                </c:pt>
                <c:pt idx="3926">
                  <c:v>6.6708062625500002</c:v>
                </c:pt>
                <c:pt idx="3927">
                  <c:v>6.6645965290099998</c:v>
                </c:pt>
                <c:pt idx="3928">
                  <c:v>6.6645965290099998</c:v>
                </c:pt>
                <c:pt idx="3929">
                  <c:v>6.6645965290099998</c:v>
                </c:pt>
                <c:pt idx="3930">
                  <c:v>6.6645965290099998</c:v>
                </c:pt>
                <c:pt idx="3931">
                  <c:v>6.6645965290099998</c:v>
                </c:pt>
                <c:pt idx="3932">
                  <c:v>6.6708062625500002</c:v>
                </c:pt>
                <c:pt idx="3933">
                  <c:v>6.6708062625500002</c:v>
                </c:pt>
                <c:pt idx="3934">
                  <c:v>6.6708062625500002</c:v>
                </c:pt>
                <c:pt idx="3935">
                  <c:v>6.6708062625500002</c:v>
                </c:pt>
                <c:pt idx="3936">
                  <c:v>6.69021167989</c:v>
                </c:pt>
                <c:pt idx="3937">
                  <c:v>6.69021167989</c:v>
                </c:pt>
                <c:pt idx="3938">
                  <c:v>6.6964214134400004</c:v>
                </c:pt>
                <c:pt idx="3939">
                  <c:v>6.7092289888799996</c:v>
                </c:pt>
                <c:pt idx="3940">
                  <c:v>6.7158268307700002</c:v>
                </c:pt>
                <c:pt idx="3941">
                  <c:v>6.7220365643199997</c:v>
                </c:pt>
                <c:pt idx="3942">
                  <c:v>6.7286344062100003</c:v>
                </c:pt>
                <c:pt idx="3943">
                  <c:v>6.7348441397599998</c:v>
                </c:pt>
                <c:pt idx="3944">
                  <c:v>6.7414419816500004</c:v>
                </c:pt>
                <c:pt idx="3945">
                  <c:v>6.7348441397599998</c:v>
                </c:pt>
                <c:pt idx="3946">
                  <c:v>6.7476517152</c:v>
                </c:pt>
                <c:pt idx="3947">
                  <c:v>6.7414419816500004</c:v>
                </c:pt>
                <c:pt idx="3948">
                  <c:v>6.7348441397599998</c:v>
                </c:pt>
                <c:pt idx="3949">
                  <c:v>6.7476517152</c:v>
                </c:pt>
                <c:pt idx="3950">
                  <c:v>6.7476517152</c:v>
                </c:pt>
                <c:pt idx="3951">
                  <c:v>6.7414419816500004</c:v>
                </c:pt>
                <c:pt idx="3952">
                  <c:v>6.7414419816500004</c:v>
                </c:pt>
                <c:pt idx="3953">
                  <c:v>6.7414419816500004</c:v>
                </c:pt>
                <c:pt idx="3954">
                  <c:v>6.7414419816500004</c:v>
                </c:pt>
                <c:pt idx="3955">
                  <c:v>6.7414419816500004</c:v>
                </c:pt>
                <c:pt idx="3956">
                  <c:v>6.7414419816500004</c:v>
                </c:pt>
                <c:pt idx="3957">
                  <c:v>6.7348441397599998</c:v>
                </c:pt>
                <c:pt idx="3958">
                  <c:v>6.7348441397599998</c:v>
                </c:pt>
                <c:pt idx="3959">
                  <c:v>6.7414419816500004</c:v>
                </c:pt>
                <c:pt idx="3960">
                  <c:v>6.7414419816500004</c:v>
                </c:pt>
                <c:pt idx="3961">
                  <c:v>6.7348441397599998</c:v>
                </c:pt>
                <c:pt idx="3962">
                  <c:v>6.7414419816500004</c:v>
                </c:pt>
                <c:pt idx="3963">
                  <c:v>6.7348441397599998</c:v>
                </c:pt>
                <c:pt idx="3964">
                  <c:v>6.7286344062100003</c:v>
                </c:pt>
                <c:pt idx="3965">
                  <c:v>6.7414419816500004</c:v>
                </c:pt>
                <c:pt idx="3966">
                  <c:v>6.7348441397599998</c:v>
                </c:pt>
                <c:pt idx="3967">
                  <c:v>6.7286344062100003</c:v>
                </c:pt>
                <c:pt idx="3968">
                  <c:v>6.7414419816500004</c:v>
                </c:pt>
                <c:pt idx="3969">
                  <c:v>6.7348441397599998</c:v>
                </c:pt>
                <c:pt idx="3970">
                  <c:v>6.7286344062100003</c:v>
                </c:pt>
                <c:pt idx="3971">
                  <c:v>6.7286344062100003</c:v>
                </c:pt>
                <c:pt idx="3972">
                  <c:v>6.7414419816500004</c:v>
                </c:pt>
                <c:pt idx="3973">
                  <c:v>6.7286344062100003</c:v>
                </c:pt>
                <c:pt idx="3974">
                  <c:v>6.7286344062100003</c:v>
                </c:pt>
                <c:pt idx="3975">
                  <c:v>6.7348441397599998</c:v>
                </c:pt>
                <c:pt idx="3976">
                  <c:v>6.7286344062100003</c:v>
                </c:pt>
                <c:pt idx="3977">
                  <c:v>6.7286344062100003</c:v>
                </c:pt>
                <c:pt idx="3978">
                  <c:v>6.7348441397599998</c:v>
                </c:pt>
                <c:pt idx="3979">
                  <c:v>6.7286344062100003</c:v>
                </c:pt>
                <c:pt idx="3980">
                  <c:v>6.7286344062100003</c:v>
                </c:pt>
                <c:pt idx="3981">
                  <c:v>6.7348441397599998</c:v>
                </c:pt>
                <c:pt idx="3982">
                  <c:v>6.7348441397599998</c:v>
                </c:pt>
                <c:pt idx="3983">
                  <c:v>6.7286344062100003</c:v>
                </c:pt>
                <c:pt idx="3984">
                  <c:v>6.7286344062100003</c:v>
                </c:pt>
                <c:pt idx="3985">
                  <c:v>6.7286344062100003</c:v>
                </c:pt>
                <c:pt idx="3986">
                  <c:v>6.7286344062100003</c:v>
                </c:pt>
                <c:pt idx="3987">
                  <c:v>6.7286344062100003</c:v>
                </c:pt>
                <c:pt idx="3988">
                  <c:v>6.7286344062100003</c:v>
                </c:pt>
                <c:pt idx="3989">
                  <c:v>6.7286344062100003</c:v>
                </c:pt>
                <c:pt idx="3990">
                  <c:v>6.7220365643199997</c:v>
                </c:pt>
                <c:pt idx="3991">
                  <c:v>6.7286344062100003</c:v>
                </c:pt>
                <c:pt idx="3992">
                  <c:v>6.7348441397599998</c:v>
                </c:pt>
                <c:pt idx="3993">
                  <c:v>6.7158268307700002</c:v>
                </c:pt>
                <c:pt idx="3994">
                  <c:v>6.7286344062100003</c:v>
                </c:pt>
                <c:pt idx="3995">
                  <c:v>6.7286344062100003</c:v>
                </c:pt>
                <c:pt idx="3996">
                  <c:v>6.7220365643199997</c:v>
                </c:pt>
                <c:pt idx="3997">
                  <c:v>6.7286344062100003</c:v>
                </c:pt>
                <c:pt idx="3998">
                  <c:v>6.7286344062100003</c:v>
                </c:pt>
                <c:pt idx="3999">
                  <c:v>6.7158268307700002</c:v>
                </c:pt>
                <c:pt idx="4000">
                  <c:v>6.7220365643199997</c:v>
                </c:pt>
                <c:pt idx="4001">
                  <c:v>6.7286344062100003</c:v>
                </c:pt>
                <c:pt idx="4002">
                  <c:v>6.7286344062100003</c:v>
                </c:pt>
                <c:pt idx="4003">
                  <c:v>6.7158268307700002</c:v>
                </c:pt>
                <c:pt idx="4004">
                  <c:v>6.7286344062100003</c:v>
                </c:pt>
                <c:pt idx="4005">
                  <c:v>6.7286344062100003</c:v>
                </c:pt>
                <c:pt idx="4006">
                  <c:v>6.7158268307700002</c:v>
                </c:pt>
                <c:pt idx="4007">
                  <c:v>6.7220365643199997</c:v>
                </c:pt>
                <c:pt idx="4008">
                  <c:v>6.7220365643199997</c:v>
                </c:pt>
                <c:pt idx="4009">
                  <c:v>6.7220365643199997</c:v>
                </c:pt>
                <c:pt idx="4010">
                  <c:v>6.7220365643199997</c:v>
                </c:pt>
                <c:pt idx="4011">
                  <c:v>6.7220365643199997</c:v>
                </c:pt>
                <c:pt idx="4012">
                  <c:v>6.7286344062100003</c:v>
                </c:pt>
                <c:pt idx="4013">
                  <c:v>6.7092289888799996</c:v>
                </c:pt>
                <c:pt idx="4014">
                  <c:v>6.7220365643199997</c:v>
                </c:pt>
                <c:pt idx="4015">
                  <c:v>6.7220365643199997</c:v>
                </c:pt>
                <c:pt idx="4016">
                  <c:v>6.7158268307700002</c:v>
                </c:pt>
                <c:pt idx="4017">
                  <c:v>6.7220365643199997</c:v>
                </c:pt>
                <c:pt idx="4018">
                  <c:v>6.7092289888799996</c:v>
                </c:pt>
                <c:pt idx="4019">
                  <c:v>6.7158268307700002</c:v>
                </c:pt>
                <c:pt idx="4020">
                  <c:v>6.7158268307700002</c:v>
                </c:pt>
                <c:pt idx="4021">
                  <c:v>6.7220365643199997</c:v>
                </c:pt>
                <c:pt idx="4022">
                  <c:v>6.7158268307700002</c:v>
                </c:pt>
                <c:pt idx="4023">
                  <c:v>6.7158268307700002</c:v>
                </c:pt>
                <c:pt idx="4024">
                  <c:v>6.7220365643199997</c:v>
                </c:pt>
                <c:pt idx="4025">
                  <c:v>6.7158268307700002</c:v>
                </c:pt>
                <c:pt idx="4026">
                  <c:v>6.7092289888799996</c:v>
                </c:pt>
                <c:pt idx="4027">
                  <c:v>6.7158268307700002</c:v>
                </c:pt>
                <c:pt idx="4028">
                  <c:v>6.7092289888799996</c:v>
                </c:pt>
                <c:pt idx="4029">
                  <c:v>6.7092289888799996</c:v>
                </c:pt>
                <c:pt idx="4030">
                  <c:v>6.7220365643199997</c:v>
                </c:pt>
                <c:pt idx="4031">
                  <c:v>6.7092289888799996</c:v>
                </c:pt>
                <c:pt idx="4032">
                  <c:v>6.7092289888799996</c:v>
                </c:pt>
                <c:pt idx="4033">
                  <c:v>6.7158268307700002</c:v>
                </c:pt>
                <c:pt idx="4034">
                  <c:v>6.7158268307700002</c:v>
                </c:pt>
                <c:pt idx="4035">
                  <c:v>6.7092289888799996</c:v>
                </c:pt>
                <c:pt idx="4036">
                  <c:v>6.7092289888799996</c:v>
                </c:pt>
                <c:pt idx="4037">
                  <c:v>6.7220365643199997</c:v>
                </c:pt>
                <c:pt idx="4038">
                  <c:v>6.7158268307700002</c:v>
                </c:pt>
                <c:pt idx="4039">
                  <c:v>6.7092289888799996</c:v>
                </c:pt>
                <c:pt idx="4040">
                  <c:v>6.7158268307700002</c:v>
                </c:pt>
                <c:pt idx="4041">
                  <c:v>6.7158268307700002</c:v>
                </c:pt>
                <c:pt idx="4042">
                  <c:v>6.7092289888799996</c:v>
                </c:pt>
                <c:pt idx="4043">
                  <c:v>6.7158268307700002</c:v>
                </c:pt>
                <c:pt idx="4044">
                  <c:v>6.7158268307700002</c:v>
                </c:pt>
                <c:pt idx="4045">
                  <c:v>6.7030192553300001</c:v>
                </c:pt>
                <c:pt idx="4046">
                  <c:v>6.7092289888799996</c:v>
                </c:pt>
                <c:pt idx="4047">
                  <c:v>6.7092289888799996</c:v>
                </c:pt>
                <c:pt idx="4048">
                  <c:v>6.7030192553300001</c:v>
                </c:pt>
                <c:pt idx="4049">
                  <c:v>6.7030192553300001</c:v>
                </c:pt>
                <c:pt idx="4050">
                  <c:v>6.7092289888799996</c:v>
                </c:pt>
                <c:pt idx="4051">
                  <c:v>6.7092289888799996</c:v>
                </c:pt>
                <c:pt idx="4052">
                  <c:v>6.7030192553300001</c:v>
                </c:pt>
                <c:pt idx="4053">
                  <c:v>6.7158268307700002</c:v>
                </c:pt>
                <c:pt idx="4054">
                  <c:v>6.7092289888799996</c:v>
                </c:pt>
                <c:pt idx="4055">
                  <c:v>6.7030192553300001</c:v>
                </c:pt>
                <c:pt idx="4056">
                  <c:v>6.7158268307700002</c:v>
                </c:pt>
                <c:pt idx="4057">
                  <c:v>6.7092289888799996</c:v>
                </c:pt>
                <c:pt idx="4058">
                  <c:v>6.7092289888799996</c:v>
                </c:pt>
                <c:pt idx="4059">
                  <c:v>6.7030192553300001</c:v>
                </c:pt>
                <c:pt idx="4060">
                  <c:v>6.7030192553300001</c:v>
                </c:pt>
                <c:pt idx="4061">
                  <c:v>6.7092289888799996</c:v>
                </c:pt>
                <c:pt idx="4062">
                  <c:v>6.7030192553300001</c:v>
                </c:pt>
                <c:pt idx="4063">
                  <c:v>6.7092289888799996</c:v>
                </c:pt>
                <c:pt idx="4064">
                  <c:v>6.7092289888799996</c:v>
                </c:pt>
                <c:pt idx="4065">
                  <c:v>6.7030192553300001</c:v>
                </c:pt>
                <c:pt idx="4066">
                  <c:v>6.7092289888799996</c:v>
                </c:pt>
                <c:pt idx="4067">
                  <c:v>6.7030192553300001</c:v>
                </c:pt>
                <c:pt idx="4068">
                  <c:v>6.7030192553300001</c:v>
                </c:pt>
                <c:pt idx="4069">
                  <c:v>6.7092289888799996</c:v>
                </c:pt>
                <c:pt idx="4070">
                  <c:v>6.7030192553300001</c:v>
                </c:pt>
                <c:pt idx="4071">
                  <c:v>6.6964214134400004</c:v>
                </c:pt>
                <c:pt idx="4072">
                  <c:v>6.7092289888799996</c:v>
                </c:pt>
                <c:pt idx="4073">
                  <c:v>6.7092289888799996</c:v>
                </c:pt>
                <c:pt idx="4074">
                  <c:v>6.6964214134400004</c:v>
                </c:pt>
                <c:pt idx="4075">
                  <c:v>6.7030192553300001</c:v>
                </c:pt>
                <c:pt idx="4076">
                  <c:v>6.7092289888799996</c:v>
                </c:pt>
                <c:pt idx="4077">
                  <c:v>6.7030192553300001</c:v>
                </c:pt>
                <c:pt idx="4078">
                  <c:v>6.6964214134400004</c:v>
                </c:pt>
                <c:pt idx="4079">
                  <c:v>6.7030192553300001</c:v>
                </c:pt>
                <c:pt idx="4080">
                  <c:v>6.7092289888799996</c:v>
                </c:pt>
                <c:pt idx="4081">
                  <c:v>6.6964214134400004</c:v>
                </c:pt>
                <c:pt idx="4082">
                  <c:v>6.7092289888799996</c:v>
                </c:pt>
                <c:pt idx="4083">
                  <c:v>6.7030192553300001</c:v>
                </c:pt>
                <c:pt idx="4084">
                  <c:v>6.6964214134400004</c:v>
                </c:pt>
                <c:pt idx="4085">
                  <c:v>6.7030192553300001</c:v>
                </c:pt>
                <c:pt idx="4086">
                  <c:v>6.7030192553300001</c:v>
                </c:pt>
                <c:pt idx="4087">
                  <c:v>6.69021167989</c:v>
                </c:pt>
                <c:pt idx="4088">
                  <c:v>6.7092289888799996</c:v>
                </c:pt>
                <c:pt idx="4089">
                  <c:v>6.7092289888799996</c:v>
                </c:pt>
                <c:pt idx="4090">
                  <c:v>6.6708062625500002</c:v>
                </c:pt>
                <c:pt idx="4091">
                  <c:v>6.7030192553300001</c:v>
                </c:pt>
                <c:pt idx="4092">
                  <c:v>6.7286344062100003</c:v>
                </c:pt>
                <c:pt idx="4093">
                  <c:v>6.6836138379900003</c:v>
                </c:pt>
                <c:pt idx="4094">
                  <c:v>6.69021167989</c:v>
                </c:pt>
                <c:pt idx="4095">
                  <c:v>6.7030192553300001</c:v>
                </c:pt>
                <c:pt idx="4096">
                  <c:v>6.6774041044499999</c:v>
                </c:pt>
                <c:pt idx="4097">
                  <c:v>6.7030192553300001</c:v>
                </c:pt>
                <c:pt idx="4098">
                  <c:v>6.7220365643199997</c:v>
                </c:pt>
                <c:pt idx="4099">
                  <c:v>6.6645965290099998</c:v>
                </c:pt>
                <c:pt idx="4100">
                  <c:v>6.69021167989</c:v>
                </c:pt>
                <c:pt idx="4101">
                  <c:v>6.7348441397599998</c:v>
                </c:pt>
                <c:pt idx="4102">
                  <c:v>6.6774041044499999</c:v>
                </c:pt>
                <c:pt idx="4103">
                  <c:v>6.6708062625500002</c:v>
                </c:pt>
                <c:pt idx="4104">
                  <c:v>6.7158268307700002</c:v>
                </c:pt>
                <c:pt idx="4105">
                  <c:v>6.69021167989</c:v>
                </c:pt>
                <c:pt idx="4106">
                  <c:v>6.6774041044499999</c:v>
                </c:pt>
                <c:pt idx="4107">
                  <c:v>6.7092289888799996</c:v>
                </c:pt>
                <c:pt idx="4108">
                  <c:v>6.6964214134400004</c:v>
                </c:pt>
                <c:pt idx="4109">
                  <c:v>6.6774041044499999</c:v>
                </c:pt>
                <c:pt idx="4110">
                  <c:v>6.7030192553300001</c:v>
                </c:pt>
                <c:pt idx="4111">
                  <c:v>6.7030192553300001</c:v>
                </c:pt>
                <c:pt idx="4112">
                  <c:v>6.6708062625500002</c:v>
                </c:pt>
                <c:pt idx="4113">
                  <c:v>6.7030192553300001</c:v>
                </c:pt>
                <c:pt idx="4114">
                  <c:v>6.7092289888799996</c:v>
                </c:pt>
                <c:pt idx="4115">
                  <c:v>6.6836138379900003</c:v>
                </c:pt>
                <c:pt idx="4116">
                  <c:v>6.6836138379900003</c:v>
                </c:pt>
                <c:pt idx="4117">
                  <c:v>6.7030192553300001</c:v>
                </c:pt>
                <c:pt idx="4118">
                  <c:v>6.6836138379900003</c:v>
                </c:pt>
                <c:pt idx="4119">
                  <c:v>6.6836138379900003</c:v>
                </c:pt>
                <c:pt idx="4120">
                  <c:v>6.7030192553300001</c:v>
                </c:pt>
                <c:pt idx="4121">
                  <c:v>6.6708062625500002</c:v>
                </c:pt>
                <c:pt idx="4122">
                  <c:v>6.69021167989</c:v>
                </c:pt>
                <c:pt idx="4123">
                  <c:v>6.7030192553300001</c:v>
                </c:pt>
                <c:pt idx="4124">
                  <c:v>6.6836138379900003</c:v>
                </c:pt>
                <c:pt idx="4125">
                  <c:v>6.6836138379900003</c:v>
                </c:pt>
                <c:pt idx="4126">
                  <c:v>6.7030192553300001</c:v>
                </c:pt>
                <c:pt idx="4127">
                  <c:v>6.69021167989</c:v>
                </c:pt>
                <c:pt idx="4128">
                  <c:v>6.69021167989</c:v>
                </c:pt>
                <c:pt idx="4129">
                  <c:v>6.69021167989</c:v>
                </c:pt>
                <c:pt idx="4130">
                  <c:v>6.6836138379900003</c:v>
                </c:pt>
                <c:pt idx="4131">
                  <c:v>6.6964214134400004</c:v>
                </c:pt>
                <c:pt idx="4132">
                  <c:v>6.7030192553300001</c:v>
                </c:pt>
                <c:pt idx="4133">
                  <c:v>6.6774041044499999</c:v>
                </c:pt>
                <c:pt idx="4134">
                  <c:v>6.6836138379900003</c:v>
                </c:pt>
                <c:pt idx="4135">
                  <c:v>6.7092289888799996</c:v>
                </c:pt>
                <c:pt idx="4136">
                  <c:v>6.69021167989</c:v>
                </c:pt>
                <c:pt idx="4137">
                  <c:v>6.6774041044499999</c:v>
                </c:pt>
                <c:pt idx="4138">
                  <c:v>6.6964214134400004</c:v>
                </c:pt>
                <c:pt idx="4139">
                  <c:v>6.6836138379900003</c:v>
                </c:pt>
                <c:pt idx="4140">
                  <c:v>6.6836138379900003</c:v>
                </c:pt>
                <c:pt idx="4141">
                  <c:v>6.7092289888799996</c:v>
                </c:pt>
                <c:pt idx="4142">
                  <c:v>6.6836138379900003</c:v>
                </c:pt>
                <c:pt idx="4143">
                  <c:v>6.6708062625500002</c:v>
                </c:pt>
                <c:pt idx="4144">
                  <c:v>6.7030192553300001</c:v>
                </c:pt>
                <c:pt idx="4145">
                  <c:v>6.6964214134400004</c:v>
                </c:pt>
                <c:pt idx="4146">
                  <c:v>6.6708062625500002</c:v>
                </c:pt>
                <c:pt idx="4147">
                  <c:v>6.69021167989</c:v>
                </c:pt>
                <c:pt idx="4148">
                  <c:v>6.7030192553300001</c:v>
                </c:pt>
                <c:pt idx="4149">
                  <c:v>6.6774041044499999</c:v>
                </c:pt>
                <c:pt idx="4150">
                  <c:v>6.69021167989</c:v>
                </c:pt>
                <c:pt idx="4151">
                  <c:v>6.7030192553300001</c:v>
                </c:pt>
                <c:pt idx="4152">
                  <c:v>6.6774041044499999</c:v>
                </c:pt>
                <c:pt idx="4153">
                  <c:v>6.6836138379900003</c:v>
                </c:pt>
                <c:pt idx="4154">
                  <c:v>6.7030192553300001</c:v>
                </c:pt>
                <c:pt idx="4155">
                  <c:v>6.6774041044499999</c:v>
                </c:pt>
                <c:pt idx="4156">
                  <c:v>6.6708062625500002</c:v>
                </c:pt>
                <c:pt idx="4157">
                  <c:v>6.7030192553300001</c:v>
                </c:pt>
                <c:pt idx="4158">
                  <c:v>6.6836138379900003</c:v>
                </c:pt>
                <c:pt idx="4159">
                  <c:v>6.6645965290099998</c:v>
                </c:pt>
                <c:pt idx="4160">
                  <c:v>6.7030192553300001</c:v>
                </c:pt>
                <c:pt idx="4161">
                  <c:v>6.69021167989</c:v>
                </c:pt>
                <c:pt idx="4162">
                  <c:v>6.6708062625500002</c:v>
                </c:pt>
                <c:pt idx="4163">
                  <c:v>6.69021167989</c:v>
                </c:pt>
                <c:pt idx="4164">
                  <c:v>6.6964214134400004</c:v>
                </c:pt>
                <c:pt idx="4165">
                  <c:v>6.6645965290099998</c:v>
                </c:pt>
                <c:pt idx="4166">
                  <c:v>6.69021167989</c:v>
                </c:pt>
                <c:pt idx="4167">
                  <c:v>6.6964214134400004</c:v>
                </c:pt>
                <c:pt idx="4168">
                  <c:v>6.6708062625500002</c:v>
                </c:pt>
                <c:pt idx="4169">
                  <c:v>6.69021167989</c:v>
                </c:pt>
                <c:pt idx="4170">
                  <c:v>6.6964214134400004</c:v>
                </c:pt>
                <c:pt idx="4171">
                  <c:v>6.6774041044499999</c:v>
                </c:pt>
                <c:pt idx="4172">
                  <c:v>6.6708062625500002</c:v>
                </c:pt>
                <c:pt idx="4173">
                  <c:v>6.6964214134400004</c:v>
                </c:pt>
                <c:pt idx="4174">
                  <c:v>6.6836138379900003</c:v>
                </c:pt>
                <c:pt idx="4175">
                  <c:v>6.6708062625500002</c:v>
                </c:pt>
                <c:pt idx="4176">
                  <c:v>6.6964214134400004</c:v>
                </c:pt>
                <c:pt idx="4177">
                  <c:v>6.6836138379900003</c:v>
                </c:pt>
                <c:pt idx="4178">
                  <c:v>6.6774041044499999</c:v>
                </c:pt>
                <c:pt idx="4179">
                  <c:v>6.6836138379900003</c:v>
                </c:pt>
                <c:pt idx="4180">
                  <c:v>6.6774041044499999</c:v>
                </c:pt>
                <c:pt idx="4181">
                  <c:v>6.6708062625500002</c:v>
                </c:pt>
                <c:pt idx="4182">
                  <c:v>6.6836138379900003</c:v>
                </c:pt>
                <c:pt idx="4183">
                  <c:v>6.6964214134400004</c:v>
                </c:pt>
                <c:pt idx="4184">
                  <c:v>6.6774041044499999</c:v>
                </c:pt>
                <c:pt idx="4185">
                  <c:v>6.6836138379900003</c:v>
                </c:pt>
                <c:pt idx="4186">
                  <c:v>6.6836138379900003</c:v>
                </c:pt>
                <c:pt idx="4187">
                  <c:v>6.6774041044499999</c:v>
                </c:pt>
                <c:pt idx="4188">
                  <c:v>6.6708062625500002</c:v>
                </c:pt>
                <c:pt idx="4189">
                  <c:v>6.6836138379900003</c:v>
                </c:pt>
                <c:pt idx="4190">
                  <c:v>6.6708062625500002</c:v>
                </c:pt>
                <c:pt idx="4191">
                  <c:v>6.6774041044499999</c:v>
                </c:pt>
                <c:pt idx="4192">
                  <c:v>6.6836138379900003</c:v>
                </c:pt>
                <c:pt idx="4193">
                  <c:v>6.6836138379900003</c:v>
                </c:pt>
                <c:pt idx="4194">
                  <c:v>6.6708062625500002</c:v>
                </c:pt>
                <c:pt idx="4195">
                  <c:v>6.6708062625500002</c:v>
                </c:pt>
                <c:pt idx="4196">
                  <c:v>6.6836138379900003</c:v>
                </c:pt>
                <c:pt idx="4197">
                  <c:v>6.6836138379900003</c:v>
                </c:pt>
                <c:pt idx="4198">
                  <c:v>6.6708062625500002</c:v>
                </c:pt>
                <c:pt idx="4199">
                  <c:v>6.6836138379900003</c:v>
                </c:pt>
                <c:pt idx="4200">
                  <c:v>6.6836138379900003</c:v>
                </c:pt>
                <c:pt idx="4201">
                  <c:v>6.6774041044499999</c:v>
                </c:pt>
                <c:pt idx="4202">
                  <c:v>6.6774041044499999</c:v>
                </c:pt>
                <c:pt idx="4203">
                  <c:v>6.6774041044499999</c:v>
                </c:pt>
                <c:pt idx="4204">
                  <c:v>6.6774041044499999</c:v>
                </c:pt>
                <c:pt idx="4205">
                  <c:v>6.6774041044499999</c:v>
                </c:pt>
                <c:pt idx="4206">
                  <c:v>6.69021167989</c:v>
                </c:pt>
                <c:pt idx="4207">
                  <c:v>6.6774041044499999</c:v>
                </c:pt>
                <c:pt idx="4208">
                  <c:v>6.6774041044499999</c:v>
                </c:pt>
                <c:pt idx="4209">
                  <c:v>6.6836138379900003</c:v>
                </c:pt>
                <c:pt idx="4210">
                  <c:v>6.6774041044499999</c:v>
                </c:pt>
                <c:pt idx="4211">
                  <c:v>6.6708062625500002</c:v>
                </c:pt>
                <c:pt idx="4212">
                  <c:v>6.6774041044499999</c:v>
                </c:pt>
                <c:pt idx="4213">
                  <c:v>6.6836138379900003</c:v>
                </c:pt>
                <c:pt idx="4214">
                  <c:v>6.6708062625500002</c:v>
                </c:pt>
                <c:pt idx="4215">
                  <c:v>6.6836138379900003</c:v>
                </c:pt>
                <c:pt idx="4216">
                  <c:v>6.6774041044499999</c:v>
                </c:pt>
                <c:pt idx="4217">
                  <c:v>6.6708062625500002</c:v>
                </c:pt>
                <c:pt idx="4218">
                  <c:v>6.6774041044499999</c:v>
                </c:pt>
                <c:pt idx="4219">
                  <c:v>6.6836138379900003</c:v>
                </c:pt>
                <c:pt idx="4220">
                  <c:v>6.6774041044499999</c:v>
                </c:pt>
                <c:pt idx="4221">
                  <c:v>6.6774041044499999</c:v>
                </c:pt>
                <c:pt idx="4222">
                  <c:v>6.6836138379900003</c:v>
                </c:pt>
                <c:pt idx="4223">
                  <c:v>6.6708062625500002</c:v>
                </c:pt>
                <c:pt idx="4224">
                  <c:v>6.6708062625500002</c:v>
                </c:pt>
                <c:pt idx="4225">
                  <c:v>6.6836138379900003</c:v>
                </c:pt>
                <c:pt idx="4226">
                  <c:v>6.6774041044499999</c:v>
                </c:pt>
                <c:pt idx="4227">
                  <c:v>6.6708062625500002</c:v>
                </c:pt>
                <c:pt idx="4228">
                  <c:v>6.6836138379900003</c:v>
                </c:pt>
                <c:pt idx="4229">
                  <c:v>6.6836138379900003</c:v>
                </c:pt>
                <c:pt idx="4230">
                  <c:v>6.6645965290099998</c:v>
                </c:pt>
                <c:pt idx="4231">
                  <c:v>6.6708062625500002</c:v>
                </c:pt>
                <c:pt idx="4232">
                  <c:v>6.6836138379900003</c:v>
                </c:pt>
                <c:pt idx="4233">
                  <c:v>6.6708062625500002</c:v>
                </c:pt>
                <c:pt idx="4234">
                  <c:v>6.6708062625500002</c:v>
                </c:pt>
                <c:pt idx="4235">
                  <c:v>6.6774041044499999</c:v>
                </c:pt>
                <c:pt idx="4236">
                  <c:v>6.6708062625500002</c:v>
                </c:pt>
                <c:pt idx="4237">
                  <c:v>6.6579986871100001</c:v>
                </c:pt>
                <c:pt idx="4238">
                  <c:v>6.6708062625500002</c:v>
                </c:pt>
                <c:pt idx="4239">
                  <c:v>6.6774041044499999</c:v>
                </c:pt>
                <c:pt idx="4240">
                  <c:v>6.6645965290099998</c:v>
                </c:pt>
                <c:pt idx="4241">
                  <c:v>6.6836138379900003</c:v>
                </c:pt>
                <c:pt idx="4242">
                  <c:v>6.6708062625500002</c:v>
                </c:pt>
                <c:pt idx="4243">
                  <c:v>6.6645965290099998</c:v>
                </c:pt>
                <c:pt idx="4244">
                  <c:v>6.6645965290099998</c:v>
                </c:pt>
                <c:pt idx="4245">
                  <c:v>6.6774041044499999</c:v>
                </c:pt>
                <c:pt idx="4246">
                  <c:v>6.6708062625500002</c:v>
                </c:pt>
                <c:pt idx="4247">
                  <c:v>6.6708062625500002</c:v>
                </c:pt>
                <c:pt idx="4248">
                  <c:v>6.6774041044499999</c:v>
                </c:pt>
                <c:pt idx="4249">
                  <c:v>6.6708062625500002</c:v>
                </c:pt>
                <c:pt idx="4250">
                  <c:v>6.6645965290099998</c:v>
                </c:pt>
                <c:pt idx="4251">
                  <c:v>6.6645965290099998</c:v>
                </c:pt>
                <c:pt idx="4252">
                  <c:v>6.6774041044499999</c:v>
                </c:pt>
                <c:pt idx="4253">
                  <c:v>6.6708062625500002</c:v>
                </c:pt>
                <c:pt idx="4254">
                  <c:v>6.6645965290099998</c:v>
                </c:pt>
                <c:pt idx="4255">
                  <c:v>6.6645965290099998</c:v>
                </c:pt>
                <c:pt idx="4256">
                  <c:v>6.6836138379900003</c:v>
                </c:pt>
                <c:pt idx="4257">
                  <c:v>6.6645965290099998</c:v>
                </c:pt>
                <c:pt idx="4258">
                  <c:v>6.6579986871100001</c:v>
                </c:pt>
                <c:pt idx="4259">
                  <c:v>6.6708062625500002</c:v>
                </c:pt>
                <c:pt idx="4260">
                  <c:v>6.6774041044499999</c:v>
                </c:pt>
                <c:pt idx="4261">
                  <c:v>6.6645965290099998</c:v>
                </c:pt>
                <c:pt idx="4262">
                  <c:v>6.6645965290099998</c:v>
                </c:pt>
                <c:pt idx="4263">
                  <c:v>6.6645965290099998</c:v>
                </c:pt>
                <c:pt idx="4264">
                  <c:v>6.6645965290099998</c:v>
                </c:pt>
                <c:pt idx="4265">
                  <c:v>6.6708062625500002</c:v>
                </c:pt>
                <c:pt idx="4266">
                  <c:v>6.6708062625500002</c:v>
                </c:pt>
                <c:pt idx="4267">
                  <c:v>6.6645965290099998</c:v>
                </c:pt>
                <c:pt idx="4268">
                  <c:v>6.6645965290099998</c:v>
                </c:pt>
                <c:pt idx="4269">
                  <c:v>6.6645965290099998</c:v>
                </c:pt>
                <c:pt idx="4270">
                  <c:v>6.6645965290099998</c:v>
                </c:pt>
                <c:pt idx="4271">
                  <c:v>6.6645965290099998</c:v>
                </c:pt>
                <c:pt idx="4272">
                  <c:v>6.6645965290099998</c:v>
                </c:pt>
                <c:pt idx="4273">
                  <c:v>6.6708062625500002</c:v>
                </c:pt>
                <c:pt idx="4274">
                  <c:v>6.6645965290099998</c:v>
                </c:pt>
                <c:pt idx="4275">
                  <c:v>6.6579986871100001</c:v>
                </c:pt>
                <c:pt idx="4276">
                  <c:v>6.6708062625500002</c:v>
                </c:pt>
                <c:pt idx="4277">
                  <c:v>6.6774041044499999</c:v>
                </c:pt>
                <c:pt idx="4278">
                  <c:v>6.6579986871100001</c:v>
                </c:pt>
                <c:pt idx="4279">
                  <c:v>6.6579986871100001</c:v>
                </c:pt>
                <c:pt idx="4280">
                  <c:v>6.6708062625500002</c:v>
                </c:pt>
                <c:pt idx="4281">
                  <c:v>6.6708062625500002</c:v>
                </c:pt>
                <c:pt idx="4282">
                  <c:v>6.6645965290099998</c:v>
                </c:pt>
                <c:pt idx="4283">
                  <c:v>6.6708062625500002</c:v>
                </c:pt>
                <c:pt idx="4284">
                  <c:v>6.6708062625500002</c:v>
                </c:pt>
                <c:pt idx="4285">
                  <c:v>6.6579986871100001</c:v>
                </c:pt>
                <c:pt idx="4286">
                  <c:v>6.6645965290099998</c:v>
                </c:pt>
                <c:pt idx="4287">
                  <c:v>6.6774041044499999</c:v>
                </c:pt>
                <c:pt idx="4288">
                  <c:v>6.6708062625500002</c:v>
                </c:pt>
                <c:pt idx="4289">
                  <c:v>6.6645965290099998</c:v>
                </c:pt>
                <c:pt idx="4290">
                  <c:v>6.6579986871100001</c:v>
                </c:pt>
                <c:pt idx="4291">
                  <c:v>6.6645965290099998</c:v>
                </c:pt>
                <c:pt idx="4292">
                  <c:v>6.6517889535699997</c:v>
                </c:pt>
                <c:pt idx="4293">
                  <c:v>6.6708062625500002</c:v>
                </c:pt>
                <c:pt idx="4294">
                  <c:v>6.6774041044499999</c:v>
                </c:pt>
                <c:pt idx="4295">
                  <c:v>6.6517889535699997</c:v>
                </c:pt>
                <c:pt idx="4296">
                  <c:v>6.6645965290099998</c:v>
                </c:pt>
                <c:pt idx="4297">
                  <c:v>6.6708062625500002</c:v>
                </c:pt>
                <c:pt idx="4298">
                  <c:v>6.6645965290099998</c:v>
                </c:pt>
                <c:pt idx="4299">
                  <c:v>6.6645965290099998</c:v>
                </c:pt>
                <c:pt idx="4300">
                  <c:v>6.6708062625500002</c:v>
                </c:pt>
                <c:pt idx="4301">
                  <c:v>6.6579986871100001</c:v>
                </c:pt>
                <c:pt idx="4302">
                  <c:v>6.6708062625500002</c:v>
                </c:pt>
                <c:pt idx="4303">
                  <c:v>6.6774041044499999</c:v>
                </c:pt>
                <c:pt idx="4304">
                  <c:v>6.6579986871100001</c:v>
                </c:pt>
                <c:pt idx="4305">
                  <c:v>6.6645965290099998</c:v>
                </c:pt>
                <c:pt idx="4306">
                  <c:v>6.6708062625500002</c:v>
                </c:pt>
                <c:pt idx="4307">
                  <c:v>6.6645965290099998</c:v>
                </c:pt>
                <c:pt idx="4308">
                  <c:v>6.6579986871100001</c:v>
                </c:pt>
                <c:pt idx="4309">
                  <c:v>6.6708062625500002</c:v>
                </c:pt>
                <c:pt idx="4310">
                  <c:v>6.6708062625500002</c:v>
                </c:pt>
                <c:pt idx="4311">
                  <c:v>6.6579986871100001</c:v>
                </c:pt>
                <c:pt idx="4312">
                  <c:v>6.6708062625500002</c:v>
                </c:pt>
                <c:pt idx="4313">
                  <c:v>6.6708062625500002</c:v>
                </c:pt>
                <c:pt idx="4314">
                  <c:v>6.6579986871100001</c:v>
                </c:pt>
                <c:pt idx="4315">
                  <c:v>6.6645965290099998</c:v>
                </c:pt>
                <c:pt idx="4316">
                  <c:v>6.6708062625500002</c:v>
                </c:pt>
                <c:pt idx="4317">
                  <c:v>6.6579986871100001</c:v>
                </c:pt>
                <c:pt idx="4318">
                  <c:v>6.6579986871100001</c:v>
                </c:pt>
                <c:pt idx="4319">
                  <c:v>6.6708062625500002</c:v>
                </c:pt>
                <c:pt idx="4320">
                  <c:v>6.6645965290099998</c:v>
                </c:pt>
                <c:pt idx="4321">
                  <c:v>6.6579986871100001</c:v>
                </c:pt>
                <c:pt idx="4322">
                  <c:v>6.6645965290099998</c:v>
                </c:pt>
                <c:pt idx="4323">
                  <c:v>6.6579986871100001</c:v>
                </c:pt>
                <c:pt idx="4324">
                  <c:v>6.6579986871100001</c:v>
                </c:pt>
                <c:pt idx="4325">
                  <c:v>6.6645965290099998</c:v>
                </c:pt>
                <c:pt idx="4326">
                  <c:v>6.6517889535699997</c:v>
                </c:pt>
                <c:pt idx="4327">
                  <c:v>6.64519111167</c:v>
                </c:pt>
                <c:pt idx="4328">
                  <c:v>6.6645965290099998</c:v>
                </c:pt>
                <c:pt idx="4329">
                  <c:v>6.6579986871100001</c:v>
                </c:pt>
                <c:pt idx="4330">
                  <c:v>6.6579986871100001</c:v>
                </c:pt>
                <c:pt idx="4331">
                  <c:v>6.6579986871100001</c:v>
                </c:pt>
                <c:pt idx="4332">
                  <c:v>6.6645965290099998</c:v>
                </c:pt>
                <c:pt idx="4333">
                  <c:v>6.6579986871100001</c:v>
                </c:pt>
                <c:pt idx="4334">
                  <c:v>6.6517889535699997</c:v>
                </c:pt>
                <c:pt idx="4335">
                  <c:v>6.6708062625500002</c:v>
                </c:pt>
                <c:pt idx="4336">
                  <c:v>6.6579986871100001</c:v>
                </c:pt>
                <c:pt idx="4337">
                  <c:v>6.6579986871100001</c:v>
                </c:pt>
                <c:pt idx="4338">
                  <c:v>6.6517889535699997</c:v>
                </c:pt>
                <c:pt idx="4339">
                  <c:v>6.6579986871100001</c:v>
                </c:pt>
                <c:pt idx="4340">
                  <c:v>6.6579986871100001</c:v>
                </c:pt>
                <c:pt idx="4341">
                  <c:v>6.6579986871100001</c:v>
                </c:pt>
                <c:pt idx="4342">
                  <c:v>6.6579986871100001</c:v>
                </c:pt>
                <c:pt idx="4343">
                  <c:v>6.6579986871100001</c:v>
                </c:pt>
                <c:pt idx="4344">
                  <c:v>6.6579986871100001</c:v>
                </c:pt>
                <c:pt idx="4345">
                  <c:v>6.6708062625500002</c:v>
                </c:pt>
                <c:pt idx="4346">
                  <c:v>6.6645965290099998</c:v>
                </c:pt>
                <c:pt idx="4347">
                  <c:v>6.6579986871100001</c:v>
                </c:pt>
                <c:pt idx="4348">
                  <c:v>6.6579986871100001</c:v>
                </c:pt>
                <c:pt idx="4349">
                  <c:v>6.6708062625500002</c:v>
                </c:pt>
                <c:pt idx="4350">
                  <c:v>6.6517889535699997</c:v>
                </c:pt>
                <c:pt idx="4351">
                  <c:v>6.6579986871100001</c:v>
                </c:pt>
                <c:pt idx="4352">
                  <c:v>6.6708062625500002</c:v>
                </c:pt>
                <c:pt idx="4353">
                  <c:v>6.64519111167</c:v>
                </c:pt>
                <c:pt idx="4354">
                  <c:v>6.6517889535699997</c:v>
                </c:pt>
                <c:pt idx="4355">
                  <c:v>6.6708062625500002</c:v>
                </c:pt>
                <c:pt idx="4356">
                  <c:v>6.6517889535699997</c:v>
                </c:pt>
                <c:pt idx="4357">
                  <c:v>6.64519111167</c:v>
                </c:pt>
                <c:pt idx="4358">
                  <c:v>6.6708062625500002</c:v>
                </c:pt>
                <c:pt idx="4359">
                  <c:v>6.6645965290099998</c:v>
                </c:pt>
                <c:pt idx="4360">
                  <c:v>6.6517889535699997</c:v>
                </c:pt>
                <c:pt idx="4361">
                  <c:v>6.6645965290099998</c:v>
                </c:pt>
                <c:pt idx="4362">
                  <c:v>6.6645965290099998</c:v>
                </c:pt>
                <c:pt idx="4363">
                  <c:v>6.64519111167</c:v>
                </c:pt>
                <c:pt idx="4364">
                  <c:v>6.6517889535699997</c:v>
                </c:pt>
                <c:pt idx="4365">
                  <c:v>6.6708062625500002</c:v>
                </c:pt>
                <c:pt idx="4366">
                  <c:v>6.6517889535699997</c:v>
                </c:pt>
                <c:pt idx="4367">
                  <c:v>6.6579986871100001</c:v>
                </c:pt>
                <c:pt idx="4368">
                  <c:v>6.6708062625500002</c:v>
                </c:pt>
                <c:pt idx="4369">
                  <c:v>6.6579986871100001</c:v>
                </c:pt>
                <c:pt idx="4370">
                  <c:v>6.6517889535699997</c:v>
                </c:pt>
                <c:pt idx="4371">
                  <c:v>6.6645965290099998</c:v>
                </c:pt>
                <c:pt idx="4372">
                  <c:v>6.6579986871100001</c:v>
                </c:pt>
                <c:pt idx="4373">
                  <c:v>6.6517889535699997</c:v>
                </c:pt>
                <c:pt idx="4374">
                  <c:v>6.6708062625500002</c:v>
                </c:pt>
                <c:pt idx="4375">
                  <c:v>6.6645965290099998</c:v>
                </c:pt>
                <c:pt idx="4376">
                  <c:v>6.64519111167</c:v>
                </c:pt>
                <c:pt idx="4377">
                  <c:v>6.6645965290099998</c:v>
                </c:pt>
                <c:pt idx="4378">
                  <c:v>6.6579986871100001</c:v>
                </c:pt>
                <c:pt idx="4379">
                  <c:v>6.64519111167</c:v>
                </c:pt>
                <c:pt idx="4380">
                  <c:v>6.6579986871100001</c:v>
                </c:pt>
                <c:pt idx="4381">
                  <c:v>6.6645965290099998</c:v>
                </c:pt>
                <c:pt idx="4382">
                  <c:v>6.6579986871100001</c:v>
                </c:pt>
                <c:pt idx="4383">
                  <c:v>6.6517889535699997</c:v>
                </c:pt>
                <c:pt idx="4384">
                  <c:v>6.6708062625500002</c:v>
                </c:pt>
                <c:pt idx="4385">
                  <c:v>6.6517889535699997</c:v>
                </c:pt>
                <c:pt idx="4386">
                  <c:v>6.64519111167</c:v>
                </c:pt>
                <c:pt idx="4387">
                  <c:v>6.6645965290099998</c:v>
                </c:pt>
                <c:pt idx="4388">
                  <c:v>6.6579986871100001</c:v>
                </c:pt>
                <c:pt idx="4389">
                  <c:v>6.64519111167</c:v>
                </c:pt>
                <c:pt idx="4390">
                  <c:v>6.6579986871100001</c:v>
                </c:pt>
                <c:pt idx="4391">
                  <c:v>6.6579986871100001</c:v>
                </c:pt>
                <c:pt idx="4392">
                  <c:v>6.64519111167</c:v>
                </c:pt>
                <c:pt idx="4393">
                  <c:v>6.6579986871100001</c:v>
                </c:pt>
                <c:pt idx="4394">
                  <c:v>6.6579986871100001</c:v>
                </c:pt>
                <c:pt idx="4395">
                  <c:v>6.64519111167</c:v>
                </c:pt>
                <c:pt idx="4396">
                  <c:v>6.6517889535699997</c:v>
                </c:pt>
                <c:pt idx="4397">
                  <c:v>6.6517889535699997</c:v>
                </c:pt>
                <c:pt idx="4398">
                  <c:v>6.6517889535699997</c:v>
                </c:pt>
                <c:pt idx="4399">
                  <c:v>6.6517889535699997</c:v>
                </c:pt>
                <c:pt idx="4400">
                  <c:v>6.6517889535699997</c:v>
                </c:pt>
                <c:pt idx="4401">
                  <c:v>6.64519111167</c:v>
                </c:pt>
                <c:pt idx="4402">
                  <c:v>6.64519111167</c:v>
                </c:pt>
                <c:pt idx="4403">
                  <c:v>6.6579986871100001</c:v>
                </c:pt>
                <c:pt idx="4404">
                  <c:v>6.6517889535699997</c:v>
                </c:pt>
                <c:pt idx="4405">
                  <c:v>6.64519111167</c:v>
                </c:pt>
                <c:pt idx="4406">
                  <c:v>6.6517889535699997</c:v>
                </c:pt>
                <c:pt idx="4407">
                  <c:v>6.6517889535699997</c:v>
                </c:pt>
                <c:pt idx="4408">
                  <c:v>6.64519111167</c:v>
                </c:pt>
                <c:pt idx="4409">
                  <c:v>6.64519111167</c:v>
                </c:pt>
                <c:pt idx="4410">
                  <c:v>6.6579986871100001</c:v>
                </c:pt>
                <c:pt idx="4411">
                  <c:v>6.6389813781300004</c:v>
                </c:pt>
                <c:pt idx="4412">
                  <c:v>6.64519111167</c:v>
                </c:pt>
                <c:pt idx="4413">
                  <c:v>6.6579986871100001</c:v>
                </c:pt>
                <c:pt idx="4414">
                  <c:v>6.6517889535699997</c:v>
                </c:pt>
                <c:pt idx="4415">
                  <c:v>6.64519111167</c:v>
                </c:pt>
                <c:pt idx="4416">
                  <c:v>6.6517889535699997</c:v>
                </c:pt>
                <c:pt idx="4417">
                  <c:v>6.6579986871100001</c:v>
                </c:pt>
                <c:pt idx="4418">
                  <c:v>6.6517889535699997</c:v>
                </c:pt>
                <c:pt idx="4419">
                  <c:v>6.6517889535699997</c:v>
                </c:pt>
                <c:pt idx="4420">
                  <c:v>6.64519111167</c:v>
                </c:pt>
                <c:pt idx="4421">
                  <c:v>6.6579986871100001</c:v>
                </c:pt>
                <c:pt idx="4422">
                  <c:v>6.6517889535699997</c:v>
                </c:pt>
                <c:pt idx="4423">
                  <c:v>6.64519111167</c:v>
                </c:pt>
                <c:pt idx="4424">
                  <c:v>6.6517889535699997</c:v>
                </c:pt>
                <c:pt idx="4425">
                  <c:v>6.6517889535699997</c:v>
                </c:pt>
                <c:pt idx="4426">
                  <c:v>6.64519111167</c:v>
                </c:pt>
                <c:pt idx="4427">
                  <c:v>6.64519111167</c:v>
                </c:pt>
                <c:pt idx="4428">
                  <c:v>6.6517889535699997</c:v>
                </c:pt>
                <c:pt idx="4429">
                  <c:v>6.6517889535699997</c:v>
                </c:pt>
                <c:pt idx="4430">
                  <c:v>6.6517889535699997</c:v>
                </c:pt>
                <c:pt idx="4431">
                  <c:v>6.6517889535699997</c:v>
                </c:pt>
                <c:pt idx="4432">
                  <c:v>6.6517889535699997</c:v>
                </c:pt>
                <c:pt idx="4433">
                  <c:v>6.6517889535699997</c:v>
                </c:pt>
                <c:pt idx="4434">
                  <c:v>6.6517889535699997</c:v>
                </c:pt>
                <c:pt idx="4435">
                  <c:v>6.64519111167</c:v>
                </c:pt>
                <c:pt idx="4436">
                  <c:v>6.6517889535699997</c:v>
                </c:pt>
                <c:pt idx="4437">
                  <c:v>6.64519111167</c:v>
                </c:pt>
                <c:pt idx="4438">
                  <c:v>6.64519111167</c:v>
                </c:pt>
                <c:pt idx="4439">
                  <c:v>6.6579986871100001</c:v>
                </c:pt>
                <c:pt idx="4440">
                  <c:v>6.6517889535699997</c:v>
                </c:pt>
                <c:pt idx="4441">
                  <c:v>6.64519111167</c:v>
                </c:pt>
                <c:pt idx="4442">
                  <c:v>6.6517889535699997</c:v>
                </c:pt>
                <c:pt idx="4443">
                  <c:v>6.6517889535699997</c:v>
                </c:pt>
                <c:pt idx="4444">
                  <c:v>6.64519111167</c:v>
                </c:pt>
                <c:pt idx="4445">
                  <c:v>6.6517889535699997</c:v>
                </c:pt>
                <c:pt idx="4446">
                  <c:v>6.6579986871100001</c:v>
                </c:pt>
                <c:pt idx="4447">
                  <c:v>6.64519111167</c:v>
                </c:pt>
                <c:pt idx="4448">
                  <c:v>6.6517889535699997</c:v>
                </c:pt>
                <c:pt idx="4449">
                  <c:v>6.6579986871100001</c:v>
                </c:pt>
                <c:pt idx="4450">
                  <c:v>6.6517889535699997</c:v>
                </c:pt>
                <c:pt idx="4451">
                  <c:v>6.6389813781300004</c:v>
                </c:pt>
                <c:pt idx="4452">
                  <c:v>6.6579986871100001</c:v>
                </c:pt>
                <c:pt idx="4453">
                  <c:v>6.6517889535699997</c:v>
                </c:pt>
                <c:pt idx="4454">
                  <c:v>6.64519111167</c:v>
                </c:pt>
                <c:pt idx="4455">
                  <c:v>6.6517889535699997</c:v>
                </c:pt>
                <c:pt idx="4456">
                  <c:v>6.6517889535699997</c:v>
                </c:pt>
                <c:pt idx="4457">
                  <c:v>6.64519111167</c:v>
                </c:pt>
                <c:pt idx="4458">
                  <c:v>6.6517889535699997</c:v>
                </c:pt>
                <c:pt idx="4459">
                  <c:v>6.6517889535699997</c:v>
                </c:pt>
                <c:pt idx="4460">
                  <c:v>6.6389813781300004</c:v>
                </c:pt>
                <c:pt idx="4461">
                  <c:v>6.64519111167</c:v>
                </c:pt>
                <c:pt idx="4462">
                  <c:v>6.6389813781300004</c:v>
                </c:pt>
                <c:pt idx="4463">
                  <c:v>6.64519111167</c:v>
                </c:pt>
                <c:pt idx="4464">
                  <c:v>6.64519111167</c:v>
                </c:pt>
                <c:pt idx="4465">
                  <c:v>6.64519111167</c:v>
                </c:pt>
                <c:pt idx="4466">
                  <c:v>6.6389813781300004</c:v>
                </c:pt>
                <c:pt idx="4467">
                  <c:v>6.64519111167</c:v>
                </c:pt>
                <c:pt idx="4468">
                  <c:v>6.64519111167</c:v>
                </c:pt>
                <c:pt idx="4469">
                  <c:v>6.64519111167</c:v>
                </c:pt>
                <c:pt idx="4470">
                  <c:v>6.64519111167</c:v>
                </c:pt>
                <c:pt idx="4471">
                  <c:v>6.64519111167</c:v>
                </c:pt>
                <c:pt idx="4472">
                  <c:v>6.6389813781300004</c:v>
                </c:pt>
                <c:pt idx="4473">
                  <c:v>6.64519111167</c:v>
                </c:pt>
                <c:pt idx="4474">
                  <c:v>6.6517889535699997</c:v>
                </c:pt>
                <c:pt idx="4475">
                  <c:v>6.64519111167</c:v>
                </c:pt>
                <c:pt idx="4476">
                  <c:v>6.64519111167</c:v>
                </c:pt>
                <c:pt idx="4477">
                  <c:v>6.6517889535699997</c:v>
                </c:pt>
                <c:pt idx="4478">
                  <c:v>6.64519111167</c:v>
                </c:pt>
                <c:pt idx="4479">
                  <c:v>6.6389813781300004</c:v>
                </c:pt>
                <c:pt idx="4480">
                  <c:v>6.6389813781300004</c:v>
                </c:pt>
                <c:pt idx="4481">
                  <c:v>6.64519111167</c:v>
                </c:pt>
                <c:pt idx="4482">
                  <c:v>6.64519111167</c:v>
                </c:pt>
                <c:pt idx="4483">
                  <c:v>6.64519111167</c:v>
                </c:pt>
                <c:pt idx="4484">
                  <c:v>6.6389813781300004</c:v>
                </c:pt>
                <c:pt idx="4485">
                  <c:v>6.6389813781300004</c:v>
                </c:pt>
                <c:pt idx="4486">
                  <c:v>6.6389813781300004</c:v>
                </c:pt>
                <c:pt idx="4487">
                  <c:v>6.64519111167</c:v>
                </c:pt>
                <c:pt idx="4488">
                  <c:v>6.6517889535699997</c:v>
                </c:pt>
                <c:pt idx="4489">
                  <c:v>6.6389813781300004</c:v>
                </c:pt>
                <c:pt idx="4490">
                  <c:v>6.64519111167</c:v>
                </c:pt>
                <c:pt idx="4491">
                  <c:v>6.64519111167</c:v>
                </c:pt>
                <c:pt idx="4492">
                  <c:v>6.64519111167</c:v>
                </c:pt>
                <c:pt idx="4493">
                  <c:v>6.6323835362299999</c:v>
                </c:pt>
                <c:pt idx="4494">
                  <c:v>6.6517889535699997</c:v>
                </c:pt>
                <c:pt idx="4495">
                  <c:v>6.64519111167</c:v>
                </c:pt>
                <c:pt idx="4496">
                  <c:v>6.6389813781300004</c:v>
                </c:pt>
                <c:pt idx="4497">
                  <c:v>6.64519111167</c:v>
                </c:pt>
                <c:pt idx="4498">
                  <c:v>6.64519111167</c:v>
                </c:pt>
                <c:pt idx="4499">
                  <c:v>6.6389813781300004</c:v>
                </c:pt>
                <c:pt idx="4500">
                  <c:v>6.64519111167</c:v>
                </c:pt>
                <c:pt idx="4501">
                  <c:v>6.64519111167</c:v>
                </c:pt>
                <c:pt idx="4502">
                  <c:v>6.6389813781300004</c:v>
                </c:pt>
                <c:pt idx="4503">
                  <c:v>6.6389813781300004</c:v>
                </c:pt>
                <c:pt idx="4504">
                  <c:v>6.6517889535699997</c:v>
                </c:pt>
                <c:pt idx="4505">
                  <c:v>6.6389813781300004</c:v>
                </c:pt>
                <c:pt idx="4506">
                  <c:v>6.6389813781300004</c:v>
                </c:pt>
                <c:pt idx="4507">
                  <c:v>6.6389813781300004</c:v>
                </c:pt>
                <c:pt idx="4508">
                  <c:v>6.64519111167</c:v>
                </c:pt>
                <c:pt idx="4509">
                  <c:v>6.64519111167</c:v>
                </c:pt>
                <c:pt idx="4510">
                  <c:v>6.64519111167</c:v>
                </c:pt>
                <c:pt idx="4511">
                  <c:v>6.6389813781300004</c:v>
                </c:pt>
                <c:pt idx="4512">
                  <c:v>6.6389813781300004</c:v>
                </c:pt>
                <c:pt idx="4513">
                  <c:v>6.6517889535699997</c:v>
                </c:pt>
                <c:pt idx="4514">
                  <c:v>6.64519111167</c:v>
                </c:pt>
                <c:pt idx="4515">
                  <c:v>6.6389813781300004</c:v>
                </c:pt>
                <c:pt idx="4516">
                  <c:v>6.64519111167</c:v>
                </c:pt>
                <c:pt idx="4517">
                  <c:v>6.6389813781300004</c:v>
                </c:pt>
                <c:pt idx="4518">
                  <c:v>6.64519111167</c:v>
                </c:pt>
                <c:pt idx="4519">
                  <c:v>6.6389813781300004</c:v>
                </c:pt>
                <c:pt idx="4520">
                  <c:v>6.6389813781300004</c:v>
                </c:pt>
                <c:pt idx="4521">
                  <c:v>6.6389813781300004</c:v>
                </c:pt>
                <c:pt idx="4522">
                  <c:v>6.64519111167</c:v>
                </c:pt>
                <c:pt idx="4523">
                  <c:v>6.64519111167</c:v>
                </c:pt>
                <c:pt idx="4524">
                  <c:v>6.64519111167</c:v>
                </c:pt>
                <c:pt idx="4525">
                  <c:v>6.6389813781300004</c:v>
                </c:pt>
                <c:pt idx="4526">
                  <c:v>6.64519111167</c:v>
                </c:pt>
                <c:pt idx="4527">
                  <c:v>6.64519111167</c:v>
                </c:pt>
                <c:pt idx="4528">
                  <c:v>6.6389813781300004</c:v>
                </c:pt>
                <c:pt idx="4529">
                  <c:v>6.6389813781300004</c:v>
                </c:pt>
                <c:pt idx="4530">
                  <c:v>6.64519111167</c:v>
                </c:pt>
                <c:pt idx="4531">
                  <c:v>6.6389813781300004</c:v>
                </c:pt>
                <c:pt idx="4532">
                  <c:v>6.6389813781300004</c:v>
                </c:pt>
                <c:pt idx="4533">
                  <c:v>6.64519111167</c:v>
                </c:pt>
                <c:pt idx="4534">
                  <c:v>6.64519111167</c:v>
                </c:pt>
                <c:pt idx="4535">
                  <c:v>6.6389813781300004</c:v>
                </c:pt>
                <c:pt idx="4536">
                  <c:v>6.6389813781300004</c:v>
                </c:pt>
                <c:pt idx="4537">
                  <c:v>6.64519111167</c:v>
                </c:pt>
                <c:pt idx="4538">
                  <c:v>6.6389813781300004</c:v>
                </c:pt>
                <c:pt idx="4539">
                  <c:v>6.6389813781300004</c:v>
                </c:pt>
                <c:pt idx="4540">
                  <c:v>6.64519111167</c:v>
                </c:pt>
                <c:pt idx="4541">
                  <c:v>6.6389813781300004</c:v>
                </c:pt>
                <c:pt idx="4542">
                  <c:v>6.6389813781300004</c:v>
                </c:pt>
                <c:pt idx="4543">
                  <c:v>6.64519111167</c:v>
                </c:pt>
                <c:pt idx="4544">
                  <c:v>6.6389813781300004</c:v>
                </c:pt>
                <c:pt idx="4545">
                  <c:v>6.6323835362299999</c:v>
                </c:pt>
                <c:pt idx="4546">
                  <c:v>6.6389813781300004</c:v>
                </c:pt>
                <c:pt idx="4547">
                  <c:v>6.64519111167</c:v>
                </c:pt>
                <c:pt idx="4548">
                  <c:v>6.6389813781300004</c:v>
                </c:pt>
                <c:pt idx="4549">
                  <c:v>6.6389813781300004</c:v>
                </c:pt>
                <c:pt idx="4550">
                  <c:v>6.6389813781300004</c:v>
                </c:pt>
                <c:pt idx="4551">
                  <c:v>6.6323835362299999</c:v>
                </c:pt>
                <c:pt idx="4552">
                  <c:v>6.64519111167</c:v>
                </c:pt>
                <c:pt idx="4553">
                  <c:v>6.64519111167</c:v>
                </c:pt>
                <c:pt idx="4554">
                  <c:v>6.6389813781300004</c:v>
                </c:pt>
                <c:pt idx="4555">
                  <c:v>6.6389813781300004</c:v>
                </c:pt>
                <c:pt idx="4556">
                  <c:v>6.6389813781300004</c:v>
                </c:pt>
                <c:pt idx="4557">
                  <c:v>6.6389813781300004</c:v>
                </c:pt>
                <c:pt idx="4558">
                  <c:v>6.6323835362299999</c:v>
                </c:pt>
                <c:pt idx="4559">
                  <c:v>6.64519111167</c:v>
                </c:pt>
                <c:pt idx="4560">
                  <c:v>6.6323835362299999</c:v>
                </c:pt>
                <c:pt idx="4561">
                  <c:v>6.6389813781300004</c:v>
                </c:pt>
                <c:pt idx="4562">
                  <c:v>6.6323835362299999</c:v>
                </c:pt>
                <c:pt idx="4563">
                  <c:v>6.6389813781300004</c:v>
                </c:pt>
                <c:pt idx="4564">
                  <c:v>6.6389813781300004</c:v>
                </c:pt>
                <c:pt idx="4565">
                  <c:v>6.6389813781300004</c:v>
                </c:pt>
                <c:pt idx="4566">
                  <c:v>6.6389813781300004</c:v>
                </c:pt>
                <c:pt idx="4567">
                  <c:v>6.6323835362299999</c:v>
                </c:pt>
                <c:pt idx="4568">
                  <c:v>6.6323835362299999</c:v>
                </c:pt>
                <c:pt idx="4569">
                  <c:v>6.64519111167</c:v>
                </c:pt>
                <c:pt idx="4570">
                  <c:v>6.6389813781300004</c:v>
                </c:pt>
                <c:pt idx="4571">
                  <c:v>6.6323835362299999</c:v>
                </c:pt>
                <c:pt idx="4572">
                  <c:v>6.6389813781300004</c:v>
                </c:pt>
                <c:pt idx="4573">
                  <c:v>6.6389813781300004</c:v>
                </c:pt>
                <c:pt idx="4574">
                  <c:v>6.6323835362299999</c:v>
                </c:pt>
                <c:pt idx="4575">
                  <c:v>6.6389813781300004</c:v>
                </c:pt>
                <c:pt idx="4576">
                  <c:v>6.6389813781300004</c:v>
                </c:pt>
                <c:pt idx="4577">
                  <c:v>6.6323835362299999</c:v>
                </c:pt>
                <c:pt idx="4578">
                  <c:v>6.6389813781300004</c:v>
                </c:pt>
                <c:pt idx="4579">
                  <c:v>6.6389813781300004</c:v>
                </c:pt>
                <c:pt idx="4580">
                  <c:v>6.6323835362299999</c:v>
                </c:pt>
                <c:pt idx="4581">
                  <c:v>6.6323835362299999</c:v>
                </c:pt>
                <c:pt idx="4582">
                  <c:v>6.6389813781300004</c:v>
                </c:pt>
                <c:pt idx="4583">
                  <c:v>6.6323835362299999</c:v>
                </c:pt>
                <c:pt idx="4584">
                  <c:v>6.6389813781300004</c:v>
                </c:pt>
                <c:pt idx="4585">
                  <c:v>6.64519111167</c:v>
                </c:pt>
                <c:pt idx="4586">
                  <c:v>6.6323835362299999</c:v>
                </c:pt>
                <c:pt idx="4587">
                  <c:v>6.6389813781300004</c:v>
                </c:pt>
                <c:pt idx="4588">
                  <c:v>6.64519111167</c:v>
                </c:pt>
                <c:pt idx="4589">
                  <c:v>6.6323835362299999</c:v>
                </c:pt>
                <c:pt idx="4590">
                  <c:v>6.6323835362299999</c:v>
                </c:pt>
                <c:pt idx="4591">
                  <c:v>6.6389813781300004</c:v>
                </c:pt>
                <c:pt idx="4592">
                  <c:v>6.6323835362299999</c:v>
                </c:pt>
                <c:pt idx="4593">
                  <c:v>6.6323835362299999</c:v>
                </c:pt>
                <c:pt idx="4594">
                  <c:v>6.6323835362299999</c:v>
                </c:pt>
                <c:pt idx="4595">
                  <c:v>6.64519111167</c:v>
                </c:pt>
                <c:pt idx="4596">
                  <c:v>6.6323835362299999</c:v>
                </c:pt>
                <c:pt idx="4597">
                  <c:v>6.6323835362299999</c:v>
                </c:pt>
                <c:pt idx="4598">
                  <c:v>6.6389813781300004</c:v>
                </c:pt>
                <c:pt idx="4599">
                  <c:v>6.6389813781300004</c:v>
                </c:pt>
                <c:pt idx="4600">
                  <c:v>6.6323835362299999</c:v>
                </c:pt>
                <c:pt idx="4601">
                  <c:v>6.6389813781300004</c:v>
                </c:pt>
                <c:pt idx="4602">
                  <c:v>6.6323835362299999</c:v>
                </c:pt>
                <c:pt idx="4603">
                  <c:v>6.6323835362299999</c:v>
                </c:pt>
                <c:pt idx="4604">
                  <c:v>6.6389813781300004</c:v>
                </c:pt>
                <c:pt idx="4605">
                  <c:v>6.6389813781300004</c:v>
                </c:pt>
                <c:pt idx="4606">
                  <c:v>6.6389813781300004</c:v>
                </c:pt>
                <c:pt idx="4607">
                  <c:v>6.6389813781300004</c:v>
                </c:pt>
                <c:pt idx="4608">
                  <c:v>6.6323835362299999</c:v>
                </c:pt>
                <c:pt idx="4609">
                  <c:v>6.6389813781300004</c:v>
                </c:pt>
                <c:pt idx="4610">
                  <c:v>6.6323835362299999</c:v>
                </c:pt>
                <c:pt idx="4611">
                  <c:v>6.6323835362299999</c:v>
                </c:pt>
                <c:pt idx="4612">
                  <c:v>6.6389813781300004</c:v>
                </c:pt>
                <c:pt idx="4613">
                  <c:v>6.6389813781300004</c:v>
                </c:pt>
                <c:pt idx="4614">
                  <c:v>6.6323835362299999</c:v>
                </c:pt>
                <c:pt idx="4615">
                  <c:v>6.6389813781300004</c:v>
                </c:pt>
                <c:pt idx="4616">
                  <c:v>6.6389813781300004</c:v>
                </c:pt>
                <c:pt idx="4617">
                  <c:v>6.6261738026900003</c:v>
                </c:pt>
                <c:pt idx="4618">
                  <c:v>6.6323835362299999</c:v>
                </c:pt>
                <c:pt idx="4619">
                  <c:v>6.6389813781300004</c:v>
                </c:pt>
                <c:pt idx="4620">
                  <c:v>6.6261738026900003</c:v>
                </c:pt>
                <c:pt idx="4621">
                  <c:v>6.6323835362299999</c:v>
                </c:pt>
                <c:pt idx="4622">
                  <c:v>6.6323835362299999</c:v>
                </c:pt>
                <c:pt idx="4623">
                  <c:v>6.6323835362299999</c:v>
                </c:pt>
                <c:pt idx="4624">
                  <c:v>6.6323835362299999</c:v>
                </c:pt>
                <c:pt idx="4625">
                  <c:v>6.6323835362299999</c:v>
                </c:pt>
                <c:pt idx="4626">
                  <c:v>6.6261738026900003</c:v>
                </c:pt>
                <c:pt idx="4627">
                  <c:v>6.6323835362299999</c:v>
                </c:pt>
                <c:pt idx="4628">
                  <c:v>6.6323835362299999</c:v>
                </c:pt>
                <c:pt idx="4629">
                  <c:v>6.6323835362299999</c:v>
                </c:pt>
                <c:pt idx="4630">
                  <c:v>6.6323835362299999</c:v>
                </c:pt>
                <c:pt idx="4631">
                  <c:v>6.6323835362299999</c:v>
                </c:pt>
                <c:pt idx="4632">
                  <c:v>6.6323835362299999</c:v>
                </c:pt>
                <c:pt idx="4633">
                  <c:v>6.6261738026900003</c:v>
                </c:pt>
                <c:pt idx="4634">
                  <c:v>6.6323835362299999</c:v>
                </c:pt>
                <c:pt idx="4635">
                  <c:v>6.6261738026900003</c:v>
                </c:pt>
                <c:pt idx="4636">
                  <c:v>6.6323835362299999</c:v>
                </c:pt>
                <c:pt idx="4637">
                  <c:v>6.6323835362299999</c:v>
                </c:pt>
                <c:pt idx="4638">
                  <c:v>6.6323835362299999</c:v>
                </c:pt>
                <c:pt idx="4639">
                  <c:v>6.6323835362299999</c:v>
                </c:pt>
                <c:pt idx="4640">
                  <c:v>6.6323835362299999</c:v>
                </c:pt>
                <c:pt idx="4641">
                  <c:v>6.6389813781300004</c:v>
                </c:pt>
                <c:pt idx="4642">
                  <c:v>6.6323835362299999</c:v>
                </c:pt>
                <c:pt idx="4643">
                  <c:v>6.6323835362299999</c:v>
                </c:pt>
                <c:pt idx="4644">
                  <c:v>6.6261738026900003</c:v>
                </c:pt>
                <c:pt idx="4645">
                  <c:v>6.6261738026900003</c:v>
                </c:pt>
                <c:pt idx="4646">
                  <c:v>6.6389813781300004</c:v>
                </c:pt>
                <c:pt idx="4647">
                  <c:v>6.6323835362299999</c:v>
                </c:pt>
                <c:pt idx="4648">
                  <c:v>6.6323835362299999</c:v>
                </c:pt>
                <c:pt idx="4649">
                  <c:v>6.6389813781300004</c:v>
                </c:pt>
                <c:pt idx="4650">
                  <c:v>6.6261738026900003</c:v>
                </c:pt>
                <c:pt idx="4651">
                  <c:v>6.6323835362299999</c:v>
                </c:pt>
                <c:pt idx="4652">
                  <c:v>6.6323835362299999</c:v>
                </c:pt>
                <c:pt idx="4653">
                  <c:v>6.6261738026900003</c:v>
                </c:pt>
                <c:pt idx="4654">
                  <c:v>6.6323835362299999</c:v>
                </c:pt>
                <c:pt idx="4655">
                  <c:v>6.6323835362299999</c:v>
                </c:pt>
                <c:pt idx="4656">
                  <c:v>6.6323835362299999</c:v>
                </c:pt>
                <c:pt idx="4657">
                  <c:v>6.6323835362299999</c:v>
                </c:pt>
                <c:pt idx="4658">
                  <c:v>6.6261738026900003</c:v>
                </c:pt>
                <c:pt idx="4659">
                  <c:v>6.6323835362299999</c:v>
                </c:pt>
                <c:pt idx="4660">
                  <c:v>6.6261738026900003</c:v>
                </c:pt>
                <c:pt idx="4661">
                  <c:v>6.6389813781300004</c:v>
                </c:pt>
                <c:pt idx="4662">
                  <c:v>6.6323835362299999</c:v>
                </c:pt>
                <c:pt idx="4663">
                  <c:v>6.6323835362299999</c:v>
                </c:pt>
                <c:pt idx="4664">
                  <c:v>6.6323835362299999</c:v>
                </c:pt>
                <c:pt idx="4665">
                  <c:v>6.6323835362299999</c:v>
                </c:pt>
                <c:pt idx="4666">
                  <c:v>6.6199640691399999</c:v>
                </c:pt>
                <c:pt idx="4667">
                  <c:v>6.6389813781300004</c:v>
                </c:pt>
                <c:pt idx="4668">
                  <c:v>6.6323835362299999</c:v>
                </c:pt>
                <c:pt idx="4669">
                  <c:v>6.6323835362299999</c:v>
                </c:pt>
                <c:pt idx="4670">
                  <c:v>6.6323835362299999</c:v>
                </c:pt>
                <c:pt idx="4671">
                  <c:v>6.6323835362299999</c:v>
                </c:pt>
                <c:pt idx="4672">
                  <c:v>6.6323835362299999</c:v>
                </c:pt>
                <c:pt idx="4673">
                  <c:v>6.6323835362299999</c:v>
                </c:pt>
                <c:pt idx="4674">
                  <c:v>6.6323835362299999</c:v>
                </c:pt>
                <c:pt idx="4675">
                  <c:v>6.6323835362299999</c:v>
                </c:pt>
                <c:pt idx="4676">
                  <c:v>6.6323835362299999</c:v>
                </c:pt>
                <c:pt idx="4677">
                  <c:v>6.6323835362299999</c:v>
                </c:pt>
                <c:pt idx="4678">
                  <c:v>6.6323835362299999</c:v>
                </c:pt>
                <c:pt idx="4679">
                  <c:v>6.6323835362299999</c:v>
                </c:pt>
                <c:pt idx="4680">
                  <c:v>6.6323835362299999</c:v>
                </c:pt>
                <c:pt idx="4681">
                  <c:v>6.6261738026900003</c:v>
                </c:pt>
                <c:pt idx="4682">
                  <c:v>6.6323835362299999</c:v>
                </c:pt>
                <c:pt idx="4683">
                  <c:v>6.6323835362299999</c:v>
                </c:pt>
                <c:pt idx="4684">
                  <c:v>6.6261738026900003</c:v>
                </c:pt>
                <c:pt idx="4685">
                  <c:v>6.6323835362299999</c:v>
                </c:pt>
                <c:pt idx="4686">
                  <c:v>6.6261738026900003</c:v>
                </c:pt>
                <c:pt idx="4687">
                  <c:v>6.6261738026900003</c:v>
                </c:pt>
                <c:pt idx="4688">
                  <c:v>6.6323835362299999</c:v>
                </c:pt>
                <c:pt idx="4689">
                  <c:v>6.6323835362299999</c:v>
                </c:pt>
                <c:pt idx="4690">
                  <c:v>6.6261738026900003</c:v>
                </c:pt>
                <c:pt idx="4691">
                  <c:v>6.6261738026900003</c:v>
                </c:pt>
                <c:pt idx="4692">
                  <c:v>6.6261738026900003</c:v>
                </c:pt>
                <c:pt idx="4693">
                  <c:v>6.6261738026900003</c:v>
                </c:pt>
                <c:pt idx="4694">
                  <c:v>6.6261738026900003</c:v>
                </c:pt>
                <c:pt idx="4695">
                  <c:v>6.6261738026900003</c:v>
                </c:pt>
                <c:pt idx="4696">
                  <c:v>6.6323835362299999</c:v>
                </c:pt>
                <c:pt idx="4697">
                  <c:v>6.6199640691399999</c:v>
                </c:pt>
                <c:pt idx="4698">
                  <c:v>6.6323835362299999</c:v>
                </c:pt>
                <c:pt idx="4699">
                  <c:v>6.6261738026900003</c:v>
                </c:pt>
                <c:pt idx="4700">
                  <c:v>6.6199640691399999</c:v>
                </c:pt>
                <c:pt idx="4701">
                  <c:v>6.6261738026900003</c:v>
                </c:pt>
                <c:pt idx="4702">
                  <c:v>6.6261738026900003</c:v>
                </c:pt>
                <c:pt idx="4703">
                  <c:v>6.6261738026900003</c:v>
                </c:pt>
                <c:pt idx="4704">
                  <c:v>6.6261738026900003</c:v>
                </c:pt>
                <c:pt idx="4705">
                  <c:v>6.6261738026900003</c:v>
                </c:pt>
                <c:pt idx="4706">
                  <c:v>6.6323835362299999</c:v>
                </c:pt>
                <c:pt idx="4707">
                  <c:v>6.6323835362299999</c:v>
                </c:pt>
                <c:pt idx="4708">
                  <c:v>6.6323835362299999</c:v>
                </c:pt>
                <c:pt idx="4709">
                  <c:v>6.6261738026900003</c:v>
                </c:pt>
                <c:pt idx="4710">
                  <c:v>6.6199640691399999</c:v>
                </c:pt>
                <c:pt idx="4711">
                  <c:v>6.6323835362299999</c:v>
                </c:pt>
                <c:pt idx="4712">
                  <c:v>6.6323835362299999</c:v>
                </c:pt>
                <c:pt idx="4713">
                  <c:v>6.6261738026900003</c:v>
                </c:pt>
                <c:pt idx="4714">
                  <c:v>6.6199640691399999</c:v>
                </c:pt>
                <c:pt idx="4715">
                  <c:v>6.6323835362299999</c:v>
                </c:pt>
                <c:pt idx="4716">
                  <c:v>6.6261738026900003</c:v>
                </c:pt>
                <c:pt idx="4717">
                  <c:v>6.6199640691399999</c:v>
                </c:pt>
                <c:pt idx="4718">
                  <c:v>6.6261738026900003</c:v>
                </c:pt>
                <c:pt idx="4719">
                  <c:v>6.6323835362299999</c:v>
                </c:pt>
                <c:pt idx="4720">
                  <c:v>6.6261738026900003</c:v>
                </c:pt>
                <c:pt idx="4721">
                  <c:v>6.6261738026900003</c:v>
                </c:pt>
                <c:pt idx="4722">
                  <c:v>6.6323835362299999</c:v>
                </c:pt>
                <c:pt idx="4723">
                  <c:v>6.6199640691399999</c:v>
                </c:pt>
                <c:pt idx="4724">
                  <c:v>6.6323835362299999</c:v>
                </c:pt>
                <c:pt idx="4725">
                  <c:v>6.6323835362299999</c:v>
                </c:pt>
                <c:pt idx="4726">
                  <c:v>6.6261738026900003</c:v>
                </c:pt>
                <c:pt idx="4727">
                  <c:v>6.6199640691399999</c:v>
                </c:pt>
                <c:pt idx="4728">
                  <c:v>6.6323835362299999</c:v>
                </c:pt>
                <c:pt idx="4729">
                  <c:v>6.6261738026900003</c:v>
                </c:pt>
                <c:pt idx="4730">
                  <c:v>6.6261738026900003</c:v>
                </c:pt>
                <c:pt idx="4731">
                  <c:v>6.6323835362299999</c:v>
                </c:pt>
                <c:pt idx="4732">
                  <c:v>6.6261738026900003</c:v>
                </c:pt>
                <c:pt idx="4733">
                  <c:v>6.6261738026900003</c:v>
                </c:pt>
                <c:pt idx="4734">
                  <c:v>6.6323835362299999</c:v>
                </c:pt>
                <c:pt idx="4735">
                  <c:v>6.6261738026900003</c:v>
                </c:pt>
                <c:pt idx="4736">
                  <c:v>6.6261738026900003</c:v>
                </c:pt>
                <c:pt idx="4737">
                  <c:v>6.6261738026900003</c:v>
                </c:pt>
                <c:pt idx="4738">
                  <c:v>6.6199640691399999</c:v>
                </c:pt>
                <c:pt idx="4739">
                  <c:v>6.6199640691399999</c:v>
                </c:pt>
                <c:pt idx="4740">
                  <c:v>6.6389813781300004</c:v>
                </c:pt>
                <c:pt idx="4741">
                  <c:v>6.6323835362299999</c:v>
                </c:pt>
                <c:pt idx="4742">
                  <c:v>6.6133662272500002</c:v>
                </c:pt>
                <c:pt idx="4743">
                  <c:v>6.6199640691399999</c:v>
                </c:pt>
                <c:pt idx="4744">
                  <c:v>6.64519111167</c:v>
                </c:pt>
                <c:pt idx="4745">
                  <c:v>6.6261738026900003</c:v>
                </c:pt>
                <c:pt idx="4746">
                  <c:v>6.6199640691399999</c:v>
                </c:pt>
                <c:pt idx="4747">
                  <c:v>6.6261738026900003</c:v>
                </c:pt>
                <c:pt idx="4748">
                  <c:v>6.6323835362299999</c:v>
                </c:pt>
                <c:pt idx="4749">
                  <c:v>6.6199640691399999</c:v>
                </c:pt>
                <c:pt idx="4750">
                  <c:v>6.6199640691399999</c:v>
                </c:pt>
                <c:pt idx="4751">
                  <c:v>6.6261738026900003</c:v>
                </c:pt>
                <c:pt idx="4752">
                  <c:v>6.6199640691399999</c:v>
                </c:pt>
                <c:pt idx="4753">
                  <c:v>6.6261738026900003</c:v>
                </c:pt>
                <c:pt idx="4754">
                  <c:v>6.6261738026900003</c:v>
                </c:pt>
                <c:pt idx="4755">
                  <c:v>6.6199640691399999</c:v>
                </c:pt>
                <c:pt idx="4756">
                  <c:v>6.6133662272500002</c:v>
                </c:pt>
                <c:pt idx="4757">
                  <c:v>6.6323835362299999</c:v>
                </c:pt>
                <c:pt idx="4758">
                  <c:v>6.6261738026900003</c:v>
                </c:pt>
                <c:pt idx="4759">
                  <c:v>6.6071564936999998</c:v>
                </c:pt>
                <c:pt idx="4760">
                  <c:v>6.6199640691399999</c:v>
                </c:pt>
                <c:pt idx="4761">
                  <c:v>6.6323835362299999</c:v>
                </c:pt>
                <c:pt idx="4762">
                  <c:v>6.6199640691399999</c:v>
                </c:pt>
                <c:pt idx="4763">
                  <c:v>6.6199640691399999</c:v>
                </c:pt>
                <c:pt idx="4764">
                  <c:v>6.6261738026900003</c:v>
                </c:pt>
                <c:pt idx="4765">
                  <c:v>6.6199640691399999</c:v>
                </c:pt>
                <c:pt idx="4766">
                  <c:v>6.6261738026900003</c:v>
                </c:pt>
                <c:pt idx="4767">
                  <c:v>6.6323835362299999</c:v>
                </c:pt>
                <c:pt idx="4768">
                  <c:v>6.6133662272500002</c:v>
                </c:pt>
                <c:pt idx="4769">
                  <c:v>6.6199640691399999</c:v>
                </c:pt>
                <c:pt idx="4770">
                  <c:v>6.6323835362299999</c:v>
                </c:pt>
                <c:pt idx="4771">
                  <c:v>6.6199640691399999</c:v>
                </c:pt>
                <c:pt idx="4772">
                  <c:v>6.6133662272500002</c:v>
                </c:pt>
                <c:pt idx="4773">
                  <c:v>6.6261738026900003</c:v>
                </c:pt>
                <c:pt idx="4774">
                  <c:v>6.6199640691399999</c:v>
                </c:pt>
                <c:pt idx="4775">
                  <c:v>6.6199640691399999</c:v>
                </c:pt>
                <c:pt idx="4776">
                  <c:v>6.6261738026900003</c:v>
                </c:pt>
                <c:pt idx="4777">
                  <c:v>6.6261738026900003</c:v>
                </c:pt>
                <c:pt idx="4778">
                  <c:v>6.6133662272500002</c:v>
                </c:pt>
                <c:pt idx="4779">
                  <c:v>6.6261738026900003</c:v>
                </c:pt>
                <c:pt idx="4780">
                  <c:v>6.6261738026900003</c:v>
                </c:pt>
                <c:pt idx="4781">
                  <c:v>6.6199640691399999</c:v>
                </c:pt>
                <c:pt idx="4782">
                  <c:v>6.6199640691399999</c:v>
                </c:pt>
                <c:pt idx="4783">
                  <c:v>6.6261738026900003</c:v>
                </c:pt>
                <c:pt idx="4784">
                  <c:v>6.6199640691399999</c:v>
                </c:pt>
                <c:pt idx="4785">
                  <c:v>6.6261738026900003</c:v>
                </c:pt>
                <c:pt idx="4786">
                  <c:v>6.6199640691399999</c:v>
                </c:pt>
                <c:pt idx="4787">
                  <c:v>6.6199640691399999</c:v>
                </c:pt>
                <c:pt idx="4788">
                  <c:v>6.6199640691399999</c:v>
                </c:pt>
                <c:pt idx="4789">
                  <c:v>6.6199640691399999</c:v>
                </c:pt>
                <c:pt idx="4790">
                  <c:v>6.6199640691399999</c:v>
                </c:pt>
                <c:pt idx="4791">
                  <c:v>6.6199640691399999</c:v>
                </c:pt>
                <c:pt idx="4792">
                  <c:v>6.6261738026900003</c:v>
                </c:pt>
                <c:pt idx="4793">
                  <c:v>6.6199640691399999</c:v>
                </c:pt>
                <c:pt idx="4794">
                  <c:v>6.6199640691399999</c:v>
                </c:pt>
                <c:pt idx="4795">
                  <c:v>6.6261738026900003</c:v>
                </c:pt>
                <c:pt idx="4796">
                  <c:v>6.6199640691399999</c:v>
                </c:pt>
                <c:pt idx="4797">
                  <c:v>6.6071564936999998</c:v>
                </c:pt>
                <c:pt idx="4798">
                  <c:v>6.6261738026900003</c:v>
                </c:pt>
                <c:pt idx="4799">
                  <c:v>6.6199640691399999</c:v>
                </c:pt>
                <c:pt idx="4800">
                  <c:v>6.6133662272500002</c:v>
                </c:pt>
                <c:pt idx="4801">
                  <c:v>6.6199640691399999</c:v>
                </c:pt>
                <c:pt idx="4802">
                  <c:v>6.6199640691399999</c:v>
                </c:pt>
                <c:pt idx="4803">
                  <c:v>6.6261738026900003</c:v>
                </c:pt>
                <c:pt idx="4804">
                  <c:v>6.6261738026900003</c:v>
                </c:pt>
                <c:pt idx="4805">
                  <c:v>6.6261738026900003</c:v>
                </c:pt>
                <c:pt idx="4806">
                  <c:v>6.6199640691399999</c:v>
                </c:pt>
                <c:pt idx="4807">
                  <c:v>6.6071564936999998</c:v>
                </c:pt>
                <c:pt idx="4808">
                  <c:v>6.6199640691399999</c:v>
                </c:pt>
                <c:pt idx="4809">
                  <c:v>6.6261738026900003</c:v>
                </c:pt>
                <c:pt idx="4810">
                  <c:v>6.6199640691399999</c:v>
                </c:pt>
                <c:pt idx="4811">
                  <c:v>6.6199640691399999</c:v>
                </c:pt>
                <c:pt idx="4812">
                  <c:v>6.6261738026900003</c:v>
                </c:pt>
                <c:pt idx="4813">
                  <c:v>6.6133662272500002</c:v>
                </c:pt>
                <c:pt idx="4814">
                  <c:v>6.6199640691399999</c:v>
                </c:pt>
                <c:pt idx="4815">
                  <c:v>6.6199640691399999</c:v>
                </c:pt>
                <c:pt idx="4816">
                  <c:v>6.6199640691399999</c:v>
                </c:pt>
                <c:pt idx="4817">
                  <c:v>6.6071564936999998</c:v>
                </c:pt>
                <c:pt idx="4818">
                  <c:v>6.6261738026900003</c:v>
                </c:pt>
                <c:pt idx="4819">
                  <c:v>6.6261738026900003</c:v>
                </c:pt>
                <c:pt idx="4820">
                  <c:v>6.6199640691399999</c:v>
                </c:pt>
                <c:pt idx="4821">
                  <c:v>6.6133662272500002</c:v>
                </c:pt>
                <c:pt idx="4822">
                  <c:v>6.6261738026900003</c:v>
                </c:pt>
                <c:pt idx="4823">
                  <c:v>6.6199640691399999</c:v>
                </c:pt>
                <c:pt idx="4824">
                  <c:v>6.6199640691399999</c:v>
                </c:pt>
                <c:pt idx="4825">
                  <c:v>6.6261738026900003</c:v>
                </c:pt>
                <c:pt idx="4826">
                  <c:v>6.6199640691399999</c:v>
                </c:pt>
                <c:pt idx="4827">
                  <c:v>6.6261738026900003</c:v>
                </c:pt>
                <c:pt idx="4828">
                  <c:v>6.6261738026900003</c:v>
                </c:pt>
                <c:pt idx="4829">
                  <c:v>6.6261738026900003</c:v>
                </c:pt>
                <c:pt idx="4830">
                  <c:v>6.6133662272500002</c:v>
                </c:pt>
                <c:pt idx="4831">
                  <c:v>6.6199640691399999</c:v>
                </c:pt>
                <c:pt idx="4832">
                  <c:v>6.6199640691399999</c:v>
                </c:pt>
                <c:pt idx="4833">
                  <c:v>6.6199640691399999</c:v>
                </c:pt>
                <c:pt idx="4834">
                  <c:v>6.6261738026900003</c:v>
                </c:pt>
                <c:pt idx="4835">
                  <c:v>6.6199640691399999</c:v>
                </c:pt>
                <c:pt idx="4836">
                  <c:v>6.6133662272500002</c:v>
                </c:pt>
                <c:pt idx="4837">
                  <c:v>6.6199640691399999</c:v>
                </c:pt>
                <c:pt idx="4838">
                  <c:v>6.6133662272500002</c:v>
                </c:pt>
                <c:pt idx="4839">
                  <c:v>6.6199640691399999</c:v>
                </c:pt>
                <c:pt idx="4840">
                  <c:v>6.6199640691399999</c:v>
                </c:pt>
                <c:pt idx="4841">
                  <c:v>6.6133662272500002</c:v>
                </c:pt>
                <c:pt idx="4842">
                  <c:v>6.6133662272500002</c:v>
                </c:pt>
                <c:pt idx="4843">
                  <c:v>6.6199640691399999</c:v>
                </c:pt>
                <c:pt idx="4844">
                  <c:v>6.6261738026900003</c:v>
                </c:pt>
                <c:pt idx="4845">
                  <c:v>6.6199640691399999</c:v>
                </c:pt>
                <c:pt idx="4846">
                  <c:v>6.6199640691399999</c:v>
                </c:pt>
                <c:pt idx="4847">
                  <c:v>6.6199640691399999</c:v>
                </c:pt>
                <c:pt idx="4848">
                  <c:v>6.6199640691399999</c:v>
                </c:pt>
                <c:pt idx="4849">
                  <c:v>6.6133662272500002</c:v>
                </c:pt>
                <c:pt idx="4850">
                  <c:v>6.6199640691399999</c:v>
                </c:pt>
                <c:pt idx="4851">
                  <c:v>6.6199640691399999</c:v>
                </c:pt>
                <c:pt idx="4852">
                  <c:v>6.6199640691399999</c:v>
                </c:pt>
                <c:pt idx="4853">
                  <c:v>6.6199640691399999</c:v>
                </c:pt>
                <c:pt idx="4854">
                  <c:v>6.6199640691399999</c:v>
                </c:pt>
                <c:pt idx="4855">
                  <c:v>6.6199640691399999</c:v>
                </c:pt>
                <c:pt idx="4856">
                  <c:v>6.6133662272500002</c:v>
                </c:pt>
                <c:pt idx="4857">
                  <c:v>6.6199640691399999</c:v>
                </c:pt>
                <c:pt idx="4858">
                  <c:v>6.6133662272500002</c:v>
                </c:pt>
                <c:pt idx="4859">
                  <c:v>6.6199640691399999</c:v>
                </c:pt>
                <c:pt idx="4860">
                  <c:v>6.6199640691399999</c:v>
                </c:pt>
                <c:pt idx="4861">
                  <c:v>6.6261738026900003</c:v>
                </c:pt>
                <c:pt idx="4862">
                  <c:v>6.6133662272500002</c:v>
                </c:pt>
                <c:pt idx="4863">
                  <c:v>6.6199640691399999</c:v>
                </c:pt>
                <c:pt idx="4864">
                  <c:v>6.6261738026900003</c:v>
                </c:pt>
                <c:pt idx="4865">
                  <c:v>6.6133662272500002</c:v>
                </c:pt>
                <c:pt idx="4866">
                  <c:v>6.6071564936999998</c:v>
                </c:pt>
                <c:pt idx="4867">
                  <c:v>6.6261738026900003</c:v>
                </c:pt>
                <c:pt idx="4868">
                  <c:v>6.6261738026900003</c:v>
                </c:pt>
                <c:pt idx="4869">
                  <c:v>6.6071564936999998</c:v>
                </c:pt>
                <c:pt idx="4870">
                  <c:v>6.6199640691399999</c:v>
                </c:pt>
                <c:pt idx="4871">
                  <c:v>6.6199640691399999</c:v>
                </c:pt>
                <c:pt idx="4872">
                  <c:v>6.6133662272500002</c:v>
                </c:pt>
                <c:pt idx="4873">
                  <c:v>6.6199640691399999</c:v>
                </c:pt>
                <c:pt idx="4874">
                  <c:v>6.6199640691399999</c:v>
                </c:pt>
                <c:pt idx="4875">
                  <c:v>6.6071564936999998</c:v>
                </c:pt>
                <c:pt idx="4876">
                  <c:v>6.6133662272500002</c:v>
                </c:pt>
                <c:pt idx="4877">
                  <c:v>6.6323835362299999</c:v>
                </c:pt>
                <c:pt idx="4878">
                  <c:v>6.6133662272500002</c:v>
                </c:pt>
                <c:pt idx="4879">
                  <c:v>6.6071564936999998</c:v>
                </c:pt>
                <c:pt idx="4880">
                  <c:v>6.6133662272500002</c:v>
                </c:pt>
                <c:pt idx="4881">
                  <c:v>6.6199640691399999</c:v>
                </c:pt>
                <c:pt idx="4882">
                  <c:v>6.6133662272500002</c:v>
                </c:pt>
                <c:pt idx="4883">
                  <c:v>6.6133662272500002</c:v>
                </c:pt>
                <c:pt idx="4884">
                  <c:v>6.6199640691399999</c:v>
                </c:pt>
                <c:pt idx="4885">
                  <c:v>6.6199640691399999</c:v>
                </c:pt>
                <c:pt idx="4886">
                  <c:v>6.6199640691399999</c:v>
                </c:pt>
                <c:pt idx="4887">
                  <c:v>6.6133662272500002</c:v>
                </c:pt>
                <c:pt idx="4888">
                  <c:v>6.6133662272500002</c:v>
                </c:pt>
                <c:pt idx="4889">
                  <c:v>6.6133662272500002</c:v>
                </c:pt>
                <c:pt idx="4890">
                  <c:v>6.6261738026900003</c:v>
                </c:pt>
                <c:pt idx="4891">
                  <c:v>6.6071564936999998</c:v>
                </c:pt>
                <c:pt idx="4892">
                  <c:v>6.6133662272500002</c:v>
                </c:pt>
                <c:pt idx="4893">
                  <c:v>6.6261738026900003</c:v>
                </c:pt>
                <c:pt idx="4894">
                  <c:v>6.6199640691399999</c:v>
                </c:pt>
                <c:pt idx="4895">
                  <c:v>6.6005586518100001</c:v>
                </c:pt>
                <c:pt idx="4896">
                  <c:v>6.6199640691399999</c:v>
                </c:pt>
                <c:pt idx="4897">
                  <c:v>6.6133662272500002</c:v>
                </c:pt>
                <c:pt idx="4898">
                  <c:v>6.6071564936999998</c:v>
                </c:pt>
                <c:pt idx="4899">
                  <c:v>6.6261738026900003</c:v>
                </c:pt>
                <c:pt idx="4900">
                  <c:v>6.6199640691399999</c:v>
                </c:pt>
                <c:pt idx="4901">
                  <c:v>6.6071564936999998</c:v>
                </c:pt>
                <c:pt idx="4902">
                  <c:v>6.6261738026900003</c:v>
                </c:pt>
                <c:pt idx="4903">
                  <c:v>6.6261738026900003</c:v>
                </c:pt>
                <c:pt idx="4904">
                  <c:v>6.6005586518100001</c:v>
                </c:pt>
                <c:pt idx="4905">
                  <c:v>6.6133662272500002</c:v>
                </c:pt>
                <c:pt idx="4906">
                  <c:v>6.6323835362299999</c:v>
                </c:pt>
                <c:pt idx="4907">
                  <c:v>6.6005586518100001</c:v>
                </c:pt>
                <c:pt idx="4908">
                  <c:v>6.6133662272500002</c:v>
                </c:pt>
                <c:pt idx="4909">
                  <c:v>6.6323835362299999</c:v>
                </c:pt>
                <c:pt idx="4910">
                  <c:v>6.6071564936999998</c:v>
                </c:pt>
                <c:pt idx="4911">
                  <c:v>6.6071564936999998</c:v>
                </c:pt>
                <c:pt idx="4912">
                  <c:v>6.6261738026900003</c:v>
                </c:pt>
                <c:pt idx="4913">
                  <c:v>6.6071564936999998</c:v>
                </c:pt>
                <c:pt idx="4914">
                  <c:v>6.6005586518100001</c:v>
                </c:pt>
                <c:pt idx="4915">
                  <c:v>6.6323835362299999</c:v>
                </c:pt>
                <c:pt idx="4916">
                  <c:v>6.6133662272500002</c:v>
                </c:pt>
                <c:pt idx="4917">
                  <c:v>6.58775107637</c:v>
                </c:pt>
                <c:pt idx="4918">
                  <c:v>6.6199640691399999</c:v>
                </c:pt>
                <c:pt idx="4919">
                  <c:v>6.6199640691399999</c:v>
                </c:pt>
                <c:pt idx="4920">
                  <c:v>6.6005586518100001</c:v>
                </c:pt>
                <c:pt idx="4921">
                  <c:v>6.6133662272500002</c:v>
                </c:pt>
                <c:pt idx="4922">
                  <c:v>6.6261738026900003</c:v>
                </c:pt>
                <c:pt idx="4923">
                  <c:v>6.6005586518100001</c:v>
                </c:pt>
                <c:pt idx="4924">
                  <c:v>6.6133662272500002</c:v>
                </c:pt>
                <c:pt idx="4925">
                  <c:v>6.6323835362299999</c:v>
                </c:pt>
                <c:pt idx="4926">
                  <c:v>6.6005586518100001</c:v>
                </c:pt>
                <c:pt idx="4927">
                  <c:v>6.6071564936999998</c:v>
                </c:pt>
                <c:pt idx="4928">
                  <c:v>6.6261738026900003</c:v>
                </c:pt>
                <c:pt idx="4929">
                  <c:v>6.6071564936999998</c:v>
                </c:pt>
                <c:pt idx="4930">
                  <c:v>6.6133662272500002</c:v>
                </c:pt>
                <c:pt idx="4931">
                  <c:v>6.6261738026900003</c:v>
                </c:pt>
                <c:pt idx="4932">
                  <c:v>6.6071564936999998</c:v>
                </c:pt>
                <c:pt idx="4933">
                  <c:v>6.6071564936999998</c:v>
                </c:pt>
                <c:pt idx="4934">
                  <c:v>6.6199640691399999</c:v>
                </c:pt>
                <c:pt idx="4935">
                  <c:v>6.6199640691399999</c:v>
                </c:pt>
                <c:pt idx="4936">
                  <c:v>6.6071564936999998</c:v>
                </c:pt>
                <c:pt idx="4937">
                  <c:v>6.6199640691399999</c:v>
                </c:pt>
                <c:pt idx="4938">
                  <c:v>6.6199640691399999</c:v>
                </c:pt>
                <c:pt idx="4939">
                  <c:v>6.6133662272500002</c:v>
                </c:pt>
                <c:pt idx="4940">
                  <c:v>6.6071564936999998</c:v>
                </c:pt>
                <c:pt idx="4941">
                  <c:v>6.6199640691399999</c:v>
                </c:pt>
                <c:pt idx="4942">
                  <c:v>6.6133662272500002</c:v>
                </c:pt>
                <c:pt idx="4943">
                  <c:v>6.6133662272500002</c:v>
                </c:pt>
                <c:pt idx="4944">
                  <c:v>6.6133662272500002</c:v>
                </c:pt>
                <c:pt idx="4945">
                  <c:v>6.6199640691399999</c:v>
                </c:pt>
                <c:pt idx="4946">
                  <c:v>6.6071564936999998</c:v>
                </c:pt>
                <c:pt idx="4947">
                  <c:v>6.6071564936999998</c:v>
                </c:pt>
                <c:pt idx="4948">
                  <c:v>6.6199640691399999</c:v>
                </c:pt>
                <c:pt idx="4949">
                  <c:v>6.6133662272500002</c:v>
                </c:pt>
                <c:pt idx="4950">
                  <c:v>6.6071564936999998</c:v>
                </c:pt>
                <c:pt idx="4951">
                  <c:v>6.6199640691399999</c:v>
                </c:pt>
                <c:pt idx="4952">
                  <c:v>6.6199640691399999</c:v>
                </c:pt>
                <c:pt idx="4953">
                  <c:v>6.6133662272500002</c:v>
                </c:pt>
                <c:pt idx="4954">
                  <c:v>6.6133662272500002</c:v>
                </c:pt>
                <c:pt idx="4955">
                  <c:v>6.6199640691399999</c:v>
                </c:pt>
                <c:pt idx="4956">
                  <c:v>6.6071564936999998</c:v>
                </c:pt>
                <c:pt idx="4957">
                  <c:v>6.6071564936999998</c:v>
                </c:pt>
                <c:pt idx="4958">
                  <c:v>6.6199640691399999</c:v>
                </c:pt>
                <c:pt idx="4959">
                  <c:v>6.6199640691399999</c:v>
                </c:pt>
                <c:pt idx="4960">
                  <c:v>6.6005586518100001</c:v>
                </c:pt>
                <c:pt idx="4961">
                  <c:v>6.6261738026900003</c:v>
                </c:pt>
                <c:pt idx="4962">
                  <c:v>6.6199640691399999</c:v>
                </c:pt>
                <c:pt idx="4963">
                  <c:v>6.6005586518100001</c:v>
                </c:pt>
                <c:pt idx="4964">
                  <c:v>6.6005586518100001</c:v>
                </c:pt>
                <c:pt idx="4965">
                  <c:v>6.6323835362299999</c:v>
                </c:pt>
                <c:pt idx="4966">
                  <c:v>6.6005586518100001</c:v>
                </c:pt>
                <c:pt idx="4967">
                  <c:v>6.6071564936999998</c:v>
                </c:pt>
                <c:pt idx="4968">
                  <c:v>6.6199640691399999</c:v>
                </c:pt>
                <c:pt idx="4969">
                  <c:v>6.5943489182599997</c:v>
                </c:pt>
                <c:pt idx="4970">
                  <c:v>6.6071564936999998</c:v>
                </c:pt>
                <c:pt idx="4971">
                  <c:v>6.6323835362299999</c:v>
                </c:pt>
                <c:pt idx="4972">
                  <c:v>6.6133662272500002</c:v>
                </c:pt>
                <c:pt idx="4973">
                  <c:v>6.5943489182599997</c:v>
                </c:pt>
                <c:pt idx="4974">
                  <c:v>6.6261738026900003</c:v>
                </c:pt>
                <c:pt idx="4975">
                  <c:v>6.6133662272500002</c:v>
                </c:pt>
                <c:pt idx="4976">
                  <c:v>6.6005586518100001</c:v>
                </c:pt>
                <c:pt idx="4977">
                  <c:v>6.6199640691399999</c:v>
                </c:pt>
                <c:pt idx="4978">
                  <c:v>6.6133662272500002</c:v>
                </c:pt>
                <c:pt idx="4979">
                  <c:v>6.6005586518100001</c:v>
                </c:pt>
                <c:pt idx="4980">
                  <c:v>6.6133662272500002</c:v>
                </c:pt>
                <c:pt idx="4981">
                  <c:v>6.6199640691399999</c:v>
                </c:pt>
                <c:pt idx="4982">
                  <c:v>6.6005586518100001</c:v>
                </c:pt>
                <c:pt idx="4983">
                  <c:v>6.6133662272500002</c:v>
                </c:pt>
                <c:pt idx="4984">
                  <c:v>6.6133662272500002</c:v>
                </c:pt>
                <c:pt idx="4985">
                  <c:v>6.6005586518100001</c:v>
                </c:pt>
                <c:pt idx="4986">
                  <c:v>6.6071564936999998</c:v>
                </c:pt>
                <c:pt idx="4987">
                  <c:v>6.6199640691399999</c:v>
                </c:pt>
                <c:pt idx="4988">
                  <c:v>6.6005586518100001</c:v>
                </c:pt>
                <c:pt idx="4989">
                  <c:v>6.6071564936999998</c:v>
                </c:pt>
                <c:pt idx="4990">
                  <c:v>6.6133662272500002</c:v>
                </c:pt>
                <c:pt idx="4991">
                  <c:v>6.6071564936999998</c:v>
                </c:pt>
                <c:pt idx="4992">
                  <c:v>6.6005586518100001</c:v>
                </c:pt>
                <c:pt idx="4993">
                  <c:v>6.6199640691399999</c:v>
                </c:pt>
                <c:pt idx="4994">
                  <c:v>6.6071564936999998</c:v>
                </c:pt>
                <c:pt idx="4995">
                  <c:v>6.6005586518100001</c:v>
                </c:pt>
                <c:pt idx="4996">
                  <c:v>6.6133662272500002</c:v>
                </c:pt>
                <c:pt idx="4997">
                  <c:v>6.6133662272500002</c:v>
                </c:pt>
                <c:pt idx="4998">
                  <c:v>6.6005586518100001</c:v>
                </c:pt>
                <c:pt idx="4999">
                  <c:v>6.6133662272500002</c:v>
                </c:pt>
                <c:pt idx="5000">
                  <c:v>6.6133662272500002</c:v>
                </c:pt>
                <c:pt idx="5001">
                  <c:v>6.6071564936999998</c:v>
                </c:pt>
                <c:pt idx="5002">
                  <c:v>6.6199640691399999</c:v>
                </c:pt>
                <c:pt idx="5003">
                  <c:v>6.6199640691399999</c:v>
                </c:pt>
                <c:pt idx="5004">
                  <c:v>6.6071564936999998</c:v>
                </c:pt>
                <c:pt idx="5005">
                  <c:v>6.6071564936999998</c:v>
                </c:pt>
                <c:pt idx="5006">
                  <c:v>6.6071564936999998</c:v>
                </c:pt>
                <c:pt idx="5007">
                  <c:v>6.6071564936999998</c:v>
                </c:pt>
                <c:pt idx="5008">
                  <c:v>6.6071564936999998</c:v>
                </c:pt>
                <c:pt idx="5009">
                  <c:v>6.6199640691399999</c:v>
                </c:pt>
                <c:pt idx="5010">
                  <c:v>6.6005586518100001</c:v>
                </c:pt>
                <c:pt idx="5011">
                  <c:v>6.6005586518100001</c:v>
                </c:pt>
                <c:pt idx="5012">
                  <c:v>6.6199640691399999</c:v>
                </c:pt>
                <c:pt idx="5013">
                  <c:v>6.6071564936999998</c:v>
                </c:pt>
                <c:pt idx="5014">
                  <c:v>6.6071564936999998</c:v>
                </c:pt>
                <c:pt idx="5015">
                  <c:v>6.6133662272500002</c:v>
                </c:pt>
                <c:pt idx="5016">
                  <c:v>6.6071564936999998</c:v>
                </c:pt>
                <c:pt idx="5017">
                  <c:v>6.6005586518100001</c:v>
                </c:pt>
                <c:pt idx="5018">
                  <c:v>6.6071564936999998</c:v>
                </c:pt>
                <c:pt idx="5019">
                  <c:v>6.6071564936999998</c:v>
                </c:pt>
                <c:pt idx="5020">
                  <c:v>6.6071564936999998</c:v>
                </c:pt>
                <c:pt idx="5021">
                  <c:v>6.6071564936999998</c:v>
                </c:pt>
                <c:pt idx="5022">
                  <c:v>6.6071564936999998</c:v>
                </c:pt>
                <c:pt idx="5023">
                  <c:v>6.6005586518100001</c:v>
                </c:pt>
                <c:pt idx="5024">
                  <c:v>6.6133662272500002</c:v>
                </c:pt>
                <c:pt idx="5025">
                  <c:v>6.6133662272500002</c:v>
                </c:pt>
                <c:pt idx="5026">
                  <c:v>6.6005586518100001</c:v>
                </c:pt>
                <c:pt idx="5027">
                  <c:v>6.6071564936999998</c:v>
                </c:pt>
                <c:pt idx="5028">
                  <c:v>6.6133662272500002</c:v>
                </c:pt>
                <c:pt idx="5029">
                  <c:v>6.6071564936999998</c:v>
                </c:pt>
                <c:pt idx="5030">
                  <c:v>6.6071564936999998</c:v>
                </c:pt>
                <c:pt idx="5031">
                  <c:v>6.6071564936999998</c:v>
                </c:pt>
                <c:pt idx="5032">
                  <c:v>6.6071564936999998</c:v>
                </c:pt>
                <c:pt idx="5033">
                  <c:v>6.6071564936999998</c:v>
                </c:pt>
                <c:pt idx="5034">
                  <c:v>6.6133662272500002</c:v>
                </c:pt>
                <c:pt idx="5035">
                  <c:v>6.6133662272500002</c:v>
                </c:pt>
                <c:pt idx="5036">
                  <c:v>6.6133662272500002</c:v>
                </c:pt>
                <c:pt idx="5037">
                  <c:v>6.6071564936999998</c:v>
                </c:pt>
                <c:pt idx="5038">
                  <c:v>6.6133662272500002</c:v>
                </c:pt>
                <c:pt idx="5039">
                  <c:v>6.6133662272500002</c:v>
                </c:pt>
                <c:pt idx="5040">
                  <c:v>6.6071564936999998</c:v>
                </c:pt>
                <c:pt idx="5041">
                  <c:v>6.6071564936999998</c:v>
                </c:pt>
                <c:pt idx="5042">
                  <c:v>6.6133662272500002</c:v>
                </c:pt>
                <c:pt idx="5043">
                  <c:v>6.6071564936999998</c:v>
                </c:pt>
                <c:pt idx="5044">
                  <c:v>6.6071564936999998</c:v>
                </c:pt>
                <c:pt idx="5045">
                  <c:v>6.6133662272500002</c:v>
                </c:pt>
                <c:pt idx="5046">
                  <c:v>6.6071564936999998</c:v>
                </c:pt>
                <c:pt idx="5047">
                  <c:v>6.6005586518100001</c:v>
                </c:pt>
                <c:pt idx="5048">
                  <c:v>6.6133662272500002</c:v>
                </c:pt>
                <c:pt idx="5049">
                  <c:v>6.6071564936999998</c:v>
                </c:pt>
                <c:pt idx="5050">
                  <c:v>6.5815413428199996</c:v>
                </c:pt>
                <c:pt idx="5051">
                  <c:v>6.6133662272500002</c:v>
                </c:pt>
                <c:pt idx="5052">
                  <c:v>6.6133662272500002</c:v>
                </c:pt>
                <c:pt idx="5053">
                  <c:v>6.6005586518100001</c:v>
                </c:pt>
                <c:pt idx="5054">
                  <c:v>6.6005586518100001</c:v>
                </c:pt>
                <c:pt idx="5055">
                  <c:v>6.6133662272500002</c:v>
                </c:pt>
                <c:pt idx="5056">
                  <c:v>6.6005586518100001</c:v>
                </c:pt>
                <c:pt idx="5057">
                  <c:v>6.6005586518100001</c:v>
                </c:pt>
                <c:pt idx="5058">
                  <c:v>6.6133662272500002</c:v>
                </c:pt>
                <c:pt idx="5059">
                  <c:v>6.6005586518100001</c:v>
                </c:pt>
                <c:pt idx="5060">
                  <c:v>6.6005586518100001</c:v>
                </c:pt>
                <c:pt idx="5061">
                  <c:v>6.6199640691399999</c:v>
                </c:pt>
                <c:pt idx="5062">
                  <c:v>6.6005586518100001</c:v>
                </c:pt>
                <c:pt idx="5063">
                  <c:v>6.5943489182599997</c:v>
                </c:pt>
                <c:pt idx="5064">
                  <c:v>6.6133662272500002</c:v>
                </c:pt>
                <c:pt idx="5065">
                  <c:v>6.6005586518100001</c:v>
                </c:pt>
                <c:pt idx="5066">
                  <c:v>6.58775107637</c:v>
                </c:pt>
                <c:pt idx="5067">
                  <c:v>6.6071564936999998</c:v>
                </c:pt>
                <c:pt idx="5068">
                  <c:v>6.6071564936999998</c:v>
                </c:pt>
                <c:pt idx="5069">
                  <c:v>6.5943489182599997</c:v>
                </c:pt>
                <c:pt idx="5070">
                  <c:v>6.6005586518100001</c:v>
                </c:pt>
                <c:pt idx="5071">
                  <c:v>6.6133662272500002</c:v>
                </c:pt>
                <c:pt idx="5072">
                  <c:v>6.6005586518100001</c:v>
                </c:pt>
                <c:pt idx="5073">
                  <c:v>6.6071564936999998</c:v>
                </c:pt>
                <c:pt idx="5074">
                  <c:v>6.6133662272500002</c:v>
                </c:pt>
                <c:pt idx="5075">
                  <c:v>6.5943489182599997</c:v>
                </c:pt>
                <c:pt idx="5076">
                  <c:v>6.6071564936999998</c:v>
                </c:pt>
                <c:pt idx="5077">
                  <c:v>6.6133662272500002</c:v>
                </c:pt>
                <c:pt idx="5078">
                  <c:v>6.5943489182599997</c:v>
                </c:pt>
                <c:pt idx="5079">
                  <c:v>6.6005586518100001</c:v>
                </c:pt>
                <c:pt idx="5080">
                  <c:v>6.6071564936999998</c:v>
                </c:pt>
                <c:pt idx="5081">
                  <c:v>6.6005586518100001</c:v>
                </c:pt>
                <c:pt idx="5082">
                  <c:v>6.6005586518100001</c:v>
                </c:pt>
                <c:pt idx="5083">
                  <c:v>6.6071564936999998</c:v>
                </c:pt>
                <c:pt idx="5084">
                  <c:v>6.6071564936999998</c:v>
                </c:pt>
                <c:pt idx="5085">
                  <c:v>6.6005586518100001</c:v>
                </c:pt>
                <c:pt idx="5086">
                  <c:v>6.6071564936999998</c:v>
                </c:pt>
                <c:pt idx="5087">
                  <c:v>6.6071564936999998</c:v>
                </c:pt>
                <c:pt idx="5088">
                  <c:v>6.6005586518100001</c:v>
                </c:pt>
                <c:pt idx="5089">
                  <c:v>6.6071564936999998</c:v>
                </c:pt>
                <c:pt idx="5090">
                  <c:v>6.6005586518100001</c:v>
                </c:pt>
                <c:pt idx="5091">
                  <c:v>6.6071564936999998</c:v>
                </c:pt>
                <c:pt idx="5092">
                  <c:v>6.6005586518100001</c:v>
                </c:pt>
                <c:pt idx="5093">
                  <c:v>6.6071564936999998</c:v>
                </c:pt>
                <c:pt idx="5094">
                  <c:v>6.6133662272500002</c:v>
                </c:pt>
                <c:pt idx="5095">
                  <c:v>6.6071564936999998</c:v>
                </c:pt>
                <c:pt idx="5096">
                  <c:v>6.6005586518100001</c:v>
                </c:pt>
                <c:pt idx="5097">
                  <c:v>6.6133662272500002</c:v>
                </c:pt>
                <c:pt idx="5098">
                  <c:v>6.6071564936999998</c:v>
                </c:pt>
                <c:pt idx="5099">
                  <c:v>6.6005586518100001</c:v>
                </c:pt>
                <c:pt idx="5100">
                  <c:v>6.6071564936999998</c:v>
                </c:pt>
                <c:pt idx="5101">
                  <c:v>6.6071564936999998</c:v>
                </c:pt>
                <c:pt idx="5102">
                  <c:v>6.6005586518100001</c:v>
                </c:pt>
                <c:pt idx="5103">
                  <c:v>6.6071564936999998</c:v>
                </c:pt>
                <c:pt idx="5104">
                  <c:v>6.6133662272500002</c:v>
                </c:pt>
                <c:pt idx="5105">
                  <c:v>6.5943489182599997</c:v>
                </c:pt>
                <c:pt idx="5106">
                  <c:v>6.6005586518100001</c:v>
                </c:pt>
                <c:pt idx="5107">
                  <c:v>6.6071564936999998</c:v>
                </c:pt>
                <c:pt idx="5108">
                  <c:v>6.6005586518100001</c:v>
                </c:pt>
                <c:pt idx="5109">
                  <c:v>6.6071564936999998</c:v>
                </c:pt>
                <c:pt idx="5110">
                  <c:v>6.6071564936999998</c:v>
                </c:pt>
                <c:pt idx="5111">
                  <c:v>6.6005586518100001</c:v>
                </c:pt>
                <c:pt idx="5112">
                  <c:v>6.6005586518100001</c:v>
                </c:pt>
                <c:pt idx="5113">
                  <c:v>6.6133662272500002</c:v>
                </c:pt>
                <c:pt idx="5114">
                  <c:v>6.6071564936999998</c:v>
                </c:pt>
                <c:pt idx="5115">
                  <c:v>6.6005586518100001</c:v>
                </c:pt>
                <c:pt idx="5116">
                  <c:v>6.6133662272500002</c:v>
                </c:pt>
                <c:pt idx="5117">
                  <c:v>6.6133662272500002</c:v>
                </c:pt>
                <c:pt idx="5118">
                  <c:v>6.5943489182599997</c:v>
                </c:pt>
                <c:pt idx="5119">
                  <c:v>6.6071564936999998</c:v>
                </c:pt>
                <c:pt idx="5120">
                  <c:v>6.6071564936999998</c:v>
                </c:pt>
                <c:pt idx="5121">
                  <c:v>6.6071564936999998</c:v>
                </c:pt>
                <c:pt idx="5122">
                  <c:v>6.6005586518100001</c:v>
                </c:pt>
                <c:pt idx="5123">
                  <c:v>6.6133662272500002</c:v>
                </c:pt>
                <c:pt idx="5124">
                  <c:v>6.6071564936999998</c:v>
                </c:pt>
                <c:pt idx="5125">
                  <c:v>6.5943489182599997</c:v>
                </c:pt>
                <c:pt idx="5126">
                  <c:v>6.6133662272500002</c:v>
                </c:pt>
                <c:pt idx="5127">
                  <c:v>6.6071564936999998</c:v>
                </c:pt>
                <c:pt idx="5128">
                  <c:v>6.5943489182599997</c:v>
                </c:pt>
                <c:pt idx="5129">
                  <c:v>6.6133662272500002</c:v>
                </c:pt>
                <c:pt idx="5130">
                  <c:v>6.6133662272500002</c:v>
                </c:pt>
                <c:pt idx="5131">
                  <c:v>6.58775107637</c:v>
                </c:pt>
                <c:pt idx="5132">
                  <c:v>6.6005586518100001</c:v>
                </c:pt>
                <c:pt idx="5133">
                  <c:v>6.6071564936999998</c:v>
                </c:pt>
                <c:pt idx="5134">
                  <c:v>6.6005586518100001</c:v>
                </c:pt>
                <c:pt idx="5135">
                  <c:v>6.5943489182599997</c:v>
                </c:pt>
                <c:pt idx="5136">
                  <c:v>6.6071564936999998</c:v>
                </c:pt>
                <c:pt idx="5137">
                  <c:v>6.6071564936999998</c:v>
                </c:pt>
                <c:pt idx="5138">
                  <c:v>6.5943489182599997</c:v>
                </c:pt>
                <c:pt idx="5139">
                  <c:v>6.6071564936999998</c:v>
                </c:pt>
                <c:pt idx="5140">
                  <c:v>6.6005586518100001</c:v>
                </c:pt>
                <c:pt idx="5141">
                  <c:v>6.5943489182599997</c:v>
                </c:pt>
                <c:pt idx="5142">
                  <c:v>6.6005586518100001</c:v>
                </c:pt>
                <c:pt idx="5143">
                  <c:v>6.6071564936999998</c:v>
                </c:pt>
                <c:pt idx="5144">
                  <c:v>6.6005586518100001</c:v>
                </c:pt>
                <c:pt idx="5145">
                  <c:v>6.6005586518100001</c:v>
                </c:pt>
                <c:pt idx="5146">
                  <c:v>6.6071564936999998</c:v>
                </c:pt>
                <c:pt idx="5147">
                  <c:v>6.6005586518100001</c:v>
                </c:pt>
                <c:pt idx="5148">
                  <c:v>6.6005586518100001</c:v>
                </c:pt>
                <c:pt idx="5149">
                  <c:v>6.6071564936999998</c:v>
                </c:pt>
                <c:pt idx="5150">
                  <c:v>6.6005586518100001</c:v>
                </c:pt>
                <c:pt idx="5151">
                  <c:v>6.5943489182599997</c:v>
                </c:pt>
                <c:pt idx="5152">
                  <c:v>6.6005586518100001</c:v>
                </c:pt>
                <c:pt idx="5153">
                  <c:v>6.5943489182599997</c:v>
                </c:pt>
                <c:pt idx="5154">
                  <c:v>6.6005586518100001</c:v>
                </c:pt>
                <c:pt idx="5155">
                  <c:v>6.6133662272500002</c:v>
                </c:pt>
                <c:pt idx="5156">
                  <c:v>6.6005586518100001</c:v>
                </c:pt>
                <c:pt idx="5157">
                  <c:v>6.5943489182599997</c:v>
                </c:pt>
                <c:pt idx="5158">
                  <c:v>6.6071564936999998</c:v>
                </c:pt>
                <c:pt idx="5159">
                  <c:v>6.6005586518100001</c:v>
                </c:pt>
                <c:pt idx="5160">
                  <c:v>6.6005586518100001</c:v>
                </c:pt>
                <c:pt idx="5161">
                  <c:v>6.5943489182599997</c:v>
                </c:pt>
                <c:pt idx="5162">
                  <c:v>6.6071564936999998</c:v>
                </c:pt>
                <c:pt idx="5163">
                  <c:v>6.6005586518100001</c:v>
                </c:pt>
                <c:pt idx="5164">
                  <c:v>6.6005586518100001</c:v>
                </c:pt>
                <c:pt idx="5165">
                  <c:v>6.6071564936999998</c:v>
                </c:pt>
                <c:pt idx="5166">
                  <c:v>6.5943489182599997</c:v>
                </c:pt>
                <c:pt idx="5167">
                  <c:v>6.6005586518100001</c:v>
                </c:pt>
                <c:pt idx="5168">
                  <c:v>6.6133662272500002</c:v>
                </c:pt>
                <c:pt idx="5169">
                  <c:v>6.6005586518100001</c:v>
                </c:pt>
                <c:pt idx="5170">
                  <c:v>6.6005586518100001</c:v>
                </c:pt>
                <c:pt idx="5171">
                  <c:v>6.6071564936999998</c:v>
                </c:pt>
                <c:pt idx="5172">
                  <c:v>6.6005586518100001</c:v>
                </c:pt>
                <c:pt idx="5173">
                  <c:v>6.6005586518100001</c:v>
                </c:pt>
                <c:pt idx="5174">
                  <c:v>6.6071564936999998</c:v>
                </c:pt>
                <c:pt idx="5175">
                  <c:v>6.6005586518100001</c:v>
                </c:pt>
                <c:pt idx="5176">
                  <c:v>6.6005586518100001</c:v>
                </c:pt>
                <c:pt idx="5177">
                  <c:v>6.6005586518100001</c:v>
                </c:pt>
                <c:pt idx="5178">
                  <c:v>6.6071564936999998</c:v>
                </c:pt>
                <c:pt idx="5179">
                  <c:v>6.6005586518100001</c:v>
                </c:pt>
                <c:pt idx="5180">
                  <c:v>6.6005586518100001</c:v>
                </c:pt>
                <c:pt idx="5181">
                  <c:v>6.6005586518100001</c:v>
                </c:pt>
                <c:pt idx="5182">
                  <c:v>6.6005586518100001</c:v>
                </c:pt>
                <c:pt idx="5183">
                  <c:v>6.6005586518100001</c:v>
                </c:pt>
                <c:pt idx="5184">
                  <c:v>6.6005586518100001</c:v>
                </c:pt>
                <c:pt idx="5185">
                  <c:v>6.6005586518100001</c:v>
                </c:pt>
                <c:pt idx="5186">
                  <c:v>6.6005586518100001</c:v>
                </c:pt>
                <c:pt idx="5187">
                  <c:v>6.6071564936999998</c:v>
                </c:pt>
                <c:pt idx="5188">
                  <c:v>6.6005586518100001</c:v>
                </c:pt>
                <c:pt idx="5189">
                  <c:v>6.6005586518100001</c:v>
                </c:pt>
                <c:pt idx="5190">
                  <c:v>6.6005586518100001</c:v>
                </c:pt>
                <c:pt idx="5191">
                  <c:v>6.6071564936999998</c:v>
                </c:pt>
                <c:pt idx="5192">
                  <c:v>6.5943489182599997</c:v>
                </c:pt>
                <c:pt idx="5193">
                  <c:v>6.6005586518100001</c:v>
                </c:pt>
                <c:pt idx="5194">
                  <c:v>6.6005586518100001</c:v>
                </c:pt>
                <c:pt idx="5195">
                  <c:v>6.6005586518100001</c:v>
                </c:pt>
                <c:pt idx="5196">
                  <c:v>6.5943489182599997</c:v>
                </c:pt>
                <c:pt idx="5197">
                  <c:v>6.6071564936999998</c:v>
                </c:pt>
                <c:pt idx="5198">
                  <c:v>6.6071564936999998</c:v>
                </c:pt>
                <c:pt idx="5199">
                  <c:v>6.5943489182599997</c:v>
                </c:pt>
                <c:pt idx="5200">
                  <c:v>6.6071564936999998</c:v>
                </c:pt>
                <c:pt idx="5201">
                  <c:v>6.6071564936999998</c:v>
                </c:pt>
                <c:pt idx="5202">
                  <c:v>6.58775107637</c:v>
                </c:pt>
                <c:pt idx="5203">
                  <c:v>6.6005586518100001</c:v>
                </c:pt>
                <c:pt idx="5204">
                  <c:v>6.6071564936999998</c:v>
                </c:pt>
                <c:pt idx="5205">
                  <c:v>6.5943489182599997</c:v>
                </c:pt>
                <c:pt idx="5206">
                  <c:v>6.6005586518100001</c:v>
                </c:pt>
                <c:pt idx="5207">
                  <c:v>6.6133662272500002</c:v>
                </c:pt>
                <c:pt idx="5208">
                  <c:v>6.5943489182599997</c:v>
                </c:pt>
                <c:pt idx="5209">
                  <c:v>6.5943489182599997</c:v>
                </c:pt>
                <c:pt idx="5210">
                  <c:v>6.6005586518100001</c:v>
                </c:pt>
                <c:pt idx="5211">
                  <c:v>6.58775107637</c:v>
                </c:pt>
                <c:pt idx="5212">
                  <c:v>6.58775107637</c:v>
                </c:pt>
                <c:pt idx="5213">
                  <c:v>6.6005586518100001</c:v>
                </c:pt>
                <c:pt idx="5214">
                  <c:v>6.6005586518100001</c:v>
                </c:pt>
                <c:pt idx="5215">
                  <c:v>6.58775107637</c:v>
                </c:pt>
                <c:pt idx="5216">
                  <c:v>6.6071564936999998</c:v>
                </c:pt>
                <c:pt idx="5217">
                  <c:v>6.58775107637</c:v>
                </c:pt>
                <c:pt idx="5218">
                  <c:v>6.58775107637</c:v>
                </c:pt>
                <c:pt idx="5219">
                  <c:v>6.5943489182599997</c:v>
                </c:pt>
                <c:pt idx="5220">
                  <c:v>6.6071564936999998</c:v>
                </c:pt>
                <c:pt idx="5221">
                  <c:v>6.5815413428199996</c:v>
                </c:pt>
                <c:pt idx="5222">
                  <c:v>6.5943489182599997</c:v>
                </c:pt>
                <c:pt idx="5223">
                  <c:v>6.6071564936999998</c:v>
                </c:pt>
                <c:pt idx="5224">
                  <c:v>6.5943489182599997</c:v>
                </c:pt>
                <c:pt idx="5225">
                  <c:v>6.5943489182599997</c:v>
                </c:pt>
                <c:pt idx="5226">
                  <c:v>6.6005586518100001</c:v>
                </c:pt>
                <c:pt idx="5227">
                  <c:v>6.6005586518100001</c:v>
                </c:pt>
                <c:pt idx="5228">
                  <c:v>6.5943489182599997</c:v>
                </c:pt>
                <c:pt idx="5229">
                  <c:v>6.6005586518100001</c:v>
                </c:pt>
                <c:pt idx="5230">
                  <c:v>6.6071564936999998</c:v>
                </c:pt>
                <c:pt idx="5231">
                  <c:v>6.58775107637</c:v>
                </c:pt>
                <c:pt idx="5232">
                  <c:v>6.6005586518100001</c:v>
                </c:pt>
                <c:pt idx="5233">
                  <c:v>6.6133662272500002</c:v>
                </c:pt>
                <c:pt idx="5234">
                  <c:v>6.5943489182599997</c:v>
                </c:pt>
                <c:pt idx="5235">
                  <c:v>6.5943489182599997</c:v>
                </c:pt>
                <c:pt idx="5236">
                  <c:v>6.6005586518100001</c:v>
                </c:pt>
                <c:pt idx="5237">
                  <c:v>6.5943489182599997</c:v>
                </c:pt>
                <c:pt idx="5238">
                  <c:v>6.58775107637</c:v>
                </c:pt>
                <c:pt idx="5239">
                  <c:v>6.6005586518100001</c:v>
                </c:pt>
                <c:pt idx="5240">
                  <c:v>6.6005586518100001</c:v>
                </c:pt>
                <c:pt idx="5241">
                  <c:v>6.58775107637</c:v>
                </c:pt>
                <c:pt idx="5242">
                  <c:v>6.5943489182599997</c:v>
                </c:pt>
                <c:pt idx="5243">
                  <c:v>6.6005586518100001</c:v>
                </c:pt>
                <c:pt idx="5244">
                  <c:v>6.5943489182599997</c:v>
                </c:pt>
                <c:pt idx="5245">
                  <c:v>6.5943489182599997</c:v>
                </c:pt>
                <c:pt idx="5246">
                  <c:v>6.6071564936999998</c:v>
                </c:pt>
                <c:pt idx="5247">
                  <c:v>6.6005586518100001</c:v>
                </c:pt>
                <c:pt idx="5248">
                  <c:v>6.5943489182599997</c:v>
                </c:pt>
                <c:pt idx="5249">
                  <c:v>6.6005586518100001</c:v>
                </c:pt>
                <c:pt idx="5250">
                  <c:v>6.5943489182599997</c:v>
                </c:pt>
                <c:pt idx="5251">
                  <c:v>6.58775107637</c:v>
                </c:pt>
                <c:pt idx="5252">
                  <c:v>6.6071564936999998</c:v>
                </c:pt>
                <c:pt idx="5253">
                  <c:v>6.6005586518100001</c:v>
                </c:pt>
                <c:pt idx="5254">
                  <c:v>6.58775107637</c:v>
                </c:pt>
                <c:pt idx="5255">
                  <c:v>6.6005586518100001</c:v>
                </c:pt>
                <c:pt idx="5256">
                  <c:v>6.6071564936999998</c:v>
                </c:pt>
                <c:pt idx="5257">
                  <c:v>6.5943489182599997</c:v>
                </c:pt>
                <c:pt idx="5258">
                  <c:v>6.58775107637</c:v>
                </c:pt>
                <c:pt idx="5259">
                  <c:v>6.6071564936999998</c:v>
                </c:pt>
                <c:pt idx="5260">
                  <c:v>6.5943489182599997</c:v>
                </c:pt>
                <c:pt idx="5261">
                  <c:v>6.5943489182599997</c:v>
                </c:pt>
                <c:pt idx="5262">
                  <c:v>6.6005586518100001</c:v>
                </c:pt>
                <c:pt idx="5263">
                  <c:v>6.5943489182599997</c:v>
                </c:pt>
                <c:pt idx="5264">
                  <c:v>6.58775107637</c:v>
                </c:pt>
                <c:pt idx="5265">
                  <c:v>6.6005586518100001</c:v>
                </c:pt>
                <c:pt idx="5266">
                  <c:v>6.6005586518100001</c:v>
                </c:pt>
                <c:pt idx="5267">
                  <c:v>6.5943489182599997</c:v>
                </c:pt>
                <c:pt idx="5268">
                  <c:v>6.6005586518100001</c:v>
                </c:pt>
                <c:pt idx="5269">
                  <c:v>6.5943489182599997</c:v>
                </c:pt>
                <c:pt idx="5270">
                  <c:v>6.58775107637</c:v>
                </c:pt>
                <c:pt idx="5271">
                  <c:v>6.6005586518100001</c:v>
                </c:pt>
                <c:pt idx="5272">
                  <c:v>6.6071564936999998</c:v>
                </c:pt>
                <c:pt idx="5273">
                  <c:v>6.58775107637</c:v>
                </c:pt>
                <c:pt idx="5274">
                  <c:v>6.5943489182599997</c:v>
                </c:pt>
                <c:pt idx="5275">
                  <c:v>6.6005586518100001</c:v>
                </c:pt>
                <c:pt idx="5276">
                  <c:v>6.6005586518100001</c:v>
                </c:pt>
                <c:pt idx="5277">
                  <c:v>6.58775107637</c:v>
                </c:pt>
                <c:pt idx="5278">
                  <c:v>6.5943489182599997</c:v>
                </c:pt>
                <c:pt idx="5279">
                  <c:v>6.5943489182599997</c:v>
                </c:pt>
                <c:pt idx="5280">
                  <c:v>6.5943489182599997</c:v>
                </c:pt>
                <c:pt idx="5281">
                  <c:v>6.5943489182599997</c:v>
                </c:pt>
                <c:pt idx="5282">
                  <c:v>6.6005586518100001</c:v>
                </c:pt>
                <c:pt idx="5283">
                  <c:v>6.5943489182599997</c:v>
                </c:pt>
                <c:pt idx="5284">
                  <c:v>6.58775107637</c:v>
                </c:pt>
                <c:pt idx="5285">
                  <c:v>6.6005586518100001</c:v>
                </c:pt>
                <c:pt idx="5286">
                  <c:v>6.5943489182599997</c:v>
                </c:pt>
                <c:pt idx="5287">
                  <c:v>6.5943489182599997</c:v>
                </c:pt>
                <c:pt idx="5288">
                  <c:v>6.6005586518100001</c:v>
                </c:pt>
                <c:pt idx="5289">
                  <c:v>6.5943489182599997</c:v>
                </c:pt>
                <c:pt idx="5290">
                  <c:v>6.5943489182599997</c:v>
                </c:pt>
                <c:pt idx="5291">
                  <c:v>6.6005586518100001</c:v>
                </c:pt>
                <c:pt idx="5292">
                  <c:v>6.5943489182599997</c:v>
                </c:pt>
                <c:pt idx="5293">
                  <c:v>6.58775107637</c:v>
                </c:pt>
                <c:pt idx="5294">
                  <c:v>6.6005586518100001</c:v>
                </c:pt>
                <c:pt idx="5295">
                  <c:v>6.5943489182599997</c:v>
                </c:pt>
                <c:pt idx="5296">
                  <c:v>6.58775107637</c:v>
                </c:pt>
                <c:pt idx="5297">
                  <c:v>6.6005586518100001</c:v>
                </c:pt>
                <c:pt idx="5298">
                  <c:v>6.5943489182599997</c:v>
                </c:pt>
                <c:pt idx="5299">
                  <c:v>6.58775107637</c:v>
                </c:pt>
                <c:pt idx="5300">
                  <c:v>6.5943489182599997</c:v>
                </c:pt>
                <c:pt idx="5301">
                  <c:v>6.6005586518100001</c:v>
                </c:pt>
                <c:pt idx="5302">
                  <c:v>6.58775107637</c:v>
                </c:pt>
                <c:pt idx="5303">
                  <c:v>6.5815413428199996</c:v>
                </c:pt>
                <c:pt idx="5304">
                  <c:v>6.5815413428199996</c:v>
                </c:pt>
                <c:pt idx="5305">
                  <c:v>6.5559261919400003</c:v>
                </c:pt>
                <c:pt idx="5306">
                  <c:v>6.5687337673800004</c:v>
                </c:pt>
                <c:pt idx="5307">
                  <c:v>6.5749435009299999</c:v>
                </c:pt>
                <c:pt idx="5308">
                  <c:v>6.5749435009299999</c:v>
                </c:pt>
                <c:pt idx="5309">
                  <c:v>6.5749435009299999</c:v>
                </c:pt>
                <c:pt idx="5310">
                  <c:v>6.5815413428199996</c:v>
                </c:pt>
                <c:pt idx="5311">
                  <c:v>6.5749435009299999</c:v>
                </c:pt>
                <c:pt idx="5312">
                  <c:v>6.5687337673800004</c:v>
                </c:pt>
                <c:pt idx="5313">
                  <c:v>6.5687337673800004</c:v>
                </c:pt>
                <c:pt idx="5314">
                  <c:v>6.5749435009299999</c:v>
                </c:pt>
                <c:pt idx="5315">
                  <c:v>6.5815413428199996</c:v>
                </c:pt>
                <c:pt idx="5316">
                  <c:v>6.5749435009299999</c:v>
                </c:pt>
                <c:pt idx="5317">
                  <c:v>6.5749435009299999</c:v>
                </c:pt>
                <c:pt idx="5318">
                  <c:v>6.5687337673800004</c:v>
                </c:pt>
                <c:pt idx="5319">
                  <c:v>6.5687337673800004</c:v>
                </c:pt>
                <c:pt idx="5320">
                  <c:v>6.5815413428199996</c:v>
                </c:pt>
                <c:pt idx="5321">
                  <c:v>6.58775107637</c:v>
                </c:pt>
                <c:pt idx="5322">
                  <c:v>6.5749435009299999</c:v>
                </c:pt>
                <c:pt idx="5323">
                  <c:v>6.5749435009299999</c:v>
                </c:pt>
                <c:pt idx="5324">
                  <c:v>6.58775107637</c:v>
                </c:pt>
                <c:pt idx="5325">
                  <c:v>6.5815413428199996</c:v>
                </c:pt>
                <c:pt idx="5326">
                  <c:v>6.5687337673800004</c:v>
                </c:pt>
                <c:pt idx="5327">
                  <c:v>6.5493283500499997</c:v>
                </c:pt>
                <c:pt idx="5328">
                  <c:v>6.53031104106</c:v>
                </c:pt>
                <c:pt idx="5329">
                  <c:v>6.5237131991700004</c:v>
                </c:pt>
                <c:pt idx="5330">
                  <c:v>6.5431186165000002</c:v>
                </c:pt>
                <c:pt idx="5331">
                  <c:v>6.5687337673800004</c:v>
                </c:pt>
                <c:pt idx="5332">
                  <c:v>6.5365207746099996</c:v>
                </c:pt>
                <c:pt idx="5333">
                  <c:v>6.5046958901799998</c:v>
                </c:pt>
                <c:pt idx="5334">
                  <c:v>6.4918883147399997</c:v>
                </c:pt>
                <c:pt idx="5335">
                  <c:v>6.5046958901799998</c:v>
                </c:pt>
                <c:pt idx="5336">
                  <c:v>6.5175034656199999</c:v>
                </c:pt>
                <c:pt idx="5337">
                  <c:v>6.5046958901799998</c:v>
                </c:pt>
                <c:pt idx="5338">
                  <c:v>6.4022352866599999</c:v>
                </c:pt>
                <c:pt idx="5339">
                  <c:v>6.2807573741500002</c:v>
                </c:pt>
                <c:pt idx="5340">
                  <c:v>6.2167194969499997</c:v>
                </c:pt>
                <c:pt idx="5341">
                  <c:v>6.1398740443099999</c:v>
                </c:pt>
                <c:pt idx="5342">
                  <c:v>6.0696264335599999</c:v>
                </c:pt>
                <c:pt idx="5343">
                  <c:v>5.9605679881500002</c:v>
                </c:pt>
                <c:pt idx="5344">
                  <c:v>5.7494370475599998</c:v>
                </c:pt>
                <c:pt idx="5345">
                  <c:v>5.4936736471099996</c:v>
                </c:pt>
                <c:pt idx="5346">
                  <c:v>5.3337730082799997</c:v>
                </c:pt>
                <c:pt idx="5347">
                  <c:v>5.1482572185700004</c:v>
                </c:pt>
                <c:pt idx="5348">
                  <c:v>5.0648139240400001</c:v>
                </c:pt>
                <c:pt idx="5349">
                  <c:v>5.0648139240400001</c:v>
                </c:pt>
                <c:pt idx="5350">
                  <c:v>4.99456631329</c:v>
                </c:pt>
                <c:pt idx="5351">
                  <c:v>4.9433360115299996</c:v>
                </c:pt>
                <c:pt idx="5352">
                  <c:v>4.8602808253400003</c:v>
                </c:pt>
                <c:pt idx="5353">
                  <c:v>4.7834353726999996</c:v>
                </c:pt>
                <c:pt idx="5354">
                  <c:v>4.7388029128299998</c:v>
                </c:pt>
                <c:pt idx="5355">
                  <c:v>4.7322050709400001</c:v>
                </c:pt>
                <c:pt idx="5356">
                  <c:v>4.7193974955</c:v>
                </c:pt>
                <c:pt idx="5357">
                  <c:v>4.7193974955</c:v>
                </c:pt>
                <c:pt idx="5358">
                  <c:v>4.7322050709400001</c:v>
                </c:pt>
                <c:pt idx="5359">
                  <c:v>4.7322050709400001</c:v>
                </c:pt>
                <c:pt idx="5360">
                  <c:v>4.7259953373899997</c:v>
                </c:pt>
                <c:pt idx="5361">
                  <c:v>4.7512223799299997</c:v>
                </c:pt>
                <c:pt idx="5362">
                  <c:v>4.7706277972600004</c:v>
                </c:pt>
                <c:pt idx="5363">
                  <c:v>4.7640299553699998</c:v>
                </c:pt>
                <c:pt idx="5364">
                  <c:v>4.7512223799299997</c:v>
                </c:pt>
                <c:pt idx="5365">
                  <c:v>4.7450126463800002</c:v>
                </c:pt>
                <c:pt idx="5366">
                  <c:v>4.7450126463800002</c:v>
                </c:pt>
                <c:pt idx="5367">
                  <c:v>4.7512223799299997</c:v>
                </c:pt>
                <c:pt idx="5368">
                  <c:v>4.7512223799299997</c:v>
                </c:pt>
                <c:pt idx="5369">
                  <c:v>4.7322050709400001</c:v>
                </c:pt>
                <c:pt idx="5370">
                  <c:v>4.7388029128299998</c:v>
                </c:pt>
                <c:pt idx="5371">
                  <c:v>4.7578202218200003</c:v>
                </c:pt>
                <c:pt idx="5372">
                  <c:v>4.7640299553699998</c:v>
                </c:pt>
                <c:pt idx="5373">
                  <c:v>4.7578202218200003</c:v>
                </c:pt>
                <c:pt idx="5374">
                  <c:v>4.7388029128299998</c:v>
                </c:pt>
                <c:pt idx="5375">
                  <c:v>4.6747650356300001</c:v>
                </c:pt>
                <c:pt idx="5376">
                  <c:v>4.3929983759500004</c:v>
                </c:pt>
                <c:pt idx="5377">
                  <c:v>4.2587128879999998</c:v>
                </c:pt>
                <c:pt idx="5378">
                  <c:v>4.1500425509400003</c:v>
                </c:pt>
                <c:pt idx="5379">
                  <c:v>4.0219667965400001</c:v>
                </c:pt>
                <c:pt idx="5380">
                  <c:v>3.8748737331499998</c:v>
                </c:pt>
                <c:pt idx="5381">
                  <c:v>3.5931070734700001</c:v>
                </c:pt>
                <c:pt idx="5382">
                  <c:v>3.3435534065599999</c:v>
                </c:pt>
                <c:pt idx="5383">
                  <c:v>3.2030581850600002</c:v>
                </c:pt>
                <c:pt idx="5384">
                  <c:v>3.0365597043400001</c:v>
                </c:pt>
                <c:pt idx="5385">
                  <c:v>2.9469066762599998</c:v>
                </c:pt>
                <c:pt idx="5386">
                  <c:v>2.8382363391899998</c:v>
                </c:pt>
                <c:pt idx="5387">
                  <c:v>2.6783357003699999</c:v>
                </c:pt>
                <c:pt idx="5388">
                  <c:v>2.5696653632999999</c:v>
                </c:pt>
                <c:pt idx="5389">
                  <c:v>2.4862220687600001</c:v>
                </c:pt>
                <c:pt idx="5390">
                  <c:v>2.42218419156</c:v>
                </c:pt>
                <c:pt idx="5391">
                  <c:v>2.30730412095</c:v>
                </c:pt>
                <c:pt idx="5392">
                  <c:v>2.1854381000999998</c:v>
                </c:pt>
                <c:pt idx="5393">
                  <c:v>2.0255374612699999</c:v>
                </c:pt>
                <c:pt idx="5394">
                  <c:v>1.91065739065</c:v>
                </c:pt>
                <c:pt idx="5395">
                  <c:v>1.91065739065</c:v>
                </c:pt>
                <c:pt idx="5396">
                  <c:v>1.9424822750799999</c:v>
                </c:pt>
                <c:pt idx="5397">
                  <c:v>1.93588443319</c:v>
                </c:pt>
                <c:pt idx="5398">
                  <c:v>1.83381193801</c:v>
                </c:pt>
                <c:pt idx="5399">
                  <c:v>1.7697740608100001</c:v>
                </c:pt>
                <c:pt idx="5400">
                  <c:v>1.78258163625</c:v>
                </c:pt>
                <c:pt idx="5401">
                  <c:v>1.73756106804</c:v>
                </c:pt>
                <c:pt idx="5402">
                  <c:v>1.73756106804</c:v>
                </c:pt>
                <c:pt idx="5403">
                  <c:v>1.78258163625</c:v>
                </c:pt>
                <c:pt idx="5404">
                  <c:v>1.78258163625</c:v>
                </c:pt>
                <c:pt idx="5405">
                  <c:v>1.75696648537</c:v>
                </c:pt>
                <c:pt idx="5406">
                  <c:v>1.7953892116900001</c:v>
                </c:pt>
                <c:pt idx="5407">
                  <c:v>1.8015989452400001</c:v>
                </c:pt>
                <c:pt idx="5408">
                  <c:v>1.78258163625</c:v>
                </c:pt>
                <c:pt idx="5409">
                  <c:v>1.8015989452400001</c:v>
                </c:pt>
                <c:pt idx="5410">
                  <c:v>1.84002167156</c:v>
                </c:pt>
                <c:pt idx="5411">
                  <c:v>1.81440652068</c:v>
                </c:pt>
                <c:pt idx="5412">
                  <c:v>1.80819678713</c:v>
                </c:pt>
                <c:pt idx="5413">
                  <c:v>1.8272140961200001</c:v>
                </c:pt>
                <c:pt idx="5414">
                  <c:v>1.8272140961200001</c:v>
                </c:pt>
                <c:pt idx="5415">
                  <c:v>1.8210043625700001</c:v>
                </c:pt>
                <c:pt idx="5416">
                  <c:v>1.8272140961200001</c:v>
                </c:pt>
                <c:pt idx="5417">
                  <c:v>1.8272140961200001</c:v>
                </c:pt>
                <c:pt idx="5418">
                  <c:v>1.7759837943600001</c:v>
                </c:pt>
                <c:pt idx="5419">
                  <c:v>1.5904680046499999</c:v>
                </c:pt>
                <c:pt idx="5420">
                  <c:v>1.4495846748100001</c:v>
                </c:pt>
                <c:pt idx="5421">
                  <c:v>1.3603197550799999</c:v>
                </c:pt>
                <c:pt idx="5422">
                  <c:v>1.3152991868599999</c:v>
                </c:pt>
                <c:pt idx="5423">
                  <c:v>1.2450515761200001</c:v>
                </c:pt>
                <c:pt idx="5424">
                  <c:v>1.1619963899300001</c:v>
                </c:pt>
                <c:pt idx="5425">
                  <c:v>1.02111306009</c:v>
                </c:pt>
                <c:pt idx="5426">
                  <c:v>0.93805787389999995</c:v>
                </c:pt>
                <c:pt idx="5427">
                  <c:v>0.89303730568600004</c:v>
                </c:pt>
                <c:pt idx="5428">
                  <c:v>0.822789694939</c:v>
                </c:pt>
                <c:pt idx="5429">
                  <c:v>0.73313666685900003</c:v>
                </c:pt>
                <c:pt idx="5430">
                  <c:v>0.61786848789799997</c:v>
                </c:pt>
                <c:pt idx="5431">
                  <c:v>0.57323602803100004</c:v>
                </c:pt>
                <c:pt idx="5432">
                  <c:v>0.56663818613700001</c:v>
                </c:pt>
                <c:pt idx="5433">
                  <c:v>0.55383061069700001</c:v>
                </c:pt>
                <c:pt idx="5434">
                  <c:v>0.56663818613700001</c:v>
                </c:pt>
                <c:pt idx="5435">
                  <c:v>0.52821545981700002</c:v>
                </c:pt>
                <c:pt idx="5436">
                  <c:v>0.45796784906999999</c:v>
                </c:pt>
                <c:pt idx="5437">
                  <c:v>0.45175811552299999</c:v>
                </c:pt>
                <c:pt idx="5438">
                  <c:v>0.44516027362999999</c:v>
                </c:pt>
                <c:pt idx="5439">
                  <c:v>0.44516027362999999</c:v>
                </c:pt>
                <c:pt idx="5440">
                  <c:v>0.46456569096299999</c:v>
                </c:pt>
                <c:pt idx="5441">
                  <c:v>0.438950540083</c:v>
                </c:pt>
                <c:pt idx="5442">
                  <c:v>0.40673754731</c:v>
                </c:pt>
                <c:pt idx="5443">
                  <c:v>0.413335389203</c:v>
                </c:pt>
                <c:pt idx="5444">
                  <c:v>0.40673754731</c:v>
                </c:pt>
                <c:pt idx="5445">
                  <c:v>0.40673754731</c:v>
                </c:pt>
                <c:pt idx="5446">
                  <c:v>0.426142964643</c:v>
                </c:pt>
                <c:pt idx="5447">
                  <c:v>0.47737326640299999</c:v>
                </c:pt>
                <c:pt idx="5448">
                  <c:v>0.47737326640299999</c:v>
                </c:pt>
                <c:pt idx="5449">
                  <c:v>0.50919815082999997</c:v>
                </c:pt>
                <c:pt idx="5450">
                  <c:v>0.52200572626999997</c:v>
                </c:pt>
                <c:pt idx="5451">
                  <c:v>0.52821545981700002</c:v>
                </c:pt>
                <c:pt idx="5452">
                  <c:v>0.52200572626999997</c:v>
                </c:pt>
                <c:pt idx="5453">
                  <c:v>0.54102303525700002</c:v>
                </c:pt>
                <c:pt idx="5454">
                  <c:v>0.53481330171100006</c:v>
                </c:pt>
                <c:pt idx="5455">
                  <c:v>0.52200572626999997</c:v>
                </c:pt>
                <c:pt idx="5456">
                  <c:v>0.52821545981700002</c:v>
                </c:pt>
                <c:pt idx="5457">
                  <c:v>0.54762087715100005</c:v>
                </c:pt>
                <c:pt idx="5458">
                  <c:v>0.54762087715100005</c:v>
                </c:pt>
                <c:pt idx="5459">
                  <c:v>0.53481330171100006</c:v>
                </c:pt>
                <c:pt idx="5460">
                  <c:v>0.53481330171100006</c:v>
                </c:pt>
                <c:pt idx="5461">
                  <c:v>0.54762087715100005</c:v>
                </c:pt>
                <c:pt idx="5462">
                  <c:v>0.54102303525700002</c:v>
                </c:pt>
                <c:pt idx="5463">
                  <c:v>0.54102303525700002</c:v>
                </c:pt>
                <c:pt idx="5464">
                  <c:v>0.55383061069700001</c:v>
                </c:pt>
                <c:pt idx="5465">
                  <c:v>0.54762087715100005</c:v>
                </c:pt>
                <c:pt idx="5466">
                  <c:v>0.55383061069700001</c:v>
                </c:pt>
                <c:pt idx="5467">
                  <c:v>0.56042845259100005</c:v>
                </c:pt>
                <c:pt idx="5468">
                  <c:v>0.56663818613700001</c:v>
                </c:pt>
                <c:pt idx="5469">
                  <c:v>0.56042845259100005</c:v>
                </c:pt>
                <c:pt idx="5470">
                  <c:v>0.56663818613700001</c:v>
                </c:pt>
                <c:pt idx="5471">
                  <c:v>0.56663818613700001</c:v>
                </c:pt>
                <c:pt idx="5472">
                  <c:v>0.57323602803100004</c:v>
                </c:pt>
                <c:pt idx="5473">
                  <c:v>0.59885117891100004</c:v>
                </c:pt>
                <c:pt idx="5474">
                  <c:v>0.60506091245799998</c:v>
                </c:pt>
                <c:pt idx="5475">
                  <c:v>0.59885117891100004</c:v>
                </c:pt>
                <c:pt idx="5476">
                  <c:v>0.60506091245799998</c:v>
                </c:pt>
                <c:pt idx="5477">
                  <c:v>0.57944576157799998</c:v>
                </c:pt>
                <c:pt idx="5478">
                  <c:v>0.47077542450999998</c:v>
                </c:pt>
                <c:pt idx="5479">
                  <c:v>0.40673754731</c:v>
                </c:pt>
                <c:pt idx="5480">
                  <c:v>0.35550724554899998</c:v>
                </c:pt>
                <c:pt idx="5481">
                  <c:v>0.33648993656199999</c:v>
                </c:pt>
                <c:pt idx="5482">
                  <c:v>0.323682361122</c:v>
                </c:pt>
                <c:pt idx="5483">
                  <c:v>0.31708451922899999</c:v>
                </c:pt>
                <c:pt idx="5484">
                  <c:v>0.291469368349</c:v>
                </c:pt>
                <c:pt idx="5485">
                  <c:v>0.28525963480200001</c:v>
                </c:pt>
                <c:pt idx="5486">
                  <c:v>0.291469368349</c:v>
                </c:pt>
                <c:pt idx="5487">
                  <c:v>0.304276943789</c:v>
                </c:pt>
                <c:pt idx="5488">
                  <c:v>0.304276943789</c:v>
                </c:pt>
                <c:pt idx="5489">
                  <c:v>0.304276943789</c:v>
                </c:pt>
                <c:pt idx="5490">
                  <c:v>0.31708451922899999</c:v>
                </c:pt>
                <c:pt idx="5491">
                  <c:v>0.323682361122</c:v>
                </c:pt>
                <c:pt idx="5492">
                  <c:v>0.310874785682</c:v>
                </c:pt>
                <c:pt idx="5493">
                  <c:v>0.310874785682</c:v>
                </c:pt>
                <c:pt idx="5494">
                  <c:v>0.32989209466899999</c:v>
                </c:pt>
                <c:pt idx="5495">
                  <c:v>0.31708451922899999</c:v>
                </c:pt>
                <c:pt idx="5496">
                  <c:v>0.310874785682</c:v>
                </c:pt>
                <c:pt idx="5497">
                  <c:v>0.31708451922899999</c:v>
                </c:pt>
                <c:pt idx="5498">
                  <c:v>0.298067210242</c:v>
                </c:pt>
                <c:pt idx="5499">
                  <c:v>0.298067210242</c:v>
                </c:pt>
                <c:pt idx="5500">
                  <c:v>0.28525963480200001</c:v>
                </c:pt>
                <c:pt idx="5501">
                  <c:v>0.28525963480200001</c:v>
                </c:pt>
                <c:pt idx="5502">
                  <c:v>0.298067210242</c:v>
                </c:pt>
                <c:pt idx="5503">
                  <c:v>0.298067210242</c:v>
                </c:pt>
                <c:pt idx="5504">
                  <c:v>0.298067210242</c:v>
                </c:pt>
                <c:pt idx="5505">
                  <c:v>0.323682361122</c:v>
                </c:pt>
                <c:pt idx="5506">
                  <c:v>0.34269967010899999</c:v>
                </c:pt>
                <c:pt idx="5507">
                  <c:v>0.34929751200300002</c:v>
                </c:pt>
                <c:pt idx="5508">
                  <c:v>0.35550724554899998</c:v>
                </c:pt>
                <c:pt idx="5509">
                  <c:v>0.36831482098899998</c:v>
                </c:pt>
                <c:pt idx="5510">
                  <c:v>0.36210508744300002</c:v>
                </c:pt>
                <c:pt idx="5511">
                  <c:v>0.35550724554899998</c:v>
                </c:pt>
                <c:pt idx="5512">
                  <c:v>0.36831482098899998</c:v>
                </c:pt>
                <c:pt idx="5513">
                  <c:v>0.35550724554899998</c:v>
                </c:pt>
                <c:pt idx="5514">
                  <c:v>0.33648993656199999</c:v>
                </c:pt>
                <c:pt idx="5515">
                  <c:v>0.34269967010899999</c:v>
                </c:pt>
                <c:pt idx="5516">
                  <c:v>0.34929751200300002</c:v>
                </c:pt>
                <c:pt idx="5517">
                  <c:v>0.34269967010899999</c:v>
                </c:pt>
                <c:pt idx="5518">
                  <c:v>0.33648993656199999</c:v>
                </c:pt>
                <c:pt idx="5519">
                  <c:v>0.35550724554899998</c:v>
                </c:pt>
                <c:pt idx="5520">
                  <c:v>0.37491266288300001</c:v>
                </c:pt>
                <c:pt idx="5521">
                  <c:v>0.38772023832300001</c:v>
                </c:pt>
                <c:pt idx="5522">
                  <c:v>0.40052781376300001</c:v>
                </c:pt>
                <c:pt idx="5523">
                  <c:v>0.39392997187000001</c:v>
                </c:pt>
                <c:pt idx="5524">
                  <c:v>0.40052781376300001</c:v>
                </c:pt>
                <c:pt idx="5525">
                  <c:v>0.39392997187000001</c:v>
                </c:pt>
                <c:pt idx="5526">
                  <c:v>0.37491266288300001</c:v>
                </c:pt>
                <c:pt idx="5527">
                  <c:v>0.36210508744300002</c:v>
                </c:pt>
                <c:pt idx="5528">
                  <c:v>0.36210508744300002</c:v>
                </c:pt>
                <c:pt idx="5529">
                  <c:v>0.35550724554899998</c:v>
                </c:pt>
                <c:pt idx="5530">
                  <c:v>0.36831482098899998</c:v>
                </c:pt>
                <c:pt idx="5531">
                  <c:v>0.36831482098899998</c:v>
                </c:pt>
                <c:pt idx="5532">
                  <c:v>0.38112239642899998</c:v>
                </c:pt>
                <c:pt idx="5533">
                  <c:v>0.38772023832300001</c:v>
                </c:pt>
                <c:pt idx="5534">
                  <c:v>0.39392997187000001</c:v>
                </c:pt>
                <c:pt idx="5535">
                  <c:v>0.39392997187000001</c:v>
                </c:pt>
                <c:pt idx="5536">
                  <c:v>0.38112239642899998</c:v>
                </c:pt>
                <c:pt idx="5537">
                  <c:v>0.36831482098899998</c:v>
                </c:pt>
                <c:pt idx="5538">
                  <c:v>0.35550724554899998</c:v>
                </c:pt>
                <c:pt idx="5539">
                  <c:v>0.32989209466899999</c:v>
                </c:pt>
                <c:pt idx="5540">
                  <c:v>0.32989209466899999</c:v>
                </c:pt>
                <c:pt idx="5541">
                  <c:v>0.32989209466899999</c:v>
                </c:pt>
                <c:pt idx="5542">
                  <c:v>0.34269967010899999</c:v>
                </c:pt>
                <c:pt idx="5543">
                  <c:v>0.33648993656199999</c:v>
                </c:pt>
                <c:pt idx="5544">
                  <c:v>0.32989209466899999</c:v>
                </c:pt>
                <c:pt idx="5545">
                  <c:v>0.33648993656199999</c:v>
                </c:pt>
                <c:pt idx="5546">
                  <c:v>0.291469368349</c:v>
                </c:pt>
                <c:pt idx="5547">
                  <c:v>0.25343475037500002</c:v>
                </c:pt>
                <c:pt idx="5548">
                  <c:v>0.227819599495</c:v>
                </c:pt>
                <c:pt idx="5549">
                  <c:v>0.227819599495</c:v>
                </c:pt>
                <c:pt idx="5550">
                  <c:v>0.202204448615</c:v>
                </c:pt>
                <c:pt idx="5551">
                  <c:v>0.195606606721</c:v>
                </c:pt>
                <c:pt idx="5552">
                  <c:v>0.18939687317500001</c:v>
                </c:pt>
                <c:pt idx="5553">
                  <c:v>0.182799031281</c:v>
                </c:pt>
                <c:pt idx="5554">
                  <c:v>0.16999145584100001</c:v>
                </c:pt>
                <c:pt idx="5555">
                  <c:v>0.16378172229499999</c:v>
                </c:pt>
                <c:pt idx="5556">
                  <c:v>0.16378172229499999</c:v>
                </c:pt>
                <c:pt idx="5557">
                  <c:v>0.14437630496100001</c:v>
                </c:pt>
                <c:pt idx="5558">
                  <c:v>0.13156872952099999</c:v>
                </c:pt>
                <c:pt idx="5559">
                  <c:v>0.13816657141399999</c:v>
                </c:pt>
                <c:pt idx="5560">
                  <c:v>0.14437630496100001</c:v>
                </c:pt>
                <c:pt idx="5561">
                  <c:v>0.13816657141399999</c:v>
                </c:pt>
                <c:pt idx="5562">
                  <c:v>0.13816657141399999</c:v>
                </c:pt>
                <c:pt idx="5563">
                  <c:v>0.13816657141399999</c:v>
                </c:pt>
                <c:pt idx="5564">
                  <c:v>0.13156872952099999</c:v>
                </c:pt>
                <c:pt idx="5565">
                  <c:v>0.14437630496100001</c:v>
                </c:pt>
                <c:pt idx="5566">
                  <c:v>0.14437630496100001</c:v>
                </c:pt>
                <c:pt idx="5567">
                  <c:v>0.15097414685400001</c:v>
                </c:pt>
                <c:pt idx="5568">
                  <c:v>0.14437630496100001</c:v>
                </c:pt>
                <c:pt idx="5569">
                  <c:v>0.14437630496100001</c:v>
                </c:pt>
                <c:pt idx="5570">
                  <c:v>0.15718388040100001</c:v>
                </c:pt>
                <c:pt idx="5571">
                  <c:v>0.15718388040100001</c:v>
                </c:pt>
                <c:pt idx="5572">
                  <c:v>0.14437630496100001</c:v>
                </c:pt>
                <c:pt idx="5573">
                  <c:v>0.15097414685400001</c:v>
                </c:pt>
                <c:pt idx="5574">
                  <c:v>0.15097414685400001</c:v>
                </c:pt>
                <c:pt idx="5575">
                  <c:v>0.15097414685400001</c:v>
                </c:pt>
                <c:pt idx="5576">
                  <c:v>0.15097414685400001</c:v>
                </c:pt>
                <c:pt idx="5577">
                  <c:v>0.15718388040100001</c:v>
                </c:pt>
                <c:pt idx="5578">
                  <c:v>0.15097414685400001</c:v>
                </c:pt>
                <c:pt idx="5579">
                  <c:v>0.15097414685400001</c:v>
                </c:pt>
                <c:pt idx="5580">
                  <c:v>0.16378172229499999</c:v>
                </c:pt>
                <c:pt idx="5581">
                  <c:v>0.15097414685400001</c:v>
                </c:pt>
                <c:pt idx="5582">
                  <c:v>0.15718388040100001</c:v>
                </c:pt>
                <c:pt idx="5583">
                  <c:v>0.16378172229499999</c:v>
                </c:pt>
                <c:pt idx="5584">
                  <c:v>0.16999145584100001</c:v>
                </c:pt>
                <c:pt idx="5585">
                  <c:v>0.16999145584100001</c:v>
                </c:pt>
                <c:pt idx="5586">
                  <c:v>0.16378172229499999</c:v>
                </c:pt>
                <c:pt idx="5587">
                  <c:v>0.16378172229499999</c:v>
                </c:pt>
                <c:pt idx="5588">
                  <c:v>0.15718388040100001</c:v>
                </c:pt>
                <c:pt idx="5589">
                  <c:v>0.15097414685400001</c:v>
                </c:pt>
                <c:pt idx="5590">
                  <c:v>0.15097414685400001</c:v>
                </c:pt>
                <c:pt idx="5591">
                  <c:v>0.15097414685400001</c:v>
                </c:pt>
                <c:pt idx="5592">
                  <c:v>0.15097414685400001</c:v>
                </c:pt>
                <c:pt idx="5593">
                  <c:v>0.15097414685400001</c:v>
                </c:pt>
                <c:pt idx="5594">
                  <c:v>0.16378172229499999</c:v>
                </c:pt>
                <c:pt idx="5595">
                  <c:v>0.15718388040100001</c:v>
                </c:pt>
                <c:pt idx="5596">
                  <c:v>0.16378172229499999</c:v>
                </c:pt>
                <c:pt idx="5597">
                  <c:v>0.16999145584100001</c:v>
                </c:pt>
                <c:pt idx="5598">
                  <c:v>0.16999145584100001</c:v>
                </c:pt>
                <c:pt idx="5599">
                  <c:v>0.182799031281</c:v>
                </c:pt>
                <c:pt idx="5600">
                  <c:v>0.182799031281</c:v>
                </c:pt>
                <c:pt idx="5601">
                  <c:v>0.182799031281</c:v>
                </c:pt>
                <c:pt idx="5602">
                  <c:v>0.182799031281</c:v>
                </c:pt>
                <c:pt idx="5603">
                  <c:v>0.182799031281</c:v>
                </c:pt>
                <c:pt idx="5604">
                  <c:v>0.17658929773500001</c:v>
                </c:pt>
                <c:pt idx="5605">
                  <c:v>0.182799031281</c:v>
                </c:pt>
                <c:pt idx="5606">
                  <c:v>0.17658929773500001</c:v>
                </c:pt>
                <c:pt idx="5607">
                  <c:v>0.182799031281</c:v>
                </c:pt>
                <c:pt idx="5608">
                  <c:v>0.182799031281</c:v>
                </c:pt>
                <c:pt idx="5609">
                  <c:v>0.182799031281</c:v>
                </c:pt>
                <c:pt idx="5610">
                  <c:v>0.18939687317500001</c:v>
                </c:pt>
                <c:pt idx="5611">
                  <c:v>0.18939687317500001</c:v>
                </c:pt>
                <c:pt idx="5612">
                  <c:v>0.195606606721</c:v>
                </c:pt>
                <c:pt idx="5613">
                  <c:v>0.202204448615</c:v>
                </c:pt>
                <c:pt idx="5614">
                  <c:v>0.202204448615</c:v>
                </c:pt>
                <c:pt idx="5615">
                  <c:v>0.195606606721</c:v>
                </c:pt>
                <c:pt idx="5616">
                  <c:v>0.202204448615</c:v>
                </c:pt>
                <c:pt idx="5617">
                  <c:v>0.208414182162</c:v>
                </c:pt>
                <c:pt idx="5618">
                  <c:v>0.202204448615</c:v>
                </c:pt>
                <c:pt idx="5619">
                  <c:v>0.202204448615</c:v>
                </c:pt>
                <c:pt idx="5620">
                  <c:v>0.202204448615</c:v>
                </c:pt>
                <c:pt idx="5621">
                  <c:v>0.208414182162</c:v>
                </c:pt>
                <c:pt idx="5622">
                  <c:v>0.202204448615</c:v>
                </c:pt>
                <c:pt idx="5623">
                  <c:v>0.208414182162</c:v>
                </c:pt>
                <c:pt idx="5624">
                  <c:v>0.24683690848199999</c:v>
                </c:pt>
                <c:pt idx="5625">
                  <c:v>0.25343475037500002</c:v>
                </c:pt>
                <c:pt idx="5626">
                  <c:v>0.25964448392200001</c:v>
                </c:pt>
                <c:pt idx="5627">
                  <c:v>0.26624232581500001</c:v>
                </c:pt>
                <c:pt idx="5628">
                  <c:v>0.25964448392200001</c:v>
                </c:pt>
                <c:pt idx="5629">
                  <c:v>0.26624232581500001</c:v>
                </c:pt>
                <c:pt idx="5630">
                  <c:v>0.27245205936200001</c:v>
                </c:pt>
                <c:pt idx="5631">
                  <c:v>0.26624232581500001</c:v>
                </c:pt>
                <c:pt idx="5632">
                  <c:v>0.26624232581500001</c:v>
                </c:pt>
                <c:pt idx="5633">
                  <c:v>0.27866179290900001</c:v>
                </c:pt>
                <c:pt idx="5634">
                  <c:v>0.291469368349</c:v>
                </c:pt>
                <c:pt idx="5635">
                  <c:v>0.304276943789</c:v>
                </c:pt>
                <c:pt idx="5636">
                  <c:v>0.298067210242</c:v>
                </c:pt>
                <c:pt idx="5637">
                  <c:v>0.304276943789</c:v>
                </c:pt>
                <c:pt idx="5638">
                  <c:v>0.310874785682</c:v>
                </c:pt>
                <c:pt idx="5639">
                  <c:v>0.31708451922899999</c:v>
                </c:pt>
                <c:pt idx="5640">
                  <c:v>0.33648993656199999</c:v>
                </c:pt>
                <c:pt idx="5641">
                  <c:v>0.33648993656199999</c:v>
                </c:pt>
                <c:pt idx="5642">
                  <c:v>0.34929751200300002</c:v>
                </c:pt>
                <c:pt idx="5643">
                  <c:v>0.34269967010899999</c:v>
                </c:pt>
                <c:pt idx="5644">
                  <c:v>0.34269967010899999</c:v>
                </c:pt>
                <c:pt idx="5645">
                  <c:v>0.34929751200300002</c:v>
                </c:pt>
                <c:pt idx="5646">
                  <c:v>0.36831482098899998</c:v>
                </c:pt>
                <c:pt idx="5647">
                  <c:v>0.37491266288300001</c:v>
                </c:pt>
                <c:pt idx="5648">
                  <c:v>0.38112239642899998</c:v>
                </c:pt>
                <c:pt idx="5649">
                  <c:v>0.39392997187000001</c:v>
                </c:pt>
                <c:pt idx="5650">
                  <c:v>0.38112239642899998</c:v>
                </c:pt>
                <c:pt idx="5651">
                  <c:v>0.40673754731</c:v>
                </c:pt>
                <c:pt idx="5652">
                  <c:v>0.413335389203</c:v>
                </c:pt>
                <c:pt idx="5653">
                  <c:v>0.41954512275</c:v>
                </c:pt>
                <c:pt idx="5654">
                  <c:v>0.45175811552299999</c:v>
                </c:pt>
                <c:pt idx="5655">
                  <c:v>0.47077542450999998</c:v>
                </c:pt>
                <c:pt idx="5656">
                  <c:v>0.48358299994999998</c:v>
                </c:pt>
                <c:pt idx="5657">
                  <c:v>0.49018084184400001</c:v>
                </c:pt>
                <c:pt idx="5658">
                  <c:v>0.50298841728400001</c:v>
                </c:pt>
                <c:pt idx="5659">
                  <c:v>0.50919815082999997</c:v>
                </c:pt>
                <c:pt idx="5660">
                  <c:v>0.50919815082999997</c:v>
                </c:pt>
                <c:pt idx="5661">
                  <c:v>0.50919815082999997</c:v>
                </c:pt>
                <c:pt idx="5662">
                  <c:v>0.50298841728400001</c:v>
                </c:pt>
                <c:pt idx="5663">
                  <c:v>0.50298841728400001</c:v>
                </c:pt>
                <c:pt idx="5664">
                  <c:v>0.50298841728400001</c:v>
                </c:pt>
                <c:pt idx="5665">
                  <c:v>0.50919815082999997</c:v>
                </c:pt>
                <c:pt idx="5666">
                  <c:v>0.50298841728400001</c:v>
                </c:pt>
                <c:pt idx="5667">
                  <c:v>0.50298841728400001</c:v>
                </c:pt>
                <c:pt idx="5668">
                  <c:v>0.50298841728400001</c:v>
                </c:pt>
                <c:pt idx="5669">
                  <c:v>0.50298841728400001</c:v>
                </c:pt>
                <c:pt idx="5670">
                  <c:v>0.49639057538999998</c:v>
                </c:pt>
                <c:pt idx="5671">
                  <c:v>0.50298841728400001</c:v>
                </c:pt>
                <c:pt idx="5672">
                  <c:v>0.50298841728400001</c:v>
                </c:pt>
                <c:pt idx="5673">
                  <c:v>0.50298841728400001</c:v>
                </c:pt>
                <c:pt idx="5674">
                  <c:v>0.50919815082999997</c:v>
                </c:pt>
                <c:pt idx="5675">
                  <c:v>0.50298841728400001</c:v>
                </c:pt>
                <c:pt idx="5676">
                  <c:v>0.52200572626999997</c:v>
                </c:pt>
                <c:pt idx="5677">
                  <c:v>0.52200572626999997</c:v>
                </c:pt>
                <c:pt idx="5678">
                  <c:v>0.51540788437700003</c:v>
                </c:pt>
                <c:pt idx="5679">
                  <c:v>0.52821545981700002</c:v>
                </c:pt>
                <c:pt idx="5680">
                  <c:v>0.52200572626999997</c:v>
                </c:pt>
                <c:pt idx="5681">
                  <c:v>0.52200572626999997</c:v>
                </c:pt>
                <c:pt idx="5682">
                  <c:v>0.52200572626999997</c:v>
                </c:pt>
                <c:pt idx="5683">
                  <c:v>0.52200572626999997</c:v>
                </c:pt>
                <c:pt idx="5684">
                  <c:v>0.50919815082999997</c:v>
                </c:pt>
                <c:pt idx="5685">
                  <c:v>0.51540788437700003</c:v>
                </c:pt>
                <c:pt idx="5686">
                  <c:v>0.52821545981700002</c:v>
                </c:pt>
                <c:pt idx="5687">
                  <c:v>0.53481330171100006</c:v>
                </c:pt>
                <c:pt idx="5688">
                  <c:v>0.56042845259100005</c:v>
                </c:pt>
                <c:pt idx="5689">
                  <c:v>0.59225333701799998</c:v>
                </c:pt>
                <c:pt idx="5690">
                  <c:v>0.61786848789799997</c:v>
                </c:pt>
                <c:pt idx="5691">
                  <c:v>0.61786848789799997</c:v>
                </c:pt>
                <c:pt idx="5692">
                  <c:v>0.62446632979100003</c:v>
                </c:pt>
                <c:pt idx="5693">
                  <c:v>0.62446632979100003</c:v>
                </c:pt>
                <c:pt idx="5694">
                  <c:v>0.61165875435100003</c:v>
                </c:pt>
                <c:pt idx="5695">
                  <c:v>0.61786848789799997</c:v>
                </c:pt>
                <c:pt idx="5696">
                  <c:v>0.62446632979100003</c:v>
                </c:pt>
                <c:pt idx="5697">
                  <c:v>0.63067606333799997</c:v>
                </c:pt>
                <c:pt idx="5698">
                  <c:v>0.63067606333799997</c:v>
                </c:pt>
                <c:pt idx="5699">
                  <c:v>0.67569663155199999</c:v>
                </c:pt>
                <c:pt idx="5700">
                  <c:v>0.71411935787199998</c:v>
                </c:pt>
                <c:pt idx="5701">
                  <c:v>0.73973450875199998</c:v>
                </c:pt>
                <c:pt idx="5702">
                  <c:v>0.74594424229900003</c:v>
                </c:pt>
                <c:pt idx="5703">
                  <c:v>0.75215397584499999</c:v>
                </c:pt>
                <c:pt idx="5704">
                  <c:v>0.73313666685900003</c:v>
                </c:pt>
                <c:pt idx="5705">
                  <c:v>0.73973450875199998</c:v>
                </c:pt>
                <c:pt idx="5706">
                  <c:v>0.76496155128599996</c:v>
                </c:pt>
                <c:pt idx="5707">
                  <c:v>0.77155939317900002</c:v>
                </c:pt>
                <c:pt idx="5708">
                  <c:v>0.80338427760599995</c:v>
                </c:pt>
                <c:pt idx="5709">
                  <c:v>0.81619185304599995</c:v>
                </c:pt>
                <c:pt idx="5710">
                  <c:v>0.81619185304599995</c:v>
                </c:pt>
                <c:pt idx="5711">
                  <c:v>0.80338427760599995</c:v>
                </c:pt>
                <c:pt idx="5712">
                  <c:v>0.80998211949900001</c:v>
                </c:pt>
                <c:pt idx="5713">
                  <c:v>0.81619185304599995</c:v>
                </c:pt>
                <c:pt idx="5714">
                  <c:v>0.848404845819</c:v>
                </c:pt>
                <c:pt idx="5715">
                  <c:v>0.88022973024600004</c:v>
                </c:pt>
                <c:pt idx="5716">
                  <c:v>0.91865245656700001</c:v>
                </c:pt>
                <c:pt idx="5717">
                  <c:v>0.93146003200700001</c:v>
                </c:pt>
                <c:pt idx="5718">
                  <c:v>0.93805787389999995</c:v>
                </c:pt>
                <c:pt idx="5719">
                  <c:v>0.95086544933999995</c:v>
                </c:pt>
                <c:pt idx="5720">
                  <c:v>0.96367302478000005</c:v>
                </c:pt>
                <c:pt idx="5721">
                  <c:v>0.96367302478000005</c:v>
                </c:pt>
                <c:pt idx="5722">
                  <c:v>0.96988275832699999</c:v>
                </c:pt>
                <c:pt idx="5723">
                  <c:v>0.97609249187400005</c:v>
                </c:pt>
                <c:pt idx="5724">
                  <c:v>0.96988275832699999</c:v>
                </c:pt>
                <c:pt idx="5725">
                  <c:v>0.96367302478000005</c:v>
                </c:pt>
                <c:pt idx="5726">
                  <c:v>1.0339206355299999</c:v>
                </c:pt>
                <c:pt idx="5727">
                  <c:v>1.0657455199500001</c:v>
                </c:pt>
                <c:pt idx="5728">
                  <c:v>1.07855309539</c:v>
                </c:pt>
                <c:pt idx="5729">
                  <c:v>1.0913606708300001</c:v>
                </c:pt>
                <c:pt idx="5730">
                  <c:v>1.0913606708300001</c:v>
                </c:pt>
                <c:pt idx="5731">
                  <c:v>1.09795851273</c:v>
                </c:pt>
                <c:pt idx="5732">
                  <c:v>1.1425909725900001</c:v>
                </c:pt>
                <c:pt idx="5733">
                  <c:v>1.14918881449</c:v>
                </c:pt>
                <c:pt idx="5734">
                  <c:v>1.18101369892</c:v>
                </c:pt>
                <c:pt idx="5735">
                  <c:v>1.2066288498</c:v>
                </c:pt>
                <c:pt idx="5736">
                  <c:v>1.25126130966</c:v>
                </c:pt>
                <c:pt idx="5737">
                  <c:v>1.30249161142</c:v>
                </c:pt>
                <c:pt idx="5738">
                  <c:v>1.3409143377399999</c:v>
                </c:pt>
                <c:pt idx="5739">
                  <c:v>1.37312733052</c:v>
                </c:pt>
                <c:pt idx="5740">
                  <c:v>1.37933706406</c:v>
                </c:pt>
                <c:pt idx="5741">
                  <c:v>1.37312733052</c:v>
                </c:pt>
                <c:pt idx="5742">
                  <c:v>1.37312733052</c:v>
                </c:pt>
                <c:pt idx="5743">
                  <c:v>1.37312733052</c:v>
                </c:pt>
                <c:pt idx="5744">
                  <c:v>1.3665294886199999</c:v>
                </c:pt>
                <c:pt idx="5745">
                  <c:v>1.3665294886199999</c:v>
                </c:pt>
                <c:pt idx="5746">
                  <c:v>1.3665294886199999</c:v>
                </c:pt>
                <c:pt idx="5747">
                  <c:v>1.3603197550799999</c:v>
                </c:pt>
                <c:pt idx="5748">
                  <c:v>1.3665294886199999</c:v>
                </c:pt>
                <c:pt idx="5749">
                  <c:v>1.3603197550799999</c:v>
                </c:pt>
                <c:pt idx="5750">
                  <c:v>1.3603197550799999</c:v>
                </c:pt>
                <c:pt idx="5751">
                  <c:v>1.3603197550799999</c:v>
                </c:pt>
                <c:pt idx="5752">
                  <c:v>1.3665294886199999</c:v>
                </c:pt>
                <c:pt idx="5753">
                  <c:v>1.3603197550799999</c:v>
                </c:pt>
                <c:pt idx="5754">
                  <c:v>1.35372191318</c:v>
                </c:pt>
                <c:pt idx="5755">
                  <c:v>1.35372191318</c:v>
                </c:pt>
                <c:pt idx="5756">
                  <c:v>1.3665294886199999</c:v>
                </c:pt>
                <c:pt idx="5757">
                  <c:v>1.3665294886199999</c:v>
                </c:pt>
                <c:pt idx="5758">
                  <c:v>1.37312733052</c:v>
                </c:pt>
                <c:pt idx="5759">
                  <c:v>1.3603197550799999</c:v>
                </c:pt>
                <c:pt idx="5760">
                  <c:v>1.3603197550799999</c:v>
                </c:pt>
                <c:pt idx="5761">
                  <c:v>1.3603197550799999</c:v>
                </c:pt>
                <c:pt idx="5762">
                  <c:v>1.3603197550799999</c:v>
                </c:pt>
                <c:pt idx="5763">
                  <c:v>1.4371652077199999</c:v>
                </c:pt>
                <c:pt idx="5764">
                  <c:v>1.4946052430200001</c:v>
                </c:pt>
                <c:pt idx="5765">
                  <c:v>1.5520452783300001</c:v>
                </c:pt>
                <c:pt idx="5766">
                  <c:v>1.5842582710999999</c:v>
                </c:pt>
                <c:pt idx="5767">
                  <c:v>1.60327558009</c:v>
                </c:pt>
                <c:pt idx="5768">
                  <c:v>1.5904680046499999</c:v>
                </c:pt>
                <c:pt idx="5769">
                  <c:v>1.5970658465400001</c:v>
                </c:pt>
                <c:pt idx="5770">
                  <c:v>1.60327558009</c:v>
                </c:pt>
                <c:pt idx="5771">
                  <c:v>1.5904680046499999</c:v>
                </c:pt>
                <c:pt idx="5772">
                  <c:v>1.5904680046499999</c:v>
                </c:pt>
                <c:pt idx="5773">
                  <c:v>1.5970658465400001</c:v>
                </c:pt>
                <c:pt idx="5774">
                  <c:v>1.6611037237499999</c:v>
                </c:pt>
                <c:pt idx="5775">
                  <c:v>1.70573618361</c:v>
                </c:pt>
                <c:pt idx="5776">
                  <c:v>1.7441589099299999</c:v>
                </c:pt>
                <c:pt idx="5777">
                  <c:v>1.76317621892</c:v>
                </c:pt>
                <c:pt idx="5778">
                  <c:v>1.76317621892</c:v>
                </c:pt>
                <c:pt idx="5779">
                  <c:v>1.7441589099299999</c:v>
                </c:pt>
                <c:pt idx="5780">
                  <c:v>1.7441589099299999</c:v>
                </c:pt>
                <c:pt idx="5781">
                  <c:v>1.75696648537</c:v>
                </c:pt>
                <c:pt idx="5782">
                  <c:v>1.75696648537</c:v>
                </c:pt>
                <c:pt idx="5783">
                  <c:v>1.7887913698</c:v>
                </c:pt>
                <c:pt idx="5784">
                  <c:v>1.8015989452400001</c:v>
                </c:pt>
                <c:pt idx="5785">
                  <c:v>1.8272140961200001</c:v>
                </c:pt>
                <c:pt idx="5786">
                  <c:v>1.85942708889</c:v>
                </c:pt>
                <c:pt idx="5787">
                  <c:v>1.9040595487600001</c:v>
                </c:pt>
                <c:pt idx="5788">
                  <c:v>1.9486920086299999</c:v>
                </c:pt>
                <c:pt idx="5789">
                  <c:v>1.9999223103899999</c:v>
                </c:pt>
                <c:pt idx="5790">
                  <c:v>2.03834503671</c:v>
                </c:pt>
                <c:pt idx="5791">
                  <c:v>2.0511526121500001</c:v>
                </c:pt>
                <c:pt idx="5792">
                  <c:v>2.08336560492</c:v>
                </c:pt>
                <c:pt idx="5793">
                  <c:v>2.1023829139100001</c:v>
                </c:pt>
                <c:pt idx="5794">
                  <c:v>2.14080564023</c:v>
                </c:pt>
                <c:pt idx="5795">
                  <c:v>2.1664207911100002</c:v>
                </c:pt>
                <c:pt idx="5796">
                  <c:v>2.1982456755399999</c:v>
                </c:pt>
                <c:pt idx="5797">
                  <c:v>2.2238608264200002</c:v>
                </c:pt>
                <c:pt idx="5798">
                  <c:v>2.2560738191900001</c:v>
                </c:pt>
                <c:pt idx="5799">
                  <c:v>2.2944965455099999</c:v>
                </c:pt>
                <c:pt idx="5800">
                  <c:v>2.30730412095</c:v>
                </c:pt>
                <c:pt idx="5801">
                  <c:v>2.3201116963900001</c:v>
                </c:pt>
                <c:pt idx="5802">
                  <c:v>2.3263214299400001</c:v>
                </c:pt>
                <c:pt idx="5803">
                  <c:v>2.3201116963900001</c:v>
                </c:pt>
                <c:pt idx="5804">
                  <c:v>2.3263214299400001</c:v>
                </c:pt>
                <c:pt idx="5805">
                  <c:v>2.3135138545</c:v>
                </c:pt>
                <c:pt idx="5806">
                  <c:v>2.30730412095</c:v>
                </c:pt>
                <c:pt idx="5807">
                  <c:v>2.3007062790599999</c:v>
                </c:pt>
                <c:pt idx="5808">
                  <c:v>2.30730412095</c:v>
                </c:pt>
                <c:pt idx="5809">
                  <c:v>2.3007062790599999</c:v>
                </c:pt>
                <c:pt idx="5810">
                  <c:v>2.2944965455099999</c:v>
                </c:pt>
                <c:pt idx="5811">
                  <c:v>2.3007062790599999</c:v>
                </c:pt>
                <c:pt idx="5812">
                  <c:v>2.3007062790599999</c:v>
                </c:pt>
                <c:pt idx="5813">
                  <c:v>2.2944965455099999</c:v>
                </c:pt>
                <c:pt idx="5814">
                  <c:v>2.2944965455099999</c:v>
                </c:pt>
                <c:pt idx="5815">
                  <c:v>2.2878987036199998</c:v>
                </c:pt>
                <c:pt idx="5816">
                  <c:v>2.2878987036199998</c:v>
                </c:pt>
                <c:pt idx="5817">
                  <c:v>2.2944965455099999</c:v>
                </c:pt>
                <c:pt idx="5818">
                  <c:v>2.3007062790599999</c:v>
                </c:pt>
                <c:pt idx="5819">
                  <c:v>2.2944965455099999</c:v>
                </c:pt>
                <c:pt idx="5820">
                  <c:v>2.2878987036199998</c:v>
                </c:pt>
                <c:pt idx="5821">
                  <c:v>2.2878987036199998</c:v>
                </c:pt>
                <c:pt idx="5822">
                  <c:v>2.2944965455099999</c:v>
                </c:pt>
                <c:pt idx="5823">
                  <c:v>2.2878987036199998</c:v>
                </c:pt>
                <c:pt idx="5824">
                  <c:v>2.2750911281800001</c:v>
                </c:pt>
                <c:pt idx="5825">
                  <c:v>2.2944965455099999</c:v>
                </c:pt>
                <c:pt idx="5826">
                  <c:v>2.4093766161199999</c:v>
                </c:pt>
                <c:pt idx="5827">
                  <c:v>2.4800123352200001</c:v>
                </c:pt>
                <c:pt idx="5828">
                  <c:v>2.5502599459700002</c:v>
                </c:pt>
                <c:pt idx="5829">
                  <c:v>2.5952805141800002</c:v>
                </c:pt>
                <c:pt idx="5830">
                  <c:v>2.6333151321499999</c:v>
                </c:pt>
                <c:pt idx="5831">
                  <c:v>2.6655281249299998</c:v>
                </c:pt>
                <c:pt idx="5832">
                  <c:v>2.7167584266899998</c:v>
                </c:pt>
                <c:pt idx="5833">
                  <c:v>2.7613908865500001</c:v>
                </c:pt>
                <c:pt idx="5834">
                  <c:v>2.7870060374299999</c:v>
                </c:pt>
                <c:pt idx="5835">
                  <c:v>2.8064114547700001</c:v>
                </c:pt>
                <c:pt idx="5836">
                  <c:v>2.8064114547700001</c:v>
                </c:pt>
                <c:pt idx="5837">
                  <c:v>2.79360387933</c:v>
                </c:pt>
                <c:pt idx="5838">
                  <c:v>2.7741984619900002</c:v>
                </c:pt>
                <c:pt idx="5839">
                  <c:v>2.79360387933</c:v>
                </c:pt>
                <c:pt idx="5840">
                  <c:v>2.79360387933</c:v>
                </c:pt>
                <c:pt idx="5841">
                  <c:v>2.7870060374299999</c:v>
                </c:pt>
                <c:pt idx="5842">
                  <c:v>2.7741984619900002</c:v>
                </c:pt>
                <c:pt idx="5843">
                  <c:v>2.7870060374299999</c:v>
                </c:pt>
                <c:pt idx="5844">
                  <c:v>2.7807963038899999</c:v>
                </c:pt>
                <c:pt idx="5845">
                  <c:v>2.7741984619900002</c:v>
                </c:pt>
                <c:pt idx="5846">
                  <c:v>2.7741984619900002</c:v>
                </c:pt>
                <c:pt idx="5847">
                  <c:v>2.8320266056499999</c:v>
                </c:pt>
                <c:pt idx="5848">
                  <c:v>2.87006122362</c:v>
                </c:pt>
                <c:pt idx="5849">
                  <c:v>2.9022742163899999</c:v>
                </c:pt>
                <c:pt idx="5850">
                  <c:v>2.92129152538</c:v>
                </c:pt>
                <c:pt idx="5851">
                  <c:v>2.92129152538</c:v>
                </c:pt>
                <c:pt idx="5852">
                  <c:v>2.9597142516999999</c:v>
                </c:pt>
                <c:pt idx="5853">
                  <c:v>3.01754239536</c:v>
                </c:pt>
                <c:pt idx="5854">
                  <c:v>3.0559651216799999</c:v>
                </c:pt>
                <c:pt idx="5855">
                  <c:v>3.1196148905299999</c:v>
                </c:pt>
                <c:pt idx="5856">
                  <c:v>3.13242246597</c:v>
                </c:pt>
                <c:pt idx="5857">
                  <c:v>3.1964603431700001</c:v>
                </c:pt>
                <c:pt idx="5858">
                  <c:v>3.2604982203700001</c:v>
                </c:pt>
                <c:pt idx="5859">
                  <c:v>3.3055187885800001</c:v>
                </c:pt>
                <c:pt idx="5860">
                  <c:v>3.3629588238900001</c:v>
                </c:pt>
                <c:pt idx="5861">
                  <c:v>3.4269967010900002</c:v>
                </c:pt>
                <c:pt idx="5862">
                  <c:v>3.4716291609600001</c:v>
                </c:pt>
                <c:pt idx="5863">
                  <c:v>3.5294573046100002</c:v>
                </c:pt>
                <c:pt idx="5864">
                  <c:v>3.57408976448</c:v>
                </c:pt>
                <c:pt idx="5865">
                  <c:v>3.5868973399200001</c:v>
                </c:pt>
                <c:pt idx="5866">
                  <c:v>3.5868973399200001</c:v>
                </c:pt>
                <c:pt idx="5867">
                  <c:v>3.5997049153599998</c:v>
                </c:pt>
                <c:pt idx="5868">
                  <c:v>3.5997049153599998</c:v>
                </c:pt>
                <c:pt idx="5869">
                  <c:v>3.5997049153599998</c:v>
                </c:pt>
                <c:pt idx="5870">
                  <c:v>3.5931070734700001</c:v>
                </c:pt>
                <c:pt idx="5871">
                  <c:v>3.5931070734700001</c:v>
                </c:pt>
                <c:pt idx="5872">
                  <c:v>3.5868973399200001</c:v>
                </c:pt>
                <c:pt idx="5873">
                  <c:v>3.57408976448</c:v>
                </c:pt>
                <c:pt idx="5874">
                  <c:v>3.58029949803</c:v>
                </c:pt>
                <c:pt idx="5875">
                  <c:v>3.58029949803</c:v>
                </c:pt>
                <c:pt idx="5876">
                  <c:v>3.57408976448</c:v>
                </c:pt>
                <c:pt idx="5877">
                  <c:v>3.5674919225899999</c:v>
                </c:pt>
                <c:pt idx="5878">
                  <c:v>3.57408976448</c:v>
                </c:pt>
                <c:pt idx="5879">
                  <c:v>3.5674919225899999</c:v>
                </c:pt>
                <c:pt idx="5880">
                  <c:v>3.57408976448</c:v>
                </c:pt>
                <c:pt idx="5881">
                  <c:v>3.5674919225899999</c:v>
                </c:pt>
                <c:pt idx="5882">
                  <c:v>3.5674919225899999</c:v>
                </c:pt>
                <c:pt idx="5883">
                  <c:v>3.5674919225899999</c:v>
                </c:pt>
                <c:pt idx="5884">
                  <c:v>3.5674919225899999</c:v>
                </c:pt>
                <c:pt idx="5885">
                  <c:v>3.5550724554899999</c:v>
                </c:pt>
                <c:pt idx="5886">
                  <c:v>3.5484746135999998</c:v>
                </c:pt>
                <c:pt idx="5887">
                  <c:v>3.5550724554899999</c:v>
                </c:pt>
                <c:pt idx="5888">
                  <c:v>3.5674919225899999</c:v>
                </c:pt>
                <c:pt idx="5889">
                  <c:v>3.5612821890399999</c:v>
                </c:pt>
                <c:pt idx="5890">
                  <c:v>3.63152979979</c:v>
                </c:pt>
                <c:pt idx="5891">
                  <c:v>3.77901097152</c:v>
                </c:pt>
                <c:pt idx="5892">
                  <c:v>3.85546831581</c:v>
                </c:pt>
                <c:pt idx="5893">
                  <c:v>3.9707364947800001</c:v>
                </c:pt>
                <c:pt idx="5894">
                  <c:v>3.9963516456599999</c:v>
                </c:pt>
                <c:pt idx="5895">
                  <c:v>3.9835440702199998</c:v>
                </c:pt>
                <c:pt idx="5896">
                  <c:v>4.0285646384299998</c:v>
                </c:pt>
                <c:pt idx="5897">
                  <c:v>4.0922144072800002</c:v>
                </c:pt>
                <c:pt idx="5898">
                  <c:v>4.1562522844799998</c:v>
                </c:pt>
                <c:pt idx="5899">
                  <c:v>4.2140804281399999</c:v>
                </c:pt>
                <c:pt idx="5900">
                  <c:v>4.3099431897600002</c:v>
                </c:pt>
                <c:pt idx="5901">
                  <c:v>4.3673832250700002</c:v>
                </c:pt>
                <c:pt idx="5902">
                  <c:v>4.38678864241</c:v>
                </c:pt>
                <c:pt idx="5903">
                  <c:v>4.4508265196099996</c:v>
                </c:pt>
                <c:pt idx="5904">
                  <c:v>4.5020568213700001</c:v>
                </c:pt>
                <c:pt idx="5905">
                  <c:v>4.4826514040300003</c:v>
                </c:pt>
                <c:pt idx="5906">
                  <c:v>4.4954589794700004</c:v>
                </c:pt>
                <c:pt idx="5907">
                  <c:v>4.4954589794700004</c:v>
                </c:pt>
                <c:pt idx="5908">
                  <c:v>4.5272838639000001</c:v>
                </c:pt>
                <c:pt idx="5909">
                  <c:v>4.5851120075500003</c:v>
                </c:pt>
                <c:pt idx="5910">
                  <c:v>4.6363423093099998</c:v>
                </c:pt>
                <c:pt idx="5911">
                  <c:v>4.6425520428600002</c:v>
                </c:pt>
                <c:pt idx="5912">
                  <c:v>4.6553596183000003</c:v>
                </c:pt>
                <c:pt idx="5913">
                  <c:v>4.6553596183000003</c:v>
                </c:pt>
                <c:pt idx="5914">
                  <c:v>4.66195746019</c:v>
                </c:pt>
                <c:pt idx="5915">
                  <c:v>4.7322050709400001</c:v>
                </c:pt>
                <c:pt idx="5916">
                  <c:v>4.7896451062500001</c:v>
                </c:pt>
                <c:pt idx="5917">
                  <c:v>4.8474732499000002</c:v>
                </c:pt>
                <c:pt idx="5918">
                  <c:v>4.8730884007800004</c:v>
                </c:pt>
                <c:pt idx="5919">
                  <c:v>4.8792981343299999</c:v>
                </c:pt>
                <c:pt idx="5920">
                  <c:v>4.8536829834499997</c:v>
                </c:pt>
                <c:pt idx="5921">
                  <c:v>4.8536829834499997</c:v>
                </c:pt>
                <c:pt idx="5922">
                  <c:v>4.8602808253400003</c:v>
                </c:pt>
                <c:pt idx="5923">
                  <c:v>4.8408754080099996</c:v>
                </c:pt>
                <c:pt idx="5924">
                  <c:v>4.8408754080099996</c:v>
                </c:pt>
                <c:pt idx="5925">
                  <c:v>4.8474732499000002</c:v>
                </c:pt>
                <c:pt idx="5926">
                  <c:v>4.8408754080099996</c:v>
                </c:pt>
                <c:pt idx="5927">
                  <c:v>4.8280678325700004</c:v>
                </c:pt>
                <c:pt idx="5928">
                  <c:v>4.8408754080099996</c:v>
                </c:pt>
                <c:pt idx="5929">
                  <c:v>4.8346656744600001</c:v>
                </c:pt>
                <c:pt idx="5930">
                  <c:v>4.8280678325700004</c:v>
                </c:pt>
                <c:pt idx="5931">
                  <c:v>4.82185809902</c:v>
                </c:pt>
                <c:pt idx="5932">
                  <c:v>4.82185809902</c:v>
                </c:pt>
                <c:pt idx="5933">
                  <c:v>4.8024526816900002</c:v>
                </c:pt>
                <c:pt idx="5934">
                  <c:v>4.82185809902</c:v>
                </c:pt>
                <c:pt idx="5935">
                  <c:v>4.8152602571300003</c:v>
                </c:pt>
                <c:pt idx="5936">
                  <c:v>4.8152602571300003</c:v>
                </c:pt>
                <c:pt idx="5937">
                  <c:v>4.82185809902</c:v>
                </c:pt>
                <c:pt idx="5938">
                  <c:v>4.8152602571300003</c:v>
                </c:pt>
                <c:pt idx="5939">
                  <c:v>4.8152602571300003</c:v>
                </c:pt>
                <c:pt idx="5940">
                  <c:v>4.8090505235799998</c:v>
                </c:pt>
                <c:pt idx="5941">
                  <c:v>4.8090505235799998</c:v>
                </c:pt>
                <c:pt idx="5942">
                  <c:v>4.7896451062500001</c:v>
                </c:pt>
                <c:pt idx="5943">
                  <c:v>4.7962429481399997</c:v>
                </c:pt>
                <c:pt idx="5944">
                  <c:v>4.7962429481399997</c:v>
                </c:pt>
                <c:pt idx="5945">
                  <c:v>4.8024526816900002</c:v>
                </c:pt>
                <c:pt idx="5946">
                  <c:v>4.8152602571300003</c:v>
                </c:pt>
                <c:pt idx="5947">
                  <c:v>4.9689511624099998</c:v>
                </c:pt>
                <c:pt idx="5948">
                  <c:v>5.0201814641700002</c:v>
                </c:pt>
                <c:pt idx="5949">
                  <c:v>5.0520063486</c:v>
                </c:pt>
                <c:pt idx="5950">
                  <c:v>5.1032366503600004</c:v>
                </c:pt>
                <c:pt idx="5951">
                  <c:v>5.09702691681</c:v>
                </c:pt>
                <c:pt idx="5952">
                  <c:v>5.0648139240400001</c:v>
                </c:pt>
                <c:pt idx="5953">
                  <c:v>5.0842193413699999</c:v>
                </c:pt>
                <c:pt idx="5954">
                  <c:v>5.0648139240400001</c:v>
                </c:pt>
                <c:pt idx="5955">
                  <c:v>5.0457966150500004</c:v>
                </c:pt>
                <c:pt idx="5956">
                  <c:v>5.0842193413699999</c:v>
                </c:pt>
                <c:pt idx="5957">
                  <c:v>5.09702691681</c:v>
                </c:pt>
                <c:pt idx="5958">
                  <c:v>5.1544669521199999</c:v>
                </c:pt>
                <c:pt idx="5959">
                  <c:v>5.2119069874199999</c:v>
                </c:pt>
                <c:pt idx="5960">
                  <c:v>5.2759448646199996</c:v>
                </c:pt>
                <c:pt idx="5961">
                  <c:v>5.2887524400599997</c:v>
                </c:pt>
                <c:pt idx="5962">
                  <c:v>5.2631372891800003</c:v>
                </c:pt>
                <c:pt idx="5963">
                  <c:v>5.26973513108</c:v>
                </c:pt>
                <c:pt idx="5964">
                  <c:v>5.2631372891800003</c:v>
                </c:pt>
                <c:pt idx="5965">
                  <c:v>5.2503297137400002</c:v>
                </c:pt>
                <c:pt idx="5966">
                  <c:v>5.2503297137400002</c:v>
                </c:pt>
                <c:pt idx="5967">
                  <c:v>5.2759448646199996</c:v>
                </c:pt>
                <c:pt idx="5968">
                  <c:v>5.3209654328399996</c:v>
                </c:pt>
                <c:pt idx="5969">
                  <c:v>5.3465805837199998</c:v>
                </c:pt>
                <c:pt idx="5970">
                  <c:v>5.3721957346</c:v>
                </c:pt>
                <c:pt idx="5971">
                  <c:v>5.3912130435899996</c:v>
                </c:pt>
                <c:pt idx="5972">
                  <c:v>5.3978108854800002</c:v>
                </c:pt>
                <c:pt idx="5973">
                  <c:v>5.4040206190299998</c:v>
                </c:pt>
                <c:pt idx="5974">
                  <c:v>5.3978108854800002</c:v>
                </c:pt>
                <c:pt idx="5975">
                  <c:v>5.3850033100400001</c:v>
                </c:pt>
                <c:pt idx="5976">
                  <c:v>5.3721957346</c:v>
                </c:pt>
                <c:pt idx="5977">
                  <c:v>5.3912130435899996</c:v>
                </c:pt>
                <c:pt idx="5978">
                  <c:v>5.4936736471099996</c:v>
                </c:pt>
                <c:pt idx="5979">
                  <c:v>5.5705190997500003</c:v>
                </c:pt>
                <c:pt idx="5980">
                  <c:v>5.60234398417</c:v>
                </c:pt>
                <c:pt idx="5981">
                  <c:v>5.6407667104900003</c:v>
                </c:pt>
                <c:pt idx="5982">
                  <c:v>5.64736455239</c:v>
                </c:pt>
                <c:pt idx="5983">
                  <c:v>5.6151515596100001</c:v>
                </c:pt>
                <c:pt idx="5984">
                  <c:v>5.6407667104900003</c:v>
                </c:pt>
                <c:pt idx="5985">
                  <c:v>5.7238218966799996</c:v>
                </c:pt>
                <c:pt idx="5986">
                  <c:v>5.7176121631300001</c:v>
                </c:pt>
                <c:pt idx="5987">
                  <c:v>5.7432273140100003</c:v>
                </c:pt>
                <c:pt idx="5988">
                  <c:v>5.7816500403399997</c:v>
                </c:pt>
                <c:pt idx="5989">
                  <c:v>5.7432273140100003</c:v>
                </c:pt>
                <c:pt idx="5990">
                  <c:v>5.7366294721199997</c:v>
                </c:pt>
                <c:pt idx="5991">
                  <c:v>5.8390900756399997</c:v>
                </c:pt>
                <c:pt idx="5992">
                  <c:v>5.8841106438599997</c:v>
                </c:pt>
                <c:pt idx="5993">
                  <c:v>5.9221452618299999</c:v>
                </c:pt>
                <c:pt idx="5994">
                  <c:v>5.9733755635900003</c:v>
                </c:pt>
                <c:pt idx="5995">
                  <c:v>5.9861831390300004</c:v>
                </c:pt>
                <c:pt idx="5996">
                  <c:v>5.9543582545999998</c:v>
                </c:pt>
                <c:pt idx="5997">
                  <c:v>5.9605679881500002</c:v>
                </c:pt>
                <c:pt idx="5998">
                  <c:v>5.9671658300399999</c:v>
                </c:pt>
                <c:pt idx="5999">
                  <c:v>5.9477604127100001</c:v>
                </c:pt>
                <c:pt idx="6000">
                  <c:v>5.9543582545999998</c:v>
                </c:pt>
                <c:pt idx="6001">
                  <c:v>5.9671658300399999</c:v>
                </c:pt>
                <c:pt idx="6002">
                  <c:v>5.9415506791599997</c:v>
                </c:pt>
                <c:pt idx="6003">
                  <c:v>5.9415506791599997</c:v>
                </c:pt>
                <c:pt idx="6004">
                  <c:v>5.9543582545999998</c:v>
                </c:pt>
                <c:pt idx="6005">
                  <c:v>5.9287431037199996</c:v>
                </c:pt>
                <c:pt idx="6006">
                  <c:v>5.9221452618299999</c:v>
                </c:pt>
                <c:pt idx="6007">
                  <c:v>5.9415506791599997</c:v>
                </c:pt>
                <c:pt idx="6008">
                  <c:v>5.93495283727</c:v>
                </c:pt>
                <c:pt idx="6009">
                  <c:v>5.9287431037199996</c:v>
                </c:pt>
                <c:pt idx="6010">
                  <c:v>5.9415506791599997</c:v>
                </c:pt>
                <c:pt idx="6011">
                  <c:v>5.9221452618299999</c:v>
                </c:pt>
                <c:pt idx="6012">
                  <c:v>5.9221452618299999</c:v>
                </c:pt>
                <c:pt idx="6013">
                  <c:v>5.9415506791599997</c:v>
                </c:pt>
                <c:pt idx="6014">
                  <c:v>5.9287431037199996</c:v>
                </c:pt>
                <c:pt idx="6015">
                  <c:v>5.9159355282800004</c:v>
                </c:pt>
                <c:pt idx="6016">
                  <c:v>5.9287431037199996</c:v>
                </c:pt>
                <c:pt idx="6017">
                  <c:v>5.9159355282800004</c:v>
                </c:pt>
                <c:pt idx="6018">
                  <c:v>5.9097257947399999</c:v>
                </c:pt>
                <c:pt idx="6019">
                  <c:v>5.9221452618299999</c:v>
                </c:pt>
                <c:pt idx="6020">
                  <c:v>5.9221452618299999</c:v>
                </c:pt>
                <c:pt idx="6021">
                  <c:v>5.9031279528400002</c:v>
                </c:pt>
                <c:pt idx="6022">
                  <c:v>5.9221452618299999</c:v>
                </c:pt>
                <c:pt idx="6023">
                  <c:v>5.9221452618299999</c:v>
                </c:pt>
                <c:pt idx="6024">
                  <c:v>5.9031279528400002</c:v>
                </c:pt>
                <c:pt idx="6025">
                  <c:v>5.9159355282800004</c:v>
                </c:pt>
                <c:pt idx="6026">
                  <c:v>5.9415506791599997</c:v>
                </c:pt>
                <c:pt idx="6027">
                  <c:v>5.9159355282800004</c:v>
                </c:pt>
                <c:pt idx="6028">
                  <c:v>5.9221452618299999</c:v>
                </c:pt>
                <c:pt idx="6029">
                  <c:v>5.9221452618299999</c:v>
                </c:pt>
                <c:pt idx="6030">
                  <c:v>5.9031279528400002</c:v>
                </c:pt>
                <c:pt idx="6031">
                  <c:v>5.8841106438599997</c:v>
                </c:pt>
                <c:pt idx="6032">
                  <c:v>5.9097257947399999</c:v>
                </c:pt>
                <c:pt idx="6033">
                  <c:v>5.9159355282800004</c:v>
                </c:pt>
                <c:pt idx="6034">
                  <c:v>5.9031279528400002</c:v>
                </c:pt>
                <c:pt idx="6035">
                  <c:v>5.9287431037199996</c:v>
                </c:pt>
                <c:pt idx="6036">
                  <c:v>5.9861831390300004</c:v>
                </c:pt>
                <c:pt idx="6037">
                  <c:v>5.9927809809200001</c:v>
                </c:pt>
                <c:pt idx="6038">
                  <c:v>6.0117982899099998</c:v>
                </c:pt>
                <c:pt idx="6039">
                  <c:v>6.03741344079</c:v>
                </c:pt>
                <c:pt idx="6040">
                  <c:v>6.0117982899099998</c:v>
                </c:pt>
                <c:pt idx="6041">
                  <c:v>5.9989907144699997</c:v>
                </c:pt>
                <c:pt idx="6042">
                  <c:v>6.0183961318000003</c:v>
                </c:pt>
                <c:pt idx="6043">
                  <c:v>5.9927809809200001</c:v>
                </c:pt>
                <c:pt idx="6044">
                  <c:v>5.97997340548</c:v>
                </c:pt>
                <c:pt idx="6045">
                  <c:v>6.0183961318000003</c:v>
                </c:pt>
                <c:pt idx="6046">
                  <c:v>6.0183961318000003</c:v>
                </c:pt>
                <c:pt idx="6047">
                  <c:v>5.9989907144699997</c:v>
                </c:pt>
                <c:pt idx="6048">
                  <c:v>6.0952415844400001</c:v>
                </c:pt>
                <c:pt idx="6049">
                  <c:v>6.1142588934299997</c:v>
                </c:pt>
                <c:pt idx="6050">
                  <c:v>6.1080491598800002</c:v>
                </c:pt>
                <c:pt idx="6051">
                  <c:v>6.1398740443099999</c:v>
                </c:pt>
                <c:pt idx="6052">
                  <c:v>6.1270664688699998</c:v>
                </c:pt>
                <c:pt idx="6053">
                  <c:v>6.0952415844400001</c:v>
                </c:pt>
                <c:pt idx="6054">
                  <c:v>6.1142588934299997</c:v>
                </c:pt>
                <c:pt idx="6055">
                  <c:v>6.1142588934299997</c:v>
                </c:pt>
                <c:pt idx="6056">
                  <c:v>6.0886437425500004</c:v>
                </c:pt>
                <c:pt idx="6057">
                  <c:v>6.1208567353200003</c:v>
                </c:pt>
                <c:pt idx="6058">
                  <c:v>6.1336643107600004</c:v>
                </c:pt>
                <c:pt idx="6059">
                  <c:v>6.0952415844400001</c:v>
                </c:pt>
                <c:pt idx="6060">
                  <c:v>6.1142588934299997</c:v>
                </c:pt>
                <c:pt idx="6061">
                  <c:v>6.1464718861999996</c:v>
                </c:pt>
                <c:pt idx="6062">
                  <c:v>6.1080491598800002</c:v>
                </c:pt>
                <c:pt idx="6063">
                  <c:v>6.1014513179899996</c:v>
                </c:pt>
                <c:pt idx="6064">
                  <c:v>6.1080491598800002</c:v>
                </c:pt>
                <c:pt idx="6065">
                  <c:v>6.0952415844400001</c:v>
                </c:pt>
                <c:pt idx="6066">
                  <c:v>6.0952415844400001</c:v>
                </c:pt>
                <c:pt idx="6067">
                  <c:v>6.1080491598800002</c:v>
                </c:pt>
                <c:pt idx="6068">
                  <c:v>6.0886437425500004</c:v>
                </c:pt>
                <c:pt idx="6069">
                  <c:v>6.082434009</c:v>
                </c:pt>
                <c:pt idx="6070">
                  <c:v>6.1080491598800002</c:v>
                </c:pt>
                <c:pt idx="6071">
                  <c:v>6.0952415844400001</c:v>
                </c:pt>
                <c:pt idx="6072">
                  <c:v>6.0886437425500004</c:v>
                </c:pt>
                <c:pt idx="6073">
                  <c:v>6.1208567353200003</c:v>
                </c:pt>
                <c:pt idx="6074">
                  <c:v>6.1080491598800002</c:v>
                </c:pt>
                <c:pt idx="6075">
                  <c:v>6.1014513179899996</c:v>
                </c:pt>
                <c:pt idx="6076">
                  <c:v>6.1142588934299997</c:v>
                </c:pt>
                <c:pt idx="6077">
                  <c:v>6.1142588934299997</c:v>
                </c:pt>
                <c:pt idx="6078">
                  <c:v>6.082434009</c:v>
                </c:pt>
                <c:pt idx="6079">
                  <c:v>6.0952415844400001</c:v>
                </c:pt>
                <c:pt idx="6080">
                  <c:v>6.0886437425500004</c:v>
                </c:pt>
                <c:pt idx="6081">
                  <c:v>6.0696264335599999</c:v>
                </c:pt>
                <c:pt idx="6082">
                  <c:v>6.0952415844400001</c:v>
                </c:pt>
                <c:pt idx="6083">
                  <c:v>6.1014513179899996</c:v>
                </c:pt>
                <c:pt idx="6084">
                  <c:v>6.0758361671100003</c:v>
                </c:pt>
                <c:pt idx="6085">
                  <c:v>6.1014513179899996</c:v>
                </c:pt>
                <c:pt idx="6086">
                  <c:v>6.1142588934299997</c:v>
                </c:pt>
                <c:pt idx="6087">
                  <c:v>6.0886437425500004</c:v>
                </c:pt>
                <c:pt idx="6088">
                  <c:v>6.0952415844400001</c:v>
                </c:pt>
                <c:pt idx="6089">
                  <c:v>6.0886437425500004</c:v>
                </c:pt>
                <c:pt idx="6090">
                  <c:v>6.082434009</c:v>
                </c:pt>
                <c:pt idx="6091">
                  <c:v>6.0886437425500004</c:v>
                </c:pt>
                <c:pt idx="6092">
                  <c:v>6.1014513179899996</c:v>
                </c:pt>
                <c:pt idx="6093">
                  <c:v>6.082434009</c:v>
                </c:pt>
                <c:pt idx="6094">
                  <c:v>6.082434009</c:v>
                </c:pt>
                <c:pt idx="6095">
                  <c:v>6.082434009</c:v>
                </c:pt>
                <c:pt idx="6096">
                  <c:v>6.0758361671100003</c:v>
                </c:pt>
                <c:pt idx="6097">
                  <c:v>6.0886437425500004</c:v>
                </c:pt>
                <c:pt idx="6098">
                  <c:v>6.0952415844400001</c:v>
                </c:pt>
                <c:pt idx="6099">
                  <c:v>6.082434009</c:v>
                </c:pt>
                <c:pt idx="6100">
                  <c:v>6.0886437425500004</c:v>
                </c:pt>
                <c:pt idx="6101">
                  <c:v>6.1014513179899996</c:v>
                </c:pt>
                <c:pt idx="6102">
                  <c:v>6.1014513179899996</c:v>
                </c:pt>
                <c:pt idx="6103">
                  <c:v>6.0952415844400001</c:v>
                </c:pt>
                <c:pt idx="6104">
                  <c:v>6.1208567353200003</c:v>
                </c:pt>
                <c:pt idx="6105">
                  <c:v>6.1208567353200003</c:v>
                </c:pt>
                <c:pt idx="6106">
                  <c:v>6.1270664688699998</c:v>
                </c:pt>
                <c:pt idx="6107">
                  <c:v>6.1654891951900002</c:v>
                </c:pt>
                <c:pt idx="6108">
                  <c:v>6.1526816197500001</c:v>
                </c:pt>
                <c:pt idx="6109">
                  <c:v>6.1336643107600004</c:v>
                </c:pt>
                <c:pt idx="6110">
                  <c:v>6.1526816197500001</c:v>
                </c:pt>
                <c:pt idx="6111">
                  <c:v>6.1464718861999996</c:v>
                </c:pt>
                <c:pt idx="6112">
                  <c:v>6.1526816197500001</c:v>
                </c:pt>
                <c:pt idx="6113">
                  <c:v>6.1782967706300003</c:v>
                </c:pt>
                <c:pt idx="6114">
                  <c:v>6.1845065041799998</c:v>
                </c:pt>
                <c:pt idx="6115">
                  <c:v>6.21012165506</c:v>
                </c:pt>
                <c:pt idx="6116">
                  <c:v>6.2485443813800003</c:v>
                </c:pt>
                <c:pt idx="6117">
                  <c:v>6.2613519568199996</c:v>
                </c:pt>
                <c:pt idx="6118">
                  <c:v>6.25514222327</c:v>
                </c:pt>
                <c:pt idx="6119">
                  <c:v>6.2613519568199996</c:v>
                </c:pt>
                <c:pt idx="6120">
                  <c:v>6.2679497987100001</c:v>
                </c:pt>
                <c:pt idx="6121">
                  <c:v>6.2679497987100001</c:v>
                </c:pt>
                <c:pt idx="6122">
                  <c:v>6.2741595322599997</c:v>
                </c:pt>
                <c:pt idx="6123">
                  <c:v>6.2741595322599997</c:v>
                </c:pt>
                <c:pt idx="6124">
                  <c:v>6.2679497987100001</c:v>
                </c:pt>
                <c:pt idx="6125">
                  <c:v>6.2613519568199996</c:v>
                </c:pt>
                <c:pt idx="6126">
                  <c:v>6.2679497987100001</c:v>
                </c:pt>
                <c:pt idx="6127">
                  <c:v>6.2741595322599997</c:v>
                </c:pt>
                <c:pt idx="6128">
                  <c:v>6.2679497987100001</c:v>
                </c:pt>
                <c:pt idx="6129">
                  <c:v>6.2807573741500002</c:v>
                </c:pt>
                <c:pt idx="6130">
                  <c:v>6.2869671076999998</c:v>
                </c:pt>
                <c:pt idx="6131">
                  <c:v>6.3191801004699997</c:v>
                </c:pt>
                <c:pt idx="6132">
                  <c:v>6.3319876759099998</c:v>
                </c:pt>
                <c:pt idx="6133">
                  <c:v>6.3510049849000003</c:v>
                </c:pt>
                <c:pt idx="6134">
                  <c:v>6.35760282679</c:v>
                </c:pt>
                <c:pt idx="6135">
                  <c:v>6.35760282679</c:v>
                </c:pt>
                <c:pt idx="6136">
                  <c:v>6.3510049849000003</c:v>
                </c:pt>
                <c:pt idx="6137">
                  <c:v>6.3510049849000003</c:v>
                </c:pt>
                <c:pt idx="6138">
                  <c:v>6.3447952513499999</c:v>
                </c:pt>
                <c:pt idx="6139">
                  <c:v>6.3510049849000003</c:v>
                </c:pt>
                <c:pt idx="6140">
                  <c:v>6.35760282679</c:v>
                </c:pt>
                <c:pt idx="6141">
                  <c:v>6.3447952513499999</c:v>
                </c:pt>
                <c:pt idx="6142">
                  <c:v>6.3447952513499999</c:v>
                </c:pt>
                <c:pt idx="6143">
                  <c:v>6.3638125603400004</c:v>
                </c:pt>
                <c:pt idx="6144">
                  <c:v>6.35760282679</c:v>
                </c:pt>
                <c:pt idx="6145">
                  <c:v>6.3510049849000003</c:v>
                </c:pt>
                <c:pt idx="6146">
                  <c:v>6.35760282679</c:v>
                </c:pt>
                <c:pt idx="6147">
                  <c:v>6.35760282679</c:v>
                </c:pt>
                <c:pt idx="6148">
                  <c:v>6.35760282679</c:v>
                </c:pt>
                <c:pt idx="6149">
                  <c:v>6.35760282679</c:v>
                </c:pt>
                <c:pt idx="6150">
                  <c:v>6.35760282679</c:v>
                </c:pt>
                <c:pt idx="6151">
                  <c:v>6.3638125603400004</c:v>
                </c:pt>
                <c:pt idx="6152">
                  <c:v>6.3704104022300001</c:v>
                </c:pt>
                <c:pt idx="6153">
                  <c:v>6.3638125603400004</c:v>
                </c:pt>
                <c:pt idx="6154">
                  <c:v>6.3638125603400004</c:v>
                </c:pt>
                <c:pt idx="6155">
                  <c:v>6.3832179776700002</c:v>
                </c:pt>
                <c:pt idx="6156">
                  <c:v>6.3956374447700002</c:v>
                </c:pt>
                <c:pt idx="6157">
                  <c:v>6.4084450202100003</c:v>
                </c:pt>
                <c:pt idx="6158">
                  <c:v>6.4022352866599999</c:v>
                </c:pt>
                <c:pt idx="6159">
                  <c:v>6.4150428621</c:v>
                </c:pt>
                <c:pt idx="6160">
                  <c:v>6.4150428621</c:v>
                </c:pt>
                <c:pt idx="6161">
                  <c:v>6.4212525956500004</c:v>
                </c:pt>
                <c:pt idx="6162">
                  <c:v>6.4406580129800002</c:v>
                </c:pt>
                <c:pt idx="6163">
                  <c:v>6.4340601710899996</c:v>
                </c:pt>
                <c:pt idx="6164">
                  <c:v>6.4340601710899996</c:v>
                </c:pt>
                <c:pt idx="6165">
                  <c:v>6.4406580129800002</c:v>
                </c:pt>
                <c:pt idx="6166">
                  <c:v>6.4468677465299997</c:v>
                </c:pt>
                <c:pt idx="6167">
                  <c:v>6.4468677465299997</c:v>
                </c:pt>
                <c:pt idx="6168">
                  <c:v>6.4468677465299997</c:v>
                </c:pt>
                <c:pt idx="6169">
                  <c:v>6.4468677465299997</c:v>
                </c:pt>
                <c:pt idx="6170">
                  <c:v>6.4468677465299997</c:v>
                </c:pt>
                <c:pt idx="6171">
                  <c:v>6.4468677465299997</c:v>
                </c:pt>
                <c:pt idx="6172">
                  <c:v>6.4468677465299997</c:v>
                </c:pt>
                <c:pt idx="6173">
                  <c:v>6.4468677465299997</c:v>
                </c:pt>
                <c:pt idx="6174">
                  <c:v>6.4534655884200003</c:v>
                </c:pt>
                <c:pt idx="6175">
                  <c:v>6.4596753219699998</c:v>
                </c:pt>
                <c:pt idx="6176">
                  <c:v>6.4596753219699998</c:v>
                </c:pt>
                <c:pt idx="6177">
                  <c:v>6.4596753219699998</c:v>
                </c:pt>
                <c:pt idx="6178">
                  <c:v>6.4596753219699998</c:v>
                </c:pt>
                <c:pt idx="6179">
                  <c:v>6.4596753219699998</c:v>
                </c:pt>
                <c:pt idx="6180">
                  <c:v>6.4596753219699998</c:v>
                </c:pt>
                <c:pt idx="6181">
                  <c:v>6.4596753219699998</c:v>
                </c:pt>
                <c:pt idx="6182">
                  <c:v>6.4662731638600004</c:v>
                </c:pt>
                <c:pt idx="6183">
                  <c:v>6.4662731638600004</c:v>
                </c:pt>
                <c:pt idx="6184">
                  <c:v>6.4662731638600004</c:v>
                </c:pt>
                <c:pt idx="6185">
                  <c:v>6.4662731638600004</c:v>
                </c:pt>
                <c:pt idx="6186">
                  <c:v>6.48529047285</c:v>
                </c:pt>
                <c:pt idx="6187">
                  <c:v>6.4790807392999996</c:v>
                </c:pt>
                <c:pt idx="6188">
                  <c:v>6.4790807392999996</c:v>
                </c:pt>
                <c:pt idx="6189">
                  <c:v>6.48529047285</c:v>
                </c:pt>
                <c:pt idx="6190">
                  <c:v>6.4918883147399997</c:v>
                </c:pt>
                <c:pt idx="6191">
                  <c:v>6.48529047285</c:v>
                </c:pt>
                <c:pt idx="6192">
                  <c:v>6.4918883147399997</c:v>
                </c:pt>
                <c:pt idx="6193">
                  <c:v>6.48529047285</c:v>
                </c:pt>
                <c:pt idx="6194">
                  <c:v>6.48529047285</c:v>
                </c:pt>
                <c:pt idx="6195">
                  <c:v>6.48529047285</c:v>
                </c:pt>
                <c:pt idx="6196">
                  <c:v>6.4980980482900002</c:v>
                </c:pt>
                <c:pt idx="6197">
                  <c:v>6.4980980482900002</c:v>
                </c:pt>
                <c:pt idx="6198">
                  <c:v>6.5046958901799998</c:v>
                </c:pt>
                <c:pt idx="6199">
                  <c:v>6.5109056237300003</c:v>
                </c:pt>
                <c:pt idx="6200">
                  <c:v>6.5109056237300003</c:v>
                </c:pt>
                <c:pt idx="6201">
                  <c:v>6.5109056237300003</c:v>
                </c:pt>
                <c:pt idx="6202">
                  <c:v>6.5237131991700004</c:v>
                </c:pt>
                <c:pt idx="6203">
                  <c:v>6.5175034656199999</c:v>
                </c:pt>
                <c:pt idx="6204">
                  <c:v>6.5237131991700004</c:v>
                </c:pt>
                <c:pt idx="6205">
                  <c:v>6.5237131991700004</c:v>
                </c:pt>
                <c:pt idx="6206">
                  <c:v>6.5237131991700004</c:v>
                </c:pt>
                <c:pt idx="6207">
                  <c:v>6.53031104106</c:v>
                </c:pt>
                <c:pt idx="6208">
                  <c:v>6.5365207746099996</c:v>
                </c:pt>
                <c:pt idx="6209">
                  <c:v>6.53031104106</c:v>
                </c:pt>
                <c:pt idx="6210">
                  <c:v>6.5559261919400003</c:v>
                </c:pt>
                <c:pt idx="6211">
                  <c:v>6.5749435009299999</c:v>
                </c:pt>
                <c:pt idx="6212">
                  <c:v>6.5687337673800004</c:v>
                </c:pt>
                <c:pt idx="6213">
                  <c:v>6.5749435009299999</c:v>
                </c:pt>
                <c:pt idx="6214">
                  <c:v>6.5815413428199996</c:v>
                </c:pt>
                <c:pt idx="6215">
                  <c:v>6.5749435009299999</c:v>
                </c:pt>
                <c:pt idx="6216">
                  <c:v>6.5815413428199996</c:v>
                </c:pt>
                <c:pt idx="6217">
                  <c:v>6.5943489182599997</c:v>
                </c:pt>
                <c:pt idx="6218">
                  <c:v>6.5943489182599997</c:v>
                </c:pt>
                <c:pt idx="6219">
                  <c:v>6.6005586518100001</c:v>
                </c:pt>
                <c:pt idx="6220">
                  <c:v>6.6133662272500002</c:v>
                </c:pt>
                <c:pt idx="6221">
                  <c:v>6.6199640691399999</c:v>
                </c:pt>
                <c:pt idx="6222">
                  <c:v>6.6199640691399999</c:v>
                </c:pt>
                <c:pt idx="6223">
                  <c:v>6.6261738026900003</c:v>
                </c:pt>
                <c:pt idx="6224">
                  <c:v>6.64519111167</c:v>
                </c:pt>
                <c:pt idx="6225">
                  <c:v>6.6579986871100001</c:v>
                </c:pt>
                <c:pt idx="6226">
                  <c:v>6.6964214134400004</c:v>
                </c:pt>
                <c:pt idx="6227">
                  <c:v>6.7414419816500004</c:v>
                </c:pt>
                <c:pt idx="6228">
                  <c:v>6.7604592906400001</c:v>
                </c:pt>
                <c:pt idx="6229">
                  <c:v>6.7604592906400001</c:v>
                </c:pt>
                <c:pt idx="6230">
                  <c:v>6.7670571325299997</c:v>
                </c:pt>
                <c:pt idx="6231">
                  <c:v>6.7670571325299997</c:v>
                </c:pt>
                <c:pt idx="6232">
                  <c:v>6.7798647079699998</c:v>
                </c:pt>
                <c:pt idx="6233">
                  <c:v>6.7732668660800002</c:v>
                </c:pt>
                <c:pt idx="6234">
                  <c:v>6.7732668660800002</c:v>
                </c:pt>
                <c:pt idx="6235">
                  <c:v>6.7670571325299997</c:v>
                </c:pt>
                <c:pt idx="6236">
                  <c:v>6.7670571325299997</c:v>
                </c:pt>
                <c:pt idx="6237">
                  <c:v>6.7732668660800002</c:v>
                </c:pt>
                <c:pt idx="6238">
                  <c:v>6.7670571325299997</c:v>
                </c:pt>
                <c:pt idx="6239">
                  <c:v>6.7542495570899996</c:v>
                </c:pt>
                <c:pt idx="6240">
                  <c:v>6.7604592906400001</c:v>
                </c:pt>
                <c:pt idx="6241">
                  <c:v>6.7604592906400001</c:v>
                </c:pt>
                <c:pt idx="6242">
                  <c:v>6.7542495570899996</c:v>
                </c:pt>
                <c:pt idx="6243">
                  <c:v>6.7542495570899996</c:v>
                </c:pt>
                <c:pt idx="6244">
                  <c:v>6.7476517152</c:v>
                </c:pt>
                <c:pt idx="6245">
                  <c:v>6.7542495570899996</c:v>
                </c:pt>
                <c:pt idx="6246">
                  <c:v>6.7604592906400001</c:v>
                </c:pt>
                <c:pt idx="6247">
                  <c:v>6.7542495570899996</c:v>
                </c:pt>
                <c:pt idx="6248">
                  <c:v>6.7414419816500004</c:v>
                </c:pt>
                <c:pt idx="6249">
                  <c:v>6.7542495570899996</c:v>
                </c:pt>
                <c:pt idx="6250">
                  <c:v>6.7604592906400001</c:v>
                </c:pt>
                <c:pt idx="6251">
                  <c:v>6.7476517152</c:v>
                </c:pt>
                <c:pt idx="6252">
                  <c:v>6.7476517152</c:v>
                </c:pt>
                <c:pt idx="6253">
                  <c:v>6.7542495570899996</c:v>
                </c:pt>
                <c:pt idx="6254">
                  <c:v>6.7414419816500004</c:v>
                </c:pt>
                <c:pt idx="6255">
                  <c:v>6.7348441397599998</c:v>
                </c:pt>
                <c:pt idx="6256">
                  <c:v>6.7542495570899996</c:v>
                </c:pt>
                <c:pt idx="6257">
                  <c:v>6.7348441397599998</c:v>
                </c:pt>
                <c:pt idx="6258">
                  <c:v>6.7414419816500004</c:v>
                </c:pt>
                <c:pt idx="6259">
                  <c:v>6.7542495570899996</c:v>
                </c:pt>
                <c:pt idx="6260">
                  <c:v>6.7476517152</c:v>
                </c:pt>
                <c:pt idx="6261">
                  <c:v>6.7348441397599998</c:v>
                </c:pt>
                <c:pt idx="6262">
                  <c:v>6.7348441397599998</c:v>
                </c:pt>
                <c:pt idx="6263">
                  <c:v>6.7476517152</c:v>
                </c:pt>
                <c:pt idx="6264">
                  <c:v>6.7414419816500004</c:v>
                </c:pt>
                <c:pt idx="6265">
                  <c:v>6.7348441397599998</c:v>
                </c:pt>
                <c:pt idx="6266">
                  <c:v>6.7476517152</c:v>
                </c:pt>
                <c:pt idx="6267">
                  <c:v>6.7476517152</c:v>
                </c:pt>
                <c:pt idx="6268">
                  <c:v>6.7348441397599998</c:v>
                </c:pt>
                <c:pt idx="6269">
                  <c:v>6.7286344062100003</c:v>
                </c:pt>
                <c:pt idx="6270">
                  <c:v>6.7414419816500004</c:v>
                </c:pt>
                <c:pt idx="6271">
                  <c:v>6.7348441397599998</c:v>
                </c:pt>
                <c:pt idx="6272">
                  <c:v>6.7414419816500004</c:v>
                </c:pt>
                <c:pt idx="6273">
                  <c:v>6.7414419816500004</c:v>
                </c:pt>
                <c:pt idx="6274">
                  <c:v>6.7348441397599998</c:v>
                </c:pt>
                <c:pt idx="6275">
                  <c:v>6.7348441397599998</c:v>
                </c:pt>
                <c:pt idx="6276">
                  <c:v>6.7414419816500004</c:v>
                </c:pt>
                <c:pt idx="6277">
                  <c:v>6.7348441397599998</c:v>
                </c:pt>
                <c:pt idx="6278">
                  <c:v>6.7348441397599998</c:v>
                </c:pt>
                <c:pt idx="6279">
                  <c:v>6.7476517152</c:v>
                </c:pt>
                <c:pt idx="6280">
                  <c:v>6.7414419816500004</c:v>
                </c:pt>
                <c:pt idx="6281">
                  <c:v>6.7286344062100003</c:v>
                </c:pt>
                <c:pt idx="6282">
                  <c:v>6.7286344062100003</c:v>
                </c:pt>
                <c:pt idx="6283">
                  <c:v>6.7414419816500004</c:v>
                </c:pt>
                <c:pt idx="6284">
                  <c:v>6.7414419816500004</c:v>
                </c:pt>
                <c:pt idx="6285">
                  <c:v>6.7348441397599998</c:v>
                </c:pt>
                <c:pt idx="6286">
                  <c:v>6.7286344062100003</c:v>
                </c:pt>
                <c:pt idx="6287">
                  <c:v>6.7158268307700002</c:v>
                </c:pt>
                <c:pt idx="6288">
                  <c:v>6.7348441397599998</c:v>
                </c:pt>
                <c:pt idx="6289">
                  <c:v>6.7476517152</c:v>
                </c:pt>
                <c:pt idx="6290">
                  <c:v>6.7220365643199997</c:v>
                </c:pt>
                <c:pt idx="6291">
                  <c:v>6.7220365643199997</c:v>
                </c:pt>
                <c:pt idx="6292">
                  <c:v>6.7348441397599998</c:v>
                </c:pt>
                <c:pt idx="6293">
                  <c:v>6.7348441397599998</c:v>
                </c:pt>
                <c:pt idx="6294">
                  <c:v>6.7348441397599998</c:v>
                </c:pt>
                <c:pt idx="6295">
                  <c:v>6.7414419816500004</c:v>
                </c:pt>
                <c:pt idx="6296">
                  <c:v>6.7286344062100003</c:v>
                </c:pt>
                <c:pt idx="6297">
                  <c:v>6.7286344062100003</c:v>
                </c:pt>
                <c:pt idx="6298">
                  <c:v>6.7348441397599998</c:v>
                </c:pt>
                <c:pt idx="6299">
                  <c:v>6.7348441397599998</c:v>
                </c:pt>
                <c:pt idx="6300">
                  <c:v>6.7220365643199997</c:v>
                </c:pt>
                <c:pt idx="6301">
                  <c:v>6.7348441397599998</c:v>
                </c:pt>
                <c:pt idx="6302">
                  <c:v>6.7348441397599998</c:v>
                </c:pt>
                <c:pt idx="6303">
                  <c:v>6.7220365643199997</c:v>
                </c:pt>
                <c:pt idx="6304">
                  <c:v>6.7286344062100003</c:v>
                </c:pt>
                <c:pt idx="6305">
                  <c:v>6.7220365643199997</c:v>
                </c:pt>
                <c:pt idx="6306">
                  <c:v>6.7348441397599998</c:v>
                </c:pt>
                <c:pt idx="6307">
                  <c:v>6.7158268307700002</c:v>
                </c:pt>
                <c:pt idx="6308">
                  <c:v>6.7220365643199997</c:v>
                </c:pt>
                <c:pt idx="6309">
                  <c:v>6.7220365643199997</c:v>
                </c:pt>
                <c:pt idx="6310">
                  <c:v>6.7348441397599998</c:v>
                </c:pt>
                <c:pt idx="6311">
                  <c:v>6.7286344062100003</c:v>
                </c:pt>
                <c:pt idx="6312">
                  <c:v>6.7220365643199997</c:v>
                </c:pt>
                <c:pt idx="6313">
                  <c:v>6.7220365643199997</c:v>
                </c:pt>
                <c:pt idx="6314">
                  <c:v>6.7286344062100003</c:v>
                </c:pt>
                <c:pt idx="6315">
                  <c:v>6.7348441397599998</c:v>
                </c:pt>
                <c:pt idx="6316">
                  <c:v>6.7286344062100003</c:v>
                </c:pt>
                <c:pt idx="6317">
                  <c:v>6.7158268307700002</c:v>
                </c:pt>
                <c:pt idx="6318">
                  <c:v>6.7158268307700002</c:v>
                </c:pt>
                <c:pt idx="6319">
                  <c:v>6.7286344062100003</c:v>
                </c:pt>
                <c:pt idx="6320">
                  <c:v>6.7286344062100003</c:v>
                </c:pt>
                <c:pt idx="6321">
                  <c:v>6.7286344062100003</c:v>
                </c:pt>
                <c:pt idx="6322">
                  <c:v>6.7220365643199997</c:v>
                </c:pt>
                <c:pt idx="6323">
                  <c:v>6.7158268307700002</c:v>
                </c:pt>
                <c:pt idx="6324">
                  <c:v>6.7158268307700002</c:v>
                </c:pt>
                <c:pt idx="6325">
                  <c:v>6.7286344062100003</c:v>
                </c:pt>
                <c:pt idx="6326">
                  <c:v>6.7092289888799996</c:v>
                </c:pt>
                <c:pt idx="6327">
                  <c:v>6.7158268307700002</c:v>
                </c:pt>
                <c:pt idx="6328">
                  <c:v>6.7220365643199997</c:v>
                </c:pt>
                <c:pt idx="6329">
                  <c:v>6.7220365643199997</c:v>
                </c:pt>
                <c:pt idx="6330">
                  <c:v>6.7158268307700002</c:v>
                </c:pt>
                <c:pt idx="6331">
                  <c:v>6.7220365643199997</c:v>
                </c:pt>
                <c:pt idx="6332">
                  <c:v>6.7220365643199997</c:v>
                </c:pt>
                <c:pt idx="6333">
                  <c:v>6.7158268307700002</c:v>
                </c:pt>
                <c:pt idx="6334">
                  <c:v>6.7158268307700002</c:v>
                </c:pt>
                <c:pt idx="6335">
                  <c:v>6.7158268307700002</c:v>
                </c:pt>
                <c:pt idx="6336">
                  <c:v>6.7158268307700002</c:v>
                </c:pt>
                <c:pt idx="6337">
                  <c:v>6.7158268307700002</c:v>
                </c:pt>
                <c:pt idx="6338">
                  <c:v>6.7092289888799996</c:v>
                </c:pt>
                <c:pt idx="6339">
                  <c:v>6.7092289888799996</c:v>
                </c:pt>
                <c:pt idx="6340">
                  <c:v>6.7158268307700002</c:v>
                </c:pt>
                <c:pt idx="6341">
                  <c:v>6.7286344062100003</c:v>
                </c:pt>
                <c:pt idx="6342">
                  <c:v>6.7158268307700002</c:v>
                </c:pt>
                <c:pt idx="6343">
                  <c:v>6.7092289888799996</c:v>
                </c:pt>
                <c:pt idx="6344">
                  <c:v>6.7220365643199997</c:v>
                </c:pt>
                <c:pt idx="6345">
                  <c:v>6.7092289888799996</c:v>
                </c:pt>
                <c:pt idx="6346">
                  <c:v>6.7158268307700002</c:v>
                </c:pt>
                <c:pt idx="6347">
                  <c:v>6.7158268307700002</c:v>
                </c:pt>
                <c:pt idx="6348">
                  <c:v>6.7158268307700002</c:v>
                </c:pt>
                <c:pt idx="6349">
                  <c:v>6.7092289888799996</c:v>
                </c:pt>
                <c:pt idx="6350">
                  <c:v>6.7158268307700002</c:v>
                </c:pt>
                <c:pt idx="6351">
                  <c:v>6.7030192553300001</c:v>
                </c:pt>
                <c:pt idx="6352">
                  <c:v>6.7092289888799996</c:v>
                </c:pt>
                <c:pt idx="6353">
                  <c:v>6.7158268307700002</c:v>
                </c:pt>
                <c:pt idx="6354">
                  <c:v>6.7158268307700002</c:v>
                </c:pt>
                <c:pt idx="6355">
                  <c:v>6.7158268307700002</c:v>
                </c:pt>
                <c:pt idx="6356">
                  <c:v>6.7030192553300001</c:v>
                </c:pt>
                <c:pt idx="6357">
                  <c:v>6.7220365643199997</c:v>
                </c:pt>
                <c:pt idx="6358">
                  <c:v>6.7092289888799996</c:v>
                </c:pt>
                <c:pt idx="6359">
                  <c:v>6.7092289888799996</c:v>
                </c:pt>
                <c:pt idx="6360">
                  <c:v>6.7092289888799996</c:v>
                </c:pt>
                <c:pt idx="6361">
                  <c:v>6.7092289888799996</c:v>
                </c:pt>
                <c:pt idx="6362">
                  <c:v>6.7030192553300001</c:v>
                </c:pt>
                <c:pt idx="6363">
                  <c:v>6.7220365643199997</c:v>
                </c:pt>
                <c:pt idx="6364">
                  <c:v>6.7158268307700002</c:v>
                </c:pt>
                <c:pt idx="6365">
                  <c:v>6.7030192553300001</c:v>
                </c:pt>
                <c:pt idx="6366">
                  <c:v>6.7158268307700002</c:v>
                </c:pt>
                <c:pt idx="6367">
                  <c:v>6.7158268307700002</c:v>
                </c:pt>
                <c:pt idx="6368">
                  <c:v>6.7092289888799996</c:v>
                </c:pt>
                <c:pt idx="6369">
                  <c:v>6.7092289888799996</c:v>
                </c:pt>
                <c:pt idx="6370">
                  <c:v>6.7092289888799996</c:v>
                </c:pt>
                <c:pt idx="6371">
                  <c:v>6.7092289888799996</c:v>
                </c:pt>
                <c:pt idx="6372">
                  <c:v>6.7092289888799996</c:v>
                </c:pt>
                <c:pt idx="6373">
                  <c:v>6.7158268307700002</c:v>
                </c:pt>
                <c:pt idx="6374">
                  <c:v>6.7092289888799996</c:v>
                </c:pt>
                <c:pt idx="6375">
                  <c:v>6.7030192553300001</c:v>
                </c:pt>
                <c:pt idx="6376">
                  <c:v>6.7030192553300001</c:v>
                </c:pt>
                <c:pt idx="6377">
                  <c:v>6.7092289888799996</c:v>
                </c:pt>
                <c:pt idx="6378">
                  <c:v>6.7092289888799996</c:v>
                </c:pt>
                <c:pt idx="6379">
                  <c:v>6.7092289888799996</c:v>
                </c:pt>
                <c:pt idx="6380">
                  <c:v>6.7092289888799996</c:v>
                </c:pt>
                <c:pt idx="6381">
                  <c:v>6.7030192553300001</c:v>
                </c:pt>
                <c:pt idx="6382">
                  <c:v>6.7092289888799996</c:v>
                </c:pt>
                <c:pt idx="6383">
                  <c:v>6.7092289888799996</c:v>
                </c:pt>
                <c:pt idx="6384">
                  <c:v>6.7030192553300001</c:v>
                </c:pt>
                <c:pt idx="6385">
                  <c:v>6.7092289888799996</c:v>
                </c:pt>
                <c:pt idx="6386">
                  <c:v>6.7092289888799996</c:v>
                </c:pt>
                <c:pt idx="6387">
                  <c:v>6.6964214134400004</c:v>
                </c:pt>
                <c:pt idx="6388">
                  <c:v>6.7030192553300001</c:v>
                </c:pt>
                <c:pt idx="6389">
                  <c:v>6.7030192553300001</c:v>
                </c:pt>
                <c:pt idx="6390">
                  <c:v>6.7092289888799996</c:v>
                </c:pt>
                <c:pt idx="6391">
                  <c:v>6.6964214134400004</c:v>
                </c:pt>
                <c:pt idx="6392">
                  <c:v>6.7030192553300001</c:v>
                </c:pt>
                <c:pt idx="6393">
                  <c:v>6.7092289888799996</c:v>
                </c:pt>
                <c:pt idx="6394">
                  <c:v>6.7030192553300001</c:v>
                </c:pt>
                <c:pt idx="6395">
                  <c:v>6.7030192553300001</c:v>
                </c:pt>
                <c:pt idx="6396">
                  <c:v>6.69021167989</c:v>
                </c:pt>
                <c:pt idx="6397">
                  <c:v>6.6964214134400004</c:v>
                </c:pt>
                <c:pt idx="6398">
                  <c:v>6.7030192553300001</c:v>
                </c:pt>
                <c:pt idx="6399">
                  <c:v>6.7030192553300001</c:v>
                </c:pt>
                <c:pt idx="6400">
                  <c:v>6.6964214134400004</c:v>
                </c:pt>
                <c:pt idx="6401">
                  <c:v>6.7030192553300001</c:v>
                </c:pt>
                <c:pt idx="6402">
                  <c:v>6.7030192553300001</c:v>
                </c:pt>
                <c:pt idx="6403">
                  <c:v>6.6964214134400004</c:v>
                </c:pt>
                <c:pt idx="6404">
                  <c:v>6.6964214134400004</c:v>
                </c:pt>
                <c:pt idx="6405">
                  <c:v>6.7092289888799996</c:v>
                </c:pt>
                <c:pt idx="6406">
                  <c:v>6.69021167989</c:v>
                </c:pt>
                <c:pt idx="6407">
                  <c:v>6.6964214134400004</c:v>
                </c:pt>
                <c:pt idx="6408">
                  <c:v>6.7030192553300001</c:v>
                </c:pt>
                <c:pt idx="6409">
                  <c:v>6.7092289888799996</c:v>
                </c:pt>
                <c:pt idx="6410">
                  <c:v>6.6964214134400004</c:v>
                </c:pt>
                <c:pt idx="6411">
                  <c:v>6.69021167989</c:v>
                </c:pt>
                <c:pt idx="6412">
                  <c:v>6.7092289888799996</c:v>
                </c:pt>
                <c:pt idx="6413">
                  <c:v>6.6964214134400004</c:v>
                </c:pt>
                <c:pt idx="6414">
                  <c:v>6.6964214134400004</c:v>
                </c:pt>
                <c:pt idx="6415">
                  <c:v>6.7092289888799996</c:v>
                </c:pt>
                <c:pt idx="6416">
                  <c:v>6.6964214134400004</c:v>
                </c:pt>
                <c:pt idx="6417">
                  <c:v>6.69021167989</c:v>
                </c:pt>
                <c:pt idx="6418">
                  <c:v>6.7030192553300001</c:v>
                </c:pt>
                <c:pt idx="6419">
                  <c:v>6.7030192553300001</c:v>
                </c:pt>
                <c:pt idx="6420">
                  <c:v>6.6836138379900003</c:v>
                </c:pt>
                <c:pt idx="6421">
                  <c:v>6.6964214134400004</c:v>
                </c:pt>
                <c:pt idx="6422">
                  <c:v>6.7030192553300001</c:v>
                </c:pt>
                <c:pt idx="6423">
                  <c:v>6.6836138379900003</c:v>
                </c:pt>
                <c:pt idx="6424">
                  <c:v>6.6964214134400004</c:v>
                </c:pt>
                <c:pt idx="6425">
                  <c:v>6.7030192553300001</c:v>
                </c:pt>
                <c:pt idx="6426">
                  <c:v>6.69021167989</c:v>
                </c:pt>
                <c:pt idx="6427">
                  <c:v>6.6964214134400004</c:v>
                </c:pt>
                <c:pt idx="6428">
                  <c:v>6.7030192553300001</c:v>
                </c:pt>
                <c:pt idx="6429">
                  <c:v>6.69021167989</c:v>
                </c:pt>
                <c:pt idx="6430">
                  <c:v>6.69021167989</c:v>
                </c:pt>
                <c:pt idx="6431">
                  <c:v>6.7092289888799996</c:v>
                </c:pt>
                <c:pt idx="6432">
                  <c:v>6.6964214134400004</c:v>
                </c:pt>
                <c:pt idx="6433">
                  <c:v>6.69021167989</c:v>
                </c:pt>
                <c:pt idx="6434">
                  <c:v>6.7030192553300001</c:v>
                </c:pt>
                <c:pt idx="6435">
                  <c:v>6.7030192553300001</c:v>
                </c:pt>
                <c:pt idx="6436">
                  <c:v>6.6836138379900003</c:v>
                </c:pt>
                <c:pt idx="6437">
                  <c:v>6.6964214134400004</c:v>
                </c:pt>
                <c:pt idx="6438">
                  <c:v>6.6964214134400004</c:v>
                </c:pt>
                <c:pt idx="6439">
                  <c:v>6.69021167989</c:v>
                </c:pt>
                <c:pt idx="6440">
                  <c:v>6.69021167989</c:v>
                </c:pt>
                <c:pt idx="6441">
                  <c:v>6.6964214134400004</c:v>
                </c:pt>
                <c:pt idx="6442">
                  <c:v>6.69021167989</c:v>
                </c:pt>
                <c:pt idx="6443">
                  <c:v>6.6964214134400004</c:v>
                </c:pt>
                <c:pt idx="6444">
                  <c:v>6.6964214134400004</c:v>
                </c:pt>
                <c:pt idx="6445">
                  <c:v>6.69021167989</c:v>
                </c:pt>
                <c:pt idx="6446">
                  <c:v>6.69021167989</c:v>
                </c:pt>
                <c:pt idx="6447">
                  <c:v>6.6964214134400004</c:v>
                </c:pt>
                <c:pt idx="6448">
                  <c:v>6.69021167989</c:v>
                </c:pt>
                <c:pt idx="6449">
                  <c:v>6.6774041044499999</c:v>
                </c:pt>
                <c:pt idx="6450">
                  <c:v>6.6964214134400004</c:v>
                </c:pt>
                <c:pt idx="6451">
                  <c:v>6.6964214134400004</c:v>
                </c:pt>
                <c:pt idx="6452">
                  <c:v>6.69021167989</c:v>
                </c:pt>
                <c:pt idx="6453">
                  <c:v>6.69021167989</c:v>
                </c:pt>
                <c:pt idx="6454">
                  <c:v>6.6964214134400004</c:v>
                </c:pt>
                <c:pt idx="6455">
                  <c:v>6.69021167989</c:v>
                </c:pt>
                <c:pt idx="6456">
                  <c:v>6.69021167989</c:v>
                </c:pt>
                <c:pt idx="6457">
                  <c:v>6.6964214134400004</c:v>
                </c:pt>
                <c:pt idx="6458">
                  <c:v>6.69021167989</c:v>
                </c:pt>
                <c:pt idx="6459">
                  <c:v>6.69021167989</c:v>
                </c:pt>
                <c:pt idx="6460">
                  <c:v>6.69021167989</c:v>
                </c:pt>
                <c:pt idx="6461">
                  <c:v>6.69021167989</c:v>
                </c:pt>
                <c:pt idx="6462">
                  <c:v>6.69021167989</c:v>
                </c:pt>
                <c:pt idx="6463">
                  <c:v>6.6836138379900003</c:v>
                </c:pt>
                <c:pt idx="6464">
                  <c:v>6.69021167989</c:v>
                </c:pt>
                <c:pt idx="6465">
                  <c:v>6.69021167989</c:v>
                </c:pt>
                <c:pt idx="6466">
                  <c:v>6.6836138379900003</c:v>
                </c:pt>
                <c:pt idx="6467">
                  <c:v>6.69021167989</c:v>
                </c:pt>
                <c:pt idx="6468">
                  <c:v>6.6774041044499999</c:v>
                </c:pt>
                <c:pt idx="6469">
                  <c:v>6.6836138379900003</c:v>
                </c:pt>
                <c:pt idx="6470">
                  <c:v>6.69021167989</c:v>
                </c:pt>
                <c:pt idx="6471">
                  <c:v>6.6836138379900003</c:v>
                </c:pt>
                <c:pt idx="6472">
                  <c:v>6.6836138379900003</c:v>
                </c:pt>
                <c:pt idx="6473">
                  <c:v>6.6836138379900003</c:v>
                </c:pt>
                <c:pt idx="6474">
                  <c:v>6.69021167989</c:v>
                </c:pt>
                <c:pt idx="6475">
                  <c:v>6.6836138379900003</c:v>
                </c:pt>
                <c:pt idx="6476">
                  <c:v>6.6836138379900003</c:v>
                </c:pt>
                <c:pt idx="6477">
                  <c:v>6.69021167989</c:v>
                </c:pt>
                <c:pt idx="6478">
                  <c:v>6.6836138379900003</c:v>
                </c:pt>
                <c:pt idx="6479">
                  <c:v>6.6836138379900003</c:v>
                </c:pt>
                <c:pt idx="6480">
                  <c:v>6.69021167989</c:v>
                </c:pt>
                <c:pt idx="6481">
                  <c:v>6.6836138379900003</c:v>
                </c:pt>
                <c:pt idx="6482">
                  <c:v>6.6836138379900003</c:v>
                </c:pt>
                <c:pt idx="6483">
                  <c:v>6.69021167989</c:v>
                </c:pt>
                <c:pt idx="6484">
                  <c:v>6.69021167989</c:v>
                </c:pt>
                <c:pt idx="6485">
                  <c:v>6.6708062625500002</c:v>
                </c:pt>
                <c:pt idx="6486">
                  <c:v>6.6836138379900003</c:v>
                </c:pt>
                <c:pt idx="6487">
                  <c:v>6.69021167989</c:v>
                </c:pt>
                <c:pt idx="6488">
                  <c:v>6.6774041044499999</c:v>
                </c:pt>
                <c:pt idx="6489">
                  <c:v>6.6836138379900003</c:v>
                </c:pt>
                <c:pt idx="6490">
                  <c:v>6.69021167989</c:v>
                </c:pt>
                <c:pt idx="6491">
                  <c:v>6.6836138379900003</c:v>
                </c:pt>
                <c:pt idx="6492">
                  <c:v>6.6836138379900003</c:v>
                </c:pt>
                <c:pt idx="6493">
                  <c:v>6.69021167989</c:v>
                </c:pt>
                <c:pt idx="6494">
                  <c:v>6.6836138379900003</c:v>
                </c:pt>
                <c:pt idx="6495">
                  <c:v>6.6774041044499999</c:v>
                </c:pt>
                <c:pt idx="6496">
                  <c:v>6.69021167989</c:v>
                </c:pt>
                <c:pt idx="6497">
                  <c:v>6.6836138379900003</c:v>
                </c:pt>
                <c:pt idx="6498">
                  <c:v>6.6774041044499999</c:v>
                </c:pt>
                <c:pt idx="6499">
                  <c:v>6.6836138379900003</c:v>
                </c:pt>
                <c:pt idx="6500">
                  <c:v>6.6964214134400004</c:v>
                </c:pt>
                <c:pt idx="6501">
                  <c:v>6.6774041044499999</c:v>
                </c:pt>
                <c:pt idx="6502">
                  <c:v>6.6836138379900003</c:v>
                </c:pt>
                <c:pt idx="6503">
                  <c:v>6.69021167989</c:v>
                </c:pt>
                <c:pt idx="6504">
                  <c:v>6.6774041044499999</c:v>
                </c:pt>
                <c:pt idx="6505">
                  <c:v>6.6836138379900003</c:v>
                </c:pt>
                <c:pt idx="6506">
                  <c:v>6.69021167989</c:v>
                </c:pt>
                <c:pt idx="6507">
                  <c:v>6.6774041044499999</c:v>
                </c:pt>
                <c:pt idx="6508">
                  <c:v>6.6836138379900003</c:v>
                </c:pt>
                <c:pt idx="6509">
                  <c:v>6.69021167989</c:v>
                </c:pt>
                <c:pt idx="6510">
                  <c:v>6.6774041044499999</c:v>
                </c:pt>
                <c:pt idx="6511">
                  <c:v>6.6774041044499999</c:v>
                </c:pt>
                <c:pt idx="6512">
                  <c:v>6.6836138379900003</c:v>
                </c:pt>
                <c:pt idx="6513">
                  <c:v>6.6836138379900003</c:v>
                </c:pt>
                <c:pt idx="6514">
                  <c:v>6.6708062625500002</c:v>
                </c:pt>
                <c:pt idx="6515">
                  <c:v>6.6774041044499999</c:v>
                </c:pt>
                <c:pt idx="6516">
                  <c:v>6.6836138379900003</c:v>
                </c:pt>
                <c:pt idx="6517">
                  <c:v>6.6774041044499999</c:v>
                </c:pt>
                <c:pt idx="6518">
                  <c:v>6.6774041044499999</c:v>
                </c:pt>
                <c:pt idx="6519">
                  <c:v>6.69021167989</c:v>
                </c:pt>
                <c:pt idx="6520">
                  <c:v>6.6774041044499999</c:v>
                </c:pt>
                <c:pt idx="6521">
                  <c:v>6.6708062625500002</c:v>
                </c:pt>
                <c:pt idx="6522">
                  <c:v>6.6836138379900003</c:v>
                </c:pt>
                <c:pt idx="6523">
                  <c:v>6.6774041044499999</c:v>
                </c:pt>
                <c:pt idx="6524">
                  <c:v>6.6774041044499999</c:v>
                </c:pt>
                <c:pt idx="6525">
                  <c:v>6.6774041044499999</c:v>
                </c:pt>
                <c:pt idx="6526">
                  <c:v>6.6774041044499999</c:v>
                </c:pt>
                <c:pt idx="6527">
                  <c:v>6.6774041044499999</c:v>
                </c:pt>
                <c:pt idx="6528">
                  <c:v>6.6836138379900003</c:v>
                </c:pt>
                <c:pt idx="6529">
                  <c:v>6.6836138379900003</c:v>
                </c:pt>
                <c:pt idx="6530">
                  <c:v>6.6774041044499999</c:v>
                </c:pt>
                <c:pt idx="6531">
                  <c:v>6.6836138379900003</c:v>
                </c:pt>
                <c:pt idx="6532">
                  <c:v>6.6836138379900003</c:v>
                </c:pt>
                <c:pt idx="6533">
                  <c:v>6.6774041044499999</c:v>
                </c:pt>
                <c:pt idx="6534">
                  <c:v>6.6708062625500002</c:v>
                </c:pt>
                <c:pt idx="6535">
                  <c:v>6.6774041044499999</c:v>
                </c:pt>
                <c:pt idx="6536">
                  <c:v>6.6836138379900003</c:v>
                </c:pt>
                <c:pt idx="6537">
                  <c:v>6.6708062625500002</c:v>
                </c:pt>
                <c:pt idx="6538">
                  <c:v>6.6774041044499999</c:v>
                </c:pt>
                <c:pt idx="6539">
                  <c:v>6.6836138379900003</c:v>
                </c:pt>
                <c:pt idx="6540">
                  <c:v>6.6708062625500002</c:v>
                </c:pt>
                <c:pt idx="6541">
                  <c:v>6.6774041044499999</c:v>
                </c:pt>
                <c:pt idx="6542">
                  <c:v>6.6774041044499999</c:v>
                </c:pt>
                <c:pt idx="6543">
                  <c:v>6.6708062625500002</c:v>
                </c:pt>
                <c:pt idx="6544">
                  <c:v>6.6708062625500002</c:v>
                </c:pt>
                <c:pt idx="6545">
                  <c:v>6.6774041044499999</c:v>
                </c:pt>
                <c:pt idx="6546">
                  <c:v>6.6774041044499999</c:v>
                </c:pt>
                <c:pt idx="6547">
                  <c:v>6.6774041044499999</c:v>
                </c:pt>
                <c:pt idx="6548">
                  <c:v>6.6836138379900003</c:v>
                </c:pt>
                <c:pt idx="6549">
                  <c:v>6.6708062625500002</c:v>
                </c:pt>
                <c:pt idx="6550">
                  <c:v>6.6708062625500002</c:v>
                </c:pt>
                <c:pt idx="6551">
                  <c:v>6.6836138379900003</c:v>
                </c:pt>
                <c:pt idx="6552">
                  <c:v>6.6774041044499999</c:v>
                </c:pt>
                <c:pt idx="6553">
                  <c:v>6.6708062625500002</c:v>
                </c:pt>
                <c:pt idx="6554">
                  <c:v>6.6708062625500002</c:v>
                </c:pt>
                <c:pt idx="6555">
                  <c:v>6.6774041044499999</c:v>
                </c:pt>
                <c:pt idx="6556">
                  <c:v>6.6708062625500002</c:v>
                </c:pt>
                <c:pt idx="6557">
                  <c:v>6.6774041044499999</c:v>
                </c:pt>
                <c:pt idx="6558">
                  <c:v>6.6774041044499999</c:v>
                </c:pt>
                <c:pt idx="6559">
                  <c:v>6.6774041044499999</c:v>
                </c:pt>
                <c:pt idx="6560">
                  <c:v>6.6708062625500002</c:v>
                </c:pt>
                <c:pt idx="6561">
                  <c:v>6.6774041044499999</c:v>
                </c:pt>
                <c:pt idx="6562">
                  <c:v>6.6708062625500002</c:v>
                </c:pt>
                <c:pt idx="6563">
                  <c:v>6.6708062625500002</c:v>
                </c:pt>
                <c:pt idx="6564">
                  <c:v>6.6774041044499999</c:v>
                </c:pt>
                <c:pt idx="6565">
                  <c:v>6.6708062625500002</c:v>
                </c:pt>
                <c:pt idx="6566">
                  <c:v>6.6708062625500002</c:v>
                </c:pt>
                <c:pt idx="6567">
                  <c:v>6.6836138379900003</c:v>
                </c:pt>
                <c:pt idx="6568">
                  <c:v>6.6774041044499999</c:v>
                </c:pt>
                <c:pt idx="6569">
                  <c:v>6.6708062625500002</c:v>
                </c:pt>
                <c:pt idx="6570">
                  <c:v>6.6708062625500002</c:v>
                </c:pt>
                <c:pt idx="6571">
                  <c:v>6.6774041044499999</c:v>
                </c:pt>
                <c:pt idx="6572">
                  <c:v>6.6645965290099998</c:v>
                </c:pt>
                <c:pt idx="6573">
                  <c:v>6.6774041044499999</c:v>
                </c:pt>
                <c:pt idx="6574">
                  <c:v>6.6774041044499999</c:v>
                </c:pt>
                <c:pt idx="6575">
                  <c:v>6.6708062625500002</c:v>
                </c:pt>
                <c:pt idx="6576">
                  <c:v>6.6708062625500002</c:v>
                </c:pt>
                <c:pt idx="6577">
                  <c:v>6.6774041044499999</c:v>
                </c:pt>
                <c:pt idx="6578">
                  <c:v>6.6708062625500002</c:v>
                </c:pt>
                <c:pt idx="6579">
                  <c:v>6.6708062625500002</c:v>
                </c:pt>
                <c:pt idx="6580">
                  <c:v>6.6774041044499999</c:v>
                </c:pt>
                <c:pt idx="6581">
                  <c:v>6.6645965290099998</c:v>
                </c:pt>
                <c:pt idx="6582">
                  <c:v>6.6708062625500002</c:v>
                </c:pt>
                <c:pt idx="6583">
                  <c:v>6.6774041044499999</c:v>
                </c:pt>
                <c:pt idx="6584">
                  <c:v>6.6774041044499999</c:v>
                </c:pt>
                <c:pt idx="6585">
                  <c:v>6.6708062625500002</c:v>
                </c:pt>
                <c:pt idx="6586">
                  <c:v>6.6708062625500002</c:v>
                </c:pt>
                <c:pt idx="6587">
                  <c:v>6.6774041044499999</c:v>
                </c:pt>
                <c:pt idx="6588">
                  <c:v>6.6708062625500002</c:v>
                </c:pt>
                <c:pt idx="6589">
                  <c:v>6.6708062625500002</c:v>
                </c:pt>
                <c:pt idx="6590">
                  <c:v>6.6708062625500002</c:v>
                </c:pt>
                <c:pt idx="6591">
                  <c:v>6.6708062625500002</c:v>
                </c:pt>
                <c:pt idx="6592">
                  <c:v>6.6708062625500002</c:v>
                </c:pt>
                <c:pt idx="6593">
                  <c:v>6.6774041044499999</c:v>
                </c:pt>
                <c:pt idx="6594">
                  <c:v>6.6708062625500002</c:v>
                </c:pt>
                <c:pt idx="6595">
                  <c:v>6.6645965290099998</c:v>
                </c:pt>
                <c:pt idx="6596">
                  <c:v>6.6774041044499999</c:v>
                </c:pt>
                <c:pt idx="6597">
                  <c:v>6.6774041044499999</c:v>
                </c:pt>
                <c:pt idx="6598">
                  <c:v>6.6579986871100001</c:v>
                </c:pt>
                <c:pt idx="6599">
                  <c:v>6.6645965290099998</c:v>
                </c:pt>
                <c:pt idx="6600">
                  <c:v>6.6836138379900003</c:v>
                </c:pt>
                <c:pt idx="6601">
                  <c:v>6.6645965290099998</c:v>
                </c:pt>
                <c:pt idx="6602">
                  <c:v>6.6579986871100001</c:v>
                </c:pt>
                <c:pt idx="6603">
                  <c:v>6.6836138379900003</c:v>
                </c:pt>
                <c:pt idx="6604">
                  <c:v>6.6708062625500002</c:v>
                </c:pt>
                <c:pt idx="6605">
                  <c:v>6.6579986871100001</c:v>
                </c:pt>
                <c:pt idx="6606">
                  <c:v>6.6645965290099998</c:v>
                </c:pt>
                <c:pt idx="6607">
                  <c:v>6.6774041044499999</c:v>
                </c:pt>
                <c:pt idx="6608">
                  <c:v>6.6579986871100001</c:v>
                </c:pt>
                <c:pt idx="6609">
                  <c:v>6.6645965290099998</c:v>
                </c:pt>
                <c:pt idx="6610">
                  <c:v>6.6774041044499999</c:v>
                </c:pt>
                <c:pt idx="6611">
                  <c:v>6.6645965290099998</c:v>
                </c:pt>
                <c:pt idx="6612">
                  <c:v>6.6645965290099998</c:v>
                </c:pt>
                <c:pt idx="6613">
                  <c:v>6.6774041044499999</c:v>
                </c:pt>
                <c:pt idx="6614">
                  <c:v>6.6645965290099998</c:v>
                </c:pt>
                <c:pt idx="6615">
                  <c:v>6.6579986871100001</c:v>
                </c:pt>
                <c:pt idx="6616">
                  <c:v>6.6774041044499999</c:v>
                </c:pt>
                <c:pt idx="6617">
                  <c:v>6.6774041044499999</c:v>
                </c:pt>
                <c:pt idx="6618">
                  <c:v>6.6517889535699997</c:v>
                </c:pt>
                <c:pt idx="6619">
                  <c:v>6.6708062625500002</c:v>
                </c:pt>
                <c:pt idx="6620">
                  <c:v>6.6774041044499999</c:v>
                </c:pt>
                <c:pt idx="6621">
                  <c:v>6.6645965290099998</c:v>
                </c:pt>
                <c:pt idx="6622">
                  <c:v>6.6579986871100001</c:v>
                </c:pt>
                <c:pt idx="6623">
                  <c:v>6.6774041044499999</c:v>
                </c:pt>
                <c:pt idx="6624">
                  <c:v>6.6708062625500002</c:v>
                </c:pt>
                <c:pt idx="6625">
                  <c:v>6.6517889535699997</c:v>
                </c:pt>
                <c:pt idx="6626">
                  <c:v>6.6708062625500002</c:v>
                </c:pt>
                <c:pt idx="6627">
                  <c:v>6.6708062625500002</c:v>
                </c:pt>
                <c:pt idx="6628">
                  <c:v>6.6579986871100001</c:v>
                </c:pt>
                <c:pt idx="6629">
                  <c:v>6.6708062625500002</c:v>
                </c:pt>
                <c:pt idx="6630">
                  <c:v>6.6708062625500002</c:v>
                </c:pt>
                <c:pt idx="6631">
                  <c:v>6.6645965290099998</c:v>
                </c:pt>
                <c:pt idx="6632">
                  <c:v>6.6579986871100001</c:v>
                </c:pt>
                <c:pt idx="6633">
                  <c:v>6.6708062625500002</c:v>
                </c:pt>
                <c:pt idx="6634">
                  <c:v>6.6708062625500002</c:v>
                </c:pt>
                <c:pt idx="6635">
                  <c:v>6.6517889535699997</c:v>
                </c:pt>
                <c:pt idx="6636">
                  <c:v>6.6708062625500002</c:v>
                </c:pt>
                <c:pt idx="6637">
                  <c:v>6.6708062625500002</c:v>
                </c:pt>
                <c:pt idx="6638">
                  <c:v>6.6517889535699997</c:v>
                </c:pt>
                <c:pt idx="6639">
                  <c:v>6.6645965290099998</c:v>
                </c:pt>
                <c:pt idx="6640">
                  <c:v>6.6708062625500002</c:v>
                </c:pt>
                <c:pt idx="6641">
                  <c:v>6.6645965290099998</c:v>
                </c:pt>
                <c:pt idx="6642">
                  <c:v>6.64519111167</c:v>
                </c:pt>
                <c:pt idx="6643">
                  <c:v>6.6774041044499999</c:v>
                </c:pt>
                <c:pt idx="6644">
                  <c:v>6.6708062625500002</c:v>
                </c:pt>
                <c:pt idx="6645">
                  <c:v>6.6517889535699997</c:v>
                </c:pt>
                <c:pt idx="6646">
                  <c:v>6.6645965290099998</c:v>
                </c:pt>
                <c:pt idx="6647">
                  <c:v>6.6774041044499999</c:v>
                </c:pt>
                <c:pt idx="6648">
                  <c:v>6.6579986871100001</c:v>
                </c:pt>
                <c:pt idx="6649">
                  <c:v>6.6579986871100001</c:v>
                </c:pt>
                <c:pt idx="6650">
                  <c:v>6.6708062625500002</c:v>
                </c:pt>
                <c:pt idx="6651">
                  <c:v>6.6645965290099998</c:v>
                </c:pt>
                <c:pt idx="6652">
                  <c:v>6.6579986871100001</c:v>
                </c:pt>
                <c:pt idx="6653">
                  <c:v>6.6579986871100001</c:v>
                </c:pt>
                <c:pt idx="6654">
                  <c:v>6.6708062625500002</c:v>
                </c:pt>
                <c:pt idx="6655">
                  <c:v>6.6645965290099998</c:v>
                </c:pt>
                <c:pt idx="6656">
                  <c:v>6.6645965290099998</c:v>
                </c:pt>
                <c:pt idx="6657">
                  <c:v>6.6645965290099998</c:v>
                </c:pt>
                <c:pt idx="6658">
                  <c:v>6.6645965290099998</c:v>
                </c:pt>
                <c:pt idx="6659">
                  <c:v>6.6579986871100001</c:v>
                </c:pt>
                <c:pt idx="6660">
                  <c:v>6.6645965290099998</c:v>
                </c:pt>
                <c:pt idx="6661">
                  <c:v>6.6708062625500002</c:v>
                </c:pt>
                <c:pt idx="6662">
                  <c:v>6.6579986871100001</c:v>
                </c:pt>
                <c:pt idx="6663">
                  <c:v>6.6645965290099998</c:v>
                </c:pt>
                <c:pt idx="6664">
                  <c:v>6.6708062625500002</c:v>
                </c:pt>
                <c:pt idx="6665">
                  <c:v>6.6579986871100001</c:v>
                </c:pt>
                <c:pt idx="6666">
                  <c:v>6.6645965290099998</c:v>
                </c:pt>
                <c:pt idx="6667">
                  <c:v>6.6517889535699997</c:v>
                </c:pt>
                <c:pt idx="6668">
                  <c:v>6.6708062625500002</c:v>
                </c:pt>
                <c:pt idx="6669">
                  <c:v>6.6579986871100001</c:v>
                </c:pt>
                <c:pt idx="6670">
                  <c:v>6.6579986871100001</c:v>
                </c:pt>
                <c:pt idx="6671">
                  <c:v>6.6708062625500002</c:v>
                </c:pt>
                <c:pt idx="6672">
                  <c:v>6.6645965290099998</c:v>
                </c:pt>
                <c:pt idx="6673">
                  <c:v>6.6579986871100001</c:v>
                </c:pt>
                <c:pt idx="6674">
                  <c:v>6.6579986871100001</c:v>
                </c:pt>
                <c:pt idx="6675">
                  <c:v>6.6708062625500002</c:v>
                </c:pt>
                <c:pt idx="6676">
                  <c:v>6.6579986871100001</c:v>
                </c:pt>
                <c:pt idx="6677">
                  <c:v>6.64519111167</c:v>
                </c:pt>
                <c:pt idx="6678">
                  <c:v>6.6645965290099998</c:v>
                </c:pt>
                <c:pt idx="6679">
                  <c:v>6.6517889535699997</c:v>
                </c:pt>
                <c:pt idx="6680">
                  <c:v>6.6579986871100001</c:v>
                </c:pt>
                <c:pt idx="6681">
                  <c:v>6.6645965290099998</c:v>
                </c:pt>
                <c:pt idx="6682">
                  <c:v>6.6645965290099998</c:v>
                </c:pt>
                <c:pt idx="6683">
                  <c:v>6.6579986871100001</c:v>
                </c:pt>
                <c:pt idx="6684">
                  <c:v>6.6579986871100001</c:v>
                </c:pt>
                <c:pt idx="6685">
                  <c:v>6.6579986871100001</c:v>
                </c:pt>
                <c:pt idx="6686">
                  <c:v>6.6579986871100001</c:v>
                </c:pt>
                <c:pt idx="6687">
                  <c:v>6.6645965290099998</c:v>
                </c:pt>
                <c:pt idx="6688">
                  <c:v>6.6645965290099998</c:v>
                </c:pt>
                <c:pt idx="6689">
                  <c:v>6.6517889535699997</c:v>
                </c:pt>
                <c:pt idx="6690">
                  <c:v>6.6645965290099998</c:v>
                </c:pt>
                <c:pt idx="6691">
                  <c:v>6.6645965290099998</c:v>
                </c:pt>
                <c:pt idx="6692">
                  <c:v>6.6579986871100001</c:v>
                </c:pt>
                <c:pt idx="6693">
                  <c:v>6.6517889535699997</c:v>
                </c:pt>
                <c:pt idx="6694">
                  <c:v>6.6579986871100001</c:v>
                </c:pt>
                <c:pt idx="6695">
                  <c:v>6.6579986871100001</c:v>
                </c:pt>
                <c:pt idx="6696">
                  <c:v>6.6517889535699997</c:v>
                </c:pt>
                <c:pt idx="6697">
                  <c:v>6.6645965290099998</c:v>
                </c:pt>
                <c:pt idx="6698">
                  <c:v>6.6579986871100001</c:v>
                </c:pt>
                <c:pt idx="6699">
                  <c:v>6.6579986871100001</c:v>
                </c:pt>
                <c:pt idx="6700">
                  <c:v>6.6645965290099998</c:v>
                </c:pt>
                <c:pt idx="6701">
                  <c:v>6.6645965290099998</c:v>
                </c:pt>
                <c:pt idx="6702">
                  <c:v>6.64519111167</c:v>
                </c:pt>
                <c:pt idx="6703">
                  <c:v>6.6708062625500002</c:v>
                </c:pt>
                <c:pt idx="6704">
                  <c:v>6.6708062625500002</c:v>
                </c:pt>
                <c:pt idx="6705">
                  <c:v>6.64519111167</c:v>
                </c:pt>
                <c:pt idx="6706">
                  <c:v>6.6517889535699997</c:v>
                </c:pt>
                <c:pt idx="6707">
                  <c:v>6.6645965290099998</c:v>
                </c:pt>
                <c:pt idx="6708">
                  <c:v>6.6517889535699997</c:v>
                </c:pt>
                <c:pt idx="6709">
                  <c:v>6.64519111167</c:v>
                </c:pt>
                <c:pt idx="6710">
                  <c:v>6.6645965290099998</c:v>
                </c:pt>
                <c:pt idx="6711">
                  <c:v>6.6579986871100001</c:v>
                </c:pt>
                <c:pt idx="6712">
                  <c:v>6.64519111167</c:v>
                </c:pt>
                <c:pt idx="6713">
                  <c:v>6.6645965290099998</c:v>
                </c:pt>
                <c:pt idx="6714">
                  <c:v>6.6645965290099998</c:v>
                </c:pt>
                <c:pt idx="6715">
                  <c:v>6.64519111167</c:v>
                </c:pt>
                <c:pt idx="6716">
                  <c:v>6.6579986871100001</c:v>
                </c:pt>
                <c:pt idx="6717">
                  <c:v>6.6708062625500002</c:v>
                </c:pt>
                <c:pt idx="6718">
                  <c:v>6.6517889535699997</c:v>
                </c:pt>
                <c:pt idx="6719">
                  <c:v>6.6579986871100001</c:v>
                </c:pt>
                <c:pt idx="6720">
                  <c:v>6.6645965290099998</c:v>
                </c:pt>
                <c:pt idx="6721">
                  <c:v>6.6517889535699997</c:v>
                </c:pt>
                <c:pt idx="6722">
                  <c:v>6.6579986871100001</c:v>
                </c:pt>
                <c:pt idx="6723">
                  <c:v>6.6579986871100001</c:v>
                </c:pt>
                <c:pt idx="6724">
                  <c:v>6.6517889535699997</c:v>
                </c:pt>
                <c:pt idx="6725">
                  <c:v>6.6517889535699997</c:v>
                </c:pt>
                <c:pt idx="6726">
                  <c:v>6.6579986871100001</c:v>
                </c:pt>
                <c:pt idx="6727">
                  <c:v>6.6645965290099998</c:v>
                </c:pt>
                <c:pt idx="6728">
                  <c:v>6.6517889535699997</c:v>
                </c:pt>
                <c:pt idx="6729">
                  <c:v>6.6517889535699997</c:v>
                </c:pt>
                <c:pt idx="6730">
                  <c:v>6.6645965290099998</c:v>
                </c:pt>
                <c:pt idx="6731">
                  <c:v>6.6579986871100001</c:v>
                </c:pt>
                <c:pt idx="6732">
                  <c:v>6.6517889535699997</c:v>
                </c:pt>
                <c:pt idx="6733">
                  <c:v>6.6645965290099998</c:v>
                </c:pt>
                <c:pt idx="6734">
                  <c:v>6.6579986871100001</c:v>
                </c:pt>
                <c:pt idx="6735">
                  <c:v>6.6517889535699997</c:v>
                </c:pt>
                <c:pt idx="6736">
                  <c:v>6.6645965290099998</c:v>
                </c:pt>
                <c:pt idx="6737">
                  <c:v>6.6579986871100001</c:v>
                </c:pt>
                <c:pt idx="6738">
                  <c:v>6.64519111167</c:v>
                </c:pt>
                <c:pt idx="6739">
                  <c:v>6.6579986871100001</c:v>
                </c:pt>
                <c:pt idx="6740">
                  <c:v>6.6645965290099998</c:v>
                </c:pt>
                <c:pt idx="6741">
                  <c:v>6.64519111167</c:v>
                </c:pt>
                <c:pt idx="6742">
                  <c:v>6.6517889535699997</c:v>
                </c:pt>
                <c:pt idx="6743">
                  <c:v>6.6645965290099998</c:v>
                </c:pt>
                <c:pt idx="6744">
                  <c:v>6.6517889535699997</c:v>
                </c:pt>
                <c:pt idx="6745">
                  <c:v>6.6517889535699997</c:v>
                </c:pt>
                <c:pt idx="6746">
                  <c:v>6.6645965290099998</c:v>
                </c:pt>
                <c:pt idx="6747">
                  <c:v>6.6579986871100001</c:v>
                </c:pt>
                <c:pt idx="6748">
                  <c:v>6.64519111167</c:v>
                </c:pt>
                <c:pt idx="6749">
                  <c:v>6.6645965290099998</c:v>
                </c:pt>
                <c:pt idx="6750">
                  <c:v>6.6579986871100001</c:v>
                </c:pt>
                <c:pt idx="6751">
                  <c:v>6.64519111167</c:v>
                </c:pt>
                <c:pt idx="6752">
                  <c:v>6.6579986871100001</c:v>
                </c:pt>
                <c:pt idx="6753">
                  <c:v>6.6517889535699997</c:v>
                </c:pt>
                <c:pt idx="6754">
                  <c:v>6.64519111167</c:v>
                </c:pt>
                <c:pt idx="6755">
                  <c:v>6.6517889535699997</c:v>
                </c:pt>
                <c:pt idx="6756">
                  <c:v>6.6645965290099998</c:v>
                </c:pt>
                <c:pt idx="6757">
                  <c:v>6.6389813781300004</c:v>
                </c:pt>
                <c:pt idx="6758">
                  <c:v>6.64519111167</c:v>
                </c:pt>
                <c:pt idx="6759">
                  <c:v>6.6579986871100001</c:v>
                </c:pt>
                <c:pt idx="6760">
                  <c:v>6.6389813781300004</c:v>
                </c:pt>
                <c:pt idx="6761">
                  <c:v>6.6517889535699997</c:v>
                </c:pt>
                <c:pt idx="6762">
                  <c:v>6.6579986871100001</c:v>
                </c:pt>
                <c:pt idx="6763">
                  <c:v>6.64519111167</c:v>
                </c:pt>
                <c:pt idx="6764">
                  <c:v>6.6389813781300004</c:v>
                </c:pt>
                <c:pt idx="6765">
                  <c:v>6.6579986871100001</c:v>
                </c:pt>
                <c:pt idx="6766">
                  <c:v>6.6517889535699997</c:v>
                </c:pt>
                <c:pt idx="6767">
                  <c:v>6.6389813781300004</c:v>
                </c:pt>
                <c:pt idx="6768">
                  <c:v>6.6579986871100001</c:v>
                </c:pt>
                <c:pt idx="6769">
                  <c:v>6.6517889535699997</c:v>
                </c:pt>
                <c:pt idx="6770">
                  <c:v>6.6389813781300004</c:v>
                </c:pt>
                <c:pt idx="6771">
                  <c:v>6.64519111167</c:v>
                </c:pt>
                <c:pt idx="6772">
                  <c:v>6.6517889535699997</c:v>
                </c:pt>
                <c:pt idx="6773">
                  <c:v>6.6389813781300004</c:v>
                </c:pt>
                <c:pt idx="6774">
                  <c:v>6.6517889535699997</c:v>
                </c:pt>
                <c:pt idx="6775">
                  <c:v>6.6517889535699997</c:v>
                </c:pt>
                <c:pt idx="6776">
                  <c:v>6.64519111167</c:v>
                </c:pt>
                <c:pt idx="6777">
                  <c:v>6.6517889535699997</c:v>
                </c:pt>
                <c:pt idx="6778">
                  <c:v>6.6517889535699997</c:v>
                </c:pt>
                <c:pt idx="6779">
                  <c:v>6.64519111167</c:v>
                </c:pt>
                <c:pt idx="6780">
                  <c:v>6.64519111167</c:v>
                </c:pt>
                <c:pt idx="6781">
                  <c:v>6.6517889535699997</c:v>
                </c:pt>
                <c:pt idx="6782">
                  <c:v>6.64519111167</c:v>
                </c:pt>
                <c:pt idx="6783">
                  <c:v>6.64519111167</c:v>
                </c:pt>
                <c:pt idx="6784">
                  <c:v>6.6579986871100001</c:v>
                </c:pt>
                <c:pt idx="6785">
                  <c:v>6.6517889535699997</c:v>
                </c:pt>
                <c:pt idx="6786">
                  <c:v>6.64519111167</c:v>
                </c:pt>
                <c:pt idx="6787">
                  <c:v>6.6517889535699997</c:v>
                </c:pt>
                <c:pt idx="6788">
                  <c:v>6.6517889535699997</c:v>
                </c:pt>
                <c:pt idx="6789">
                  <c:v>6.6517889535699997</c:v>
                </c:pt>
                <c:pt idx="6790">
                  <c:v>6.64519111167</c:v>
                </c:pt>
                <c:pt idx="6791">
                  <c:v>6.64519111167</c:v>
                </c:pt>
                <c:pt idx="6792">
                  <c:v>6.6517889535699997</c:v>
                </c:pt>
                <c:pt idx="6793">
                  <c:v>6.64519111167</c:v>
                </c:pt>
                <c:pt idx="6794">
                  <c:v>6.6517889535699997</c:v>
                </c:pt>
                <c:pt idx="6795">
                  <c:v>6.64519111167</c:v>
                </c:pt>
                <c:pt idx="6796">
                  <c:v>6.6517889535699997</c:v>
                </c:pt>
                <c:pt idx="6797">
                  <c:v>6.6517889535699997</c:v>
                </c:pt>
                <c:pt idx="6798">
                  <c:v>6.6579986871100001</c:v>
                </c:pt>
                <c:pt idx="6799">
                  <c:v>6.6389813781300004</c:v>
                </c:pt>
                <c:pt idx="6800">
                  <c:v>6.64519111167</c:v>
                </c:pt>
                <c:pt idx="6801">
                  <c:v>6.6517889535699997</c:v>
                </c:pt>
                <c:pt idx="6802">
                  <c:v>6.64519111167</c:v>
                </c:pt>
                <c:pt idx="6803">
                  <c:v>6.64519111167</c:v>
                </c:pt>
                <c:pt idx="6804">
                  <c:v>6.6579986871100001</c:v>
                </c:pt>
                <c:pt idx="6805">
                  <c:v>6.6579986871100001</c:v>
                </c:pt>
                <c:pt idx="6806">
                  <c:v>6.64519111167</c:v>
                </c:pt>
                <c:pt idx="6807">
                  <c:v>6.6517889535699997</c:v>
                </c:pt>
                <c:pt idx="6808">
                  <c:v>6.6517889535699997</c:v>
                </c:pt>
                <c:pt idx="6809">
                  <c:v>6.6389813781300004</c:v>
                </c:pt>
                <c:pt idx="6810">
                  <c:v>6.6517889535699997</c:v>
                </c:pt>
                <c:pt idx="6811">
                  <c:v>6.6579986871100001</c:v>
                </c:pt>
                <c:pt idx="6812">
                  <c:v>6.6323835362299999</c:v>
                </c:pt>
                <c:pt idx="6813">
                  <c:v>6.64519111167</c:v>
                </c:pt>
                <c:pt idx="6814">
                  <c:v>6.6579986871100001</c:v>
                </c:pt>
                <c:pt idx="6815">
                  <c:v>6.64519111167</c:v>
                </c:pt>
                <c:pt idx="6816">
                  <c:v>6.64519111167</c:v>
                </c:pt>
                <c:pt idx="6817">
                  <c:v>6.6579986871100001</c:v>
                </c:pt>
                <c:pt idx="6818">
                  <c:v>6.64519111167</c:v>
                </c:pt>
                <c:pt idx="6819">
                  <c:v>6.64519111167</c:v>
                </c:pt>
                <c:pt idx="6820">
                  <c:v>6.6517889535699997</c:v>
                </c:pt>
                <c:pt idx="6821">
                  <c:v>6.6517889535699997</c:v>
                </c:pt>
                <c:pt idx="6822">
                  <c:v>6.6389813781300004</c:v>
                </c:pt>
                <c:pt idx="6823">
                  <c:v>6.6517889535699997</c:v>
                </c:pt>
                <c:pt idx="6824">
                  <c:v>6.64519111167</c:v>
                </c:pt>
                <c:pt idx="6825">
                  <c:v>6.64519111167</c:v>
                </c:pt>
                <c:pt idx="6826">
                  <c:v>6.6389813781300004</c:v>
                </c:pt>
                <c:pt idx="6827">
                  <c:v>6.64519111167</c:v>
                </c:pt>
                <c:pt idx="6828">
                  <c:v>6.6389813781300004</c:v>
                </c:pt>
                <c:pt idx="6829">
                  <c:v>6.6389813781300004</c:v>
                </c:pt>
                <c:pt idx="6830">
                  <c:v>6.6517889535699997</c:v>
                </c:pt>
                <c:pt idx="6831">
                  <c:v>6.64519111167</c:v>
                </c:pt>
                <c:pt idx="6832">
                  <c:v>6.6389813781300004</c:v>
                </c:pt>
                <c:pt idx="6833">
                  <c:v>6.6517889535699997</c:v>
                </c:pt>
                <c:pt idx="6834">
                  <c:v>6.6579986871100001</c:v>
                </c:pt>
                <c:pt idx="6835">
                  <c:v>6.6389813781300004</c:v>
                </c:pt>
                <c:pt idx="6836">
                  <c:v>6.64519111167</c:v>
                </c:pt>
                <c:pt idx="6837">
                  <c:v>6.6579986871100001</c:v>
                </c:pt>
                <c:pt idx="6838">
                  <c:v>6.6389813781300004</c:v>
                </c:pt>
                <c:pt idx="6839">
                  <c:v>6.64519111167</c:v>
                </c:pt>
                <c:pt idx="6840">
                  <c:v>6.6517889535699997</c:v>
                </c:pt>
                <c:pt idx="6841">
                  <c:v>6.6389813781300004</c:v>
                </c:pt>
                <c:pt idx="6842">
                  <c:v>6.6389813781300004</c:v>
                </c:pt>
                <c:pt idx="6843">
                  <c:v>6.6579986871100001</c:v>
                </c:pt>
                <c:pt idx="6844">
                  <c:v>6.64519111167</c:v>
                </c:pt>
                <c:pt idx="6845">
                  <c:v>6.6323835362299999</c:v>
                </c:pt>
                <c:pt idx="6846">
                  <c:v>6.64519111167</c:v>
                </c:pt>
                <c:pt idx="6847">
                  <c:v>6.64519111167</c:v>
                </c:pt>
                <c:pt idx="6848">
                  <c:v>6.6389813781300004</c:v>
                </c:pt>
                <c:pt idx="6849">
                  <c:v>6.6517889535699997</c:v>
                </c:pt>
                <c:pt idx="6850">
                  <c:v>6.6579986871100001</c:v>
                </c:pt>
                <c:pt idx="6851">
                  <c:v>6.6323835362299999</c:v>
                </c:pt>
                <c:pt idx="6852">
                  <c:v>6.6389813781300004</c:v>
                </c:pt>
                <c:pt idx="6853">
                  <c:v>6.6517889535699997</c:v>
                </c:pt>
                <c:pt idx="6854">
                  <c:v>6.64519111167</c:v>
                </c:pt>
                <c:pt idx="6855">
                  <c:v>6.6389813781300004</c:v>
                </c:pt>
                <c:pt idx="6856">
                  <c:v>6.64519111167</c:v>
                </c:pt>
                <c:pt idx="6857">
                  <c:v>6.64519111167</c:v>
                </c:pt>
                <c:pt idx="6858">
                  <c:v>6.6389813781300004</c:v>
                </c:pt>
                <c:pt idx="6859">
                  <c:v>6.6517889535699997</c:v>
                </c:pt>
                <c:pt idx="6860">
                  <c:v>6.64519111167</c:v>
                </c:pt>
                <c:pt idx="6861">
                  <c:v>6.6389813781300004</c:v>
                </c:pt>
                <c:pt idx="6862">
                  <c:v>6.6517889535699997</c:v>
                </c:pt>
                <c:pt idx="6863">
                  <c:v>6.6517889535699997</c:v>
                </c:pt>
                <c:pt idx="6864">
                  <c:v>6.6389813781300004</c:v>
                </c:pt>
                <c:pt idx="6865">
                  <c:v>6.64519111167</c:v>
                </c:pt>
                <c:pt idx="6866">
                  <c:v>6.64519111167</c:v>
                </c:pt>
                <c:pt idx="6867">
                  <c:v>6.6389813781300004</c:v>
                </c:pt>
                <c:pt idx="6868">
                  <c:v>6.64519111167</c:v>
                </c:pt>
                <c:pt idx="6869">
                  <c:v>6.6517889535699997</c:v>
                </c:pt>
                <c:pt idx="6870">
                  <c:v>6.64519111167</c:v>
                </c:pt>
                <c:pt idx="6871">
                  <c:v>6.6389813781300004</c:v>
                </c:pt>
                <c:pt idx="6872">
                  <c:v>6.6517889535699997</c:v>
                </c:pt>
                <c:pt idx="6873">
                  <c:v>6.64519111167</c:v>
                </c:pt>
                <c:pt idx="6874">
                  <c:v>6.6389813781300004</c:v>
                </c:pt>
                <c:pt idx="6875">
                  <c:v>6.64519111167</c:v>
                </c:pt>
                <c:pt idx="6876">
                  <c:v>6.64519111167</c:v>
                </c:pt>
                <c:pt idx="6877">
                  <c:v>6.6389813781300004</c:v>
                </c:pt>
                <c:pt idx="6878">
                  <c:v>6.64519111167</c:v>
                </c:pt>
                <c:pt idx="6879">
                  <c:v>6.6517889535699997</c:v>
                </c:pt>
                <c:pt idx="6880">
                  <c:v>6.6389813781300004</c:v>
                </c:pt>
                <c:pt idx="6881">
                  <c:v>6.6389813781300004</c:v>
                </c:pt>
                <c:pt idx="6882">
                  <c:v>6.64519111167</c:v>
                </c:pt>
                <c:pt idx="6883">
                  <c:v>6.6389813781300004</c:v>
                </c:pt>
                <c:pt idx="6884">
                  <c:v>6.6323835362299999</c:v>
                </c:pt>
                <c:pt idx="6885">
                  <c:v>6.64519111167</c:v>
                </c:pt>
                <c:pt idx="6886">
                  <c:v>6.6389813781300004</c:v>
                </c:pt>
                <c:pt idx="6887">
                  <c:v>6.6389813781300004</c:v>
                </c:pt>
                <c:pt idx="6888">
                  <c:v>6.64519111167</c:v>
                </c:pt>
                <c:pt idx="6889">
                  <c:v>6.6389813781300004</c:v>
                </c:pt>
                <c:pt idx="6890">
                  <c:v>6.64519111167</c:v>
                </c:pt>
                <c:pt idx="6891">
                  <c:v>6.6389813781300004</c:v>
                </c:pt>
                <c:pt idx="6892">
                  <c:v>6.64519111167</c:v>
                </c:pt>
                <c:pt idx="6893">
                  <c:v>6.6389813781300004</c:v>
                </c:pt>
                <c:pt idx="6894">
                  <c:v>6.6389813781300004</c:v>
                </c:pt>
                <c:pt idx="6895">
                  <c:v>6.6517889535699997</c:v>
                </c:pt>
                <c:pt idx="6896">
                  <c:v>6.64519111167</c:v>
                </c:pt>
                <c:pt idx="6897">
                  <c:v>6.64519111167</c:v>
                </c:pt>
                <c:pt idx="6898">
                  <c:v>6.6389813781300004</c:v>
                </c:pt>
                <c:pt idx="6899">
                  <c:v>6.64519111167</c:v>
                </c:pt>
                <c:pt idx="6900">
                  <c:v>6.6389813781300004</c:v>
                </c:pt>
                <c:pt idx="6901">
                  <c:v>6.6323835362299999</c:v>
                </c:pt>
                <c:pt idx="6902">
                  <c:v>6.6517889535699997</c:v>
                </c:pt>
                <c:pt idx="6903">
                  <c:v>6.6323835362299999</c:v>
                </c:pt>
                <c:pt idx="6904">
                  <c:v>6.6389813781300004</c:v>
                </c:pt>
                <c:pt idx="6905">
                  <c:v>6.6517889535699997</c:v>
                </c:pt>
                <c:pt idx="6906">
                  <c:v>6.6389813781300004</c:v>
                </c:pt>
                <c:pt idx="6907">
                  <c:v>6.6389813781300004</c:v>
                </c:pt>
                <c:pt idx="6908">
                  <c:v>6.64519111167</c:v>
                </c:pt>
                <c:pt idx="6909">
                  <c:v>6.64519111167</c:v>
                </c:pt>
                <c:pt idx="6910">
                  <c:v>6.6323835362299999</c:v>
                </c:pt>
                <c:pt idx="6911">
                  <c:v>6.6323835362299999</c:v>
                </c:pt>
                <c:pt idx="6912">
                  <c:v>6.64519111167</c:v>
                </c:pt>
                <c:pt idx="6913">
                  <c:v>6.6389813781300004</c:v>
                </c:pt>
                <c:pt idx="6914">
                  <c:v>6.6389813781300004</c:v>
                </c:pt>
                <c:pt idx="6915">
                  <c:v>6.64519111167</c:v>
                </c:pt>
                <c:pt idx="6916">
                  <c:v>6.6389813781300004</c:v>
                </c:pt>
                <c:pt idx="6917">
                  <c:v>6.6389813781300004</c:v>
                </c:pt>
                <c:pt idx="6918">
                  <c:v>6.64519111167</c:v>
                </c:pt>
                <c:pt idx="6919">
                  <c:v>6.6323835362299999</c:v>
                </c:pt>
                <c:pt idx="6920">
                  <c:v>6.6323835362299999</c:v>
                </c:pt>
                <c:pt idx="6921">
                  <c:v>6.64519111167</c:v>
                </c:pt>
                <c:pt idx="6922">
                  <c:v>6.6323835362299999</c:v>
                </c:pt>
                <c:pt idx="6923">
                  <c:v>6.6389813781300004</c:v>
                </c:pt>
                <c:pt idx="6924">
                  <c:v>6.64519111167</c:v>
                </c:pt>
                <c:pt idx="6925">
                  <c:v>6.6389813781300004</c:v>
                </c:pt>
                <c:pt idx="6926">
                  <c:v>6.6389813781300004</c:v>
                </c:pt>
                <c:pt idx="6927">
                  <c:v>6.6389813781300004</c:v>
                </c:pt>
                <c:pt idx="6928">
                  <c:v>6.6389813781300004</c:v>
                </c:pt>
                <c:pt idx="6929">
                  <c:v>6.6261738026900003</c:v>
                </c:pt>
                <c:pt idx="6930">
                  <c:v>6.6323835362299999</c:v>
                </c:pt>
                <c:pt idx="6931">
                  <c:v>6.64519111167</c:v>
                </c:pt>
                <c:pt idx="6932">
                  <c:v>6.6323835362299999</c:v>
                </c:pt>
                <c:pt idx="6933">
                  <c:v>6.6323835362299999</c:v>
                </c:pt>
                <c:pt idx="6934">
                  <c:v>6.6389813781300004</c:v>
                </c:pt>
                <c:pt idx="6935">
                  <c:v>6.6389813781300004</c:v>
                </c:pt>
                <c:pt idx="6936">
                  <c:v>6.6323835362299999</c:v>
                </c:pt>
                <c:pt idx="6937">
                  <c:v>6.64519111167</c:v>
                </c:pt>
                <c:pt idx="6938">
                  <c:v>6.64519111167</c:v>
                </c:pt>
                <c:pt idx="6939">
                  <c:v>6.6323835362299999</c:v>
                </c:pt>
                <c:pt idx="6940">
                  <c:v>6.6389813781300004</c:v>
                </c:pt>
                <c:pt idx="6941">
                  <c:v>6.64519111167</c:v>
                </c:pt>
                <c:pt idx="6942">
                  <c:v>6.6323835362299999</c:v>
                </c:pt>
                <c:pt idx="6943">
                  <c:v>6.64519111167</c:v>
                </c:pt>
                <c:pt idx="6944">
                  <c:v>6.6389813781300004</c:v>
                </c:pt>
                <c:pt idx="6945">
                  <c:v>6.6323835362299999</c:v>
                </c:pt>
                <c:pt idx="6946">
                  <c:v>6.64519111167</c:v>
                </c:pt>
                <c:pt idx="6947">
                  <c:v>6.64519111167</c:v>
                </c:pt>
                <c:pt idx="6948">
                  <c:v>6.6323835362299999</c:v>
                </c:pt>
                <c:pt idx="6949">
                  <c:v>6.6323835362299999</c:v>
                </c:pt>
                <c:pt idx="6950">
                  <c:v>6.64519111167</c:v>
                </c:pt>
                <c:pt idx="6951">
                  <c:v>6.6389813781300004</c:v>
                </c:pt>
                <c:pt idx="6952">
                  <c:v>6.6323835362299999</c:v>
                </c:pt>
                <c:pt idx="6953">
                  <c:v>6.6389813781300004</c:v>
                </c:pt>
                <c:pt idx="6954">
                  <c:v>6.64519111167</c:v>
                </c:pt>
                <c:pt idx="6955">
                  <c:v>6.6389813781300004</c:v>
                </c:pt>
                <c:pt idx="6956">
                  <c:v>6.64519111167</c:v>
                </c:pt>
                <c:pt idx="6957">
                  <c:v>6.6389813781300004</c:v>
                </c:pt>
                <c:pt idx="6958">
                  <c:v>6.6389813781300004</c:v>
                </c:pt>
                <c:pt idx="6959">
                  <c:v>6.6323835362299999</c:v>
                </c:pt>
                <c:pt idx="6960">
                  <c:v>6.64519111167</c:v>
                </c:pt>
                <c:pt idx="6961">
                  <c:v>6.6389813781300004</c:v>
                </c:pt>
                <c:pt idx="6962">
                  <c:v>6.6389813781300004</c:v>
                </c:pt>
                <c:pt idx="6963">
                  <c:v>6.6389813781300004</c:v>
                </c:pt>
                <c:pt idx="6964">
                  <c:v>6.6389813781300004</c:v>
                </c:pt>
                <c:pt idx="6965">
                  <c:v>6.6323835362299999</c:v>
                </c:pt>
                <c:pt idx="6966">
                  <c:v>6.6389813781300004</c:v>
                </c:pt>
                <c:pt idx="6967">
                  <c:v>6.6323835362299999</c:v>
                </c:pt>
                <c:pt idx="6968">
                  <c:v>6.6323835362299999</c:v>
                </c:pt>
                <c:pt idx="6969">
                  <c:v>6.6389813781300004</c:v>
                </c:pt>
                <c:pt idx="6970">
                  <c:v>6.6389813781300004</c:v>
                </c:pt>
                <c:pt idx="6971">
                  <c:v>6.6389813781300004</c:v>
                </c:pt>
                <c:pt idx="6972">
                  <c:v>6.6323835362299999</c:v>
                </c:pt>
                <c:pt idx="6973">
                  <c:v>6.6389813781300004</c:v>
                </c:pt>
                <c:pt idx="6974">
                  <c:v>6.6323835362299999</c:v>
                </c:pt>
                <c:pt idx="6975">
                  <c:v>6.6323835362299999</c:v>
                </c:pt>
                <c:pt idx="6976">
                  <c:v>6.6323835362299999</c:v>
                </c:pt>
                <c:pt idx="6977">
                  <c:v>6.6323835362299999</c:v>
                </c:pt>
                <c:pt idx="6978">
                  <c:v>6.6389813781300004</c:v>
                </c:pt>
                <c:pt idx="6979">
                  <c:v>6.6389813781300004</c:v>
                </c:pt>
                <c:pt idx="6980">
                  <c:v>6.6323835362299999</c:v>
                </c:pt>
                <c:pt idx="6981">
                  <c:v>6.6323835362299999</c:v>
                </c:pt>
                <c:pt idx="6982">
                  <c:v>6.6389813781300004</c:v>
                </c:pt>
                <c:pt idx="6983">
                  <c:v>6.6389813781300004</c:v>
                </c:pt>
                <c:pt idx="6984">
                  <c:v>6.6323835362299999</c:v>
                </c:pt>
                <c:pt idx="6985">
                  <c:v>6.6323835362299999</c:v>
                </c:pt>
                <c:pt idx="6986">
                  <c:v>6.6389813781300004</c:v>
                </c:pt>
                <c:pt idx="6987">
                  <c:v>6.6261738026900003</c:v>
                </c:pt>
                <c:pt idx="6988">
                  <c:v>6.6389813781300004</c:v>
                </c:pt>
                <c:pt idx="6989">
                  <c:v>6.6389813781300004</c:v>
                </c:pt>
                <c:pt idx="6990">
                  <c:v>6.6261738026900003</c:v>
                </c:pt>
                <c:pt idx="6991">
                  <c:v>6.6323835362299999</c:v>
                </c:pt>
                <c:pt idx="6992">
                  <c:v>6.6389813781300004</c:v>
                </c:pt>
                <c:pt idx="6993">
                  <c:v>6.6323835362299999</c:v>
                </c:pt>
                <c:pt idx="6994">
                  <c:v>6.6261738026900003</c:v>
                </c:pt>
                <c:pt idx="6995">
                  <c:v>6.6389813781300004</c:v>
                </c:pt>
                <c:pt idx="6996">
                  <c:v>6.6323835362299999</c:v>
                </c:pt>
                <c:pt idx="6997">
                  <c:v>6.6261738026900003</c:v>
                </c:pt>
                <c:pt idx="6998">
                  <c:v>6.6323835362299999</c:v>
                </c:pt>
                <c:pt idx="6999">
                  <c:v>6.6389813781300004</c:v>
                </c:pt>
                <c:pt idx="7000">
                  <c:v>6.6261738026900003</c:v>
                </c:pt>
                <c:pt idx="7001">
                  <c:v>6.6389813781300004</c:v>
                </c:pt>
                <c:pt idx="7002">
                  <c:v>6.6389813781300004</c:v>
                </c:pt>
                <c:pt idx="7003">
                  <c:v>6.6261738026900003</c:v>
                </c:pt>
                <c:pt idx="7004">
                  <c:v>6.6261738026900003</c:v>
                </c:pt>
                <c:pt idx="7005">
                  <c:v>6.6389813781300004</c:v>
                </c:pt>
                <c:pt idx="7006">
                  <c:v>6.6261738026900003</c:v>
                </c:pt>
                <c:pt idx="7007">
                  <c:v>6.6323835362299999</c:v>
                </c:pt>
                <c:pt idx="7008">
                  <c:v>6.6389813781300004</c:v>
                </c:pt>
                <c:pt idx="7009">
                  <c:v>6.6323835362299999</c:v>
                </c:pt>
                <c:pt idx="7010">
                  <c:v>6.6323835362299999</c:v>
                </c:pt>
                <c:pt idx="7011">
                  <c:v>6.64519111167</c:v>
                </c:pt>
                <c:pt idx="7012">
                  <c:v>6.6389813781300004</c:v>
                </c:pt>
                <c:pt idx="7013">
                  <c:v>6.6323835362299999</c:v>
                </c:pt>
                <c:pt idx="7014">
                  <c:v>6.6323835362299999</c:v>
                </c:pt>
                <c:pt idx="7015">
                  <c:v>6.6389813781300004</c:v>
                </c:pt>
                <c:pt idx="7016">
                  <c:v>6.6261738026900003</c:v>
                </c:pt>
                <c:pt idx="7017">
                  <c:v>6.6389813781300004</c:v>
                </c:pt>
                <c:pt idx="7018">
                  <c:v>6.64519111167</c:v>
                </c:pt>
                <c:pt idx="7019">
                  <c:v>6.6323835362299999</c:v>
                </c:pt>
                <c:pt idx="7020">
                  <c:v>6.6261738026900003</c:v>
                </c:pt>
                <c:pt idx="7021">
                  <c:v>6.64519111167</c:v>
                </c:pt>
                <c:pt idx="7022">
                  <c:v>6.6323835362299999</c:v>
                </c:pt>
                <c:pt idx="7023">
                  <c:v>6.6199640691399999</c:v>
                </c:pt>
                <c:pt idx="7024">
                  <c:v>6.6389813781300004</c:v>
                </c:pt>
                <c:pt idx="7025">
                  <c:v>6.6323835362299999</c:v>
                </c:pt>
                <c:pt idx="7026">
                  <c:v>6.6261738026900003</c:v>
                </c:pt>
                <c:pt idx="7027">
                  <c:v>6.6323835362299999</c:v>
                </c:pt>
                <c:pt idx="7028">
                  <c:v>6.6389813781300004</c:v>
                </c:pt>
                <c:pt idx="7029">
                  <c:v>6.6323835362299999</c:v>
                </c:pt>
                <c:pt idx="7030">
                  <c:v>6.6323835362299999</c:v>
                </c:pt>
                <c:pt idx="7031">
                  <c:v>6.6323835362299999</c:v>
                </c:pt>
                <c:pt idx="7032">
                  <c:v>6.6323835362299999</c:v>
                </c:pt>
                <c:pt idx="7033">
                  <c:v>6.6323835362299999</c:v>
                </c:pt>
                <c:pt idx="7034">
                  <c:v>6.6323835362299999</c:v>
                </c:pt>
                <c:pt idx="7035">
                  <c:v>6.6323835362299999</c:v>
                </c:pt>
                <c:pt idx="7036">
                  <c:v>6.6323835362299999</c:v>
                </c:pt>
                <c:pt idx="7037">
                  <c:v>6.6389813781300004</c:v>
                </c:pt>
                <c:pt idx="7038">
                  <c:v>6.6389813781300004</c:v>
                </c:pt>
                <c:pt idx="7039">
                  <c:v>6.6261738026900003</c:v>
                </c:pt>
                <c:pt idx="7040">
                  <c:v>6.6323835362299999</c:v>
                </c:pt>
                <c:pt idx="7041">
                  <c:v>6.6389813781300004</c:v>
                </c:pt>
                <c:pt idx="7042">
                  <c:v>6.6261738026900003</c:v>
                </c:pt>
                <c:pt idx="7043">
                  <c:v>6.6323835362299999</c:v>
                </c:pt>
                <c:pt idx="7044">
                  <c:v>6.6389813781300004</c:v>
                </c:pt>
                <c:pt idx="7045">
                  <c:v>6.6261738026900003</c:v>
                </c:pt>
                <c:pt idx="7046">
                  <c:v>6.6261738026900003</c:v>
                </c:pt>
                <c:pt idx="7047">
                  <c:v>6.6389813781300004</c:v>
                </c:pt>
                <c:pt idx="7048">
                  <c:v>6.6261738026900003</c:v>
                </c:pt>
                <c:pt idx="7049">
                  <c:v>6.6261738026900003</c:v>
                </c:pt>
                <c:pt idx="7050">
                  <c:v>6.6261738026900003</c:v>
                </c:pt>
                <c:pt idx="7051">
                  <c:v>6.6389813781300004</c:v>
                </c:pt>
                <c:pt idx="7052">
                  <c:v>6.6261738026900003</c:v>
                </c:pt>
                <c:pt idx="7053">
                  <c:v>6.6389813781300004</c:v>
                </c:pt>
                <c:pt idx="7054">
                  <c:v>6.6323835362299999</c:v>
                </c:pt>
                <c:pt idx="7055">
                  <c:v>6.6199640691399999</c:v>
                </c:pt>
                <c:pt idx="7056">
                  <c:v>6.6261738026900003</c:v>
                </c:pt>
                <c:pt idx="7057">
                  <c:v>6.6323835362299999</c:v>
                </c:pt>
                <c:pt idx="7058">
                  <c:v>6.6199640691399999</c:v>
                </c:pt>
                <c:pt idx="7059">
                  <c:v>6.6323835362299999</c:v>
                </c:pt>
                <c:pt idx="7060">
                  <c:v>6.6389813781300004</c:v>
                </c:pt>
                <c:pt idx="7061">
                  <c:v>6.6199640691399999</c:v>
                </c:pt>
                <c:pt idx="7062">
                  <c:v>6.6261738026900003</c:v>
                </c:pt>
                <c:pt idx="7063">
                  <c:v>6.6389813781300004</c:v>
                </c:pt>
                <c:pt idx="7064">
                  <c:v>6.6323835362299999</c:v>
                </c:pt>
                <c:pt idx="7065">
                  <c:v>6.6199640691399999</c:v>
                </c:pt>
                <c:pt idx="7066">
                  <c:v>6.6261738026900003</c:v>
                </c:pt>
                <c:pt idx="7067">
                  <c:v>6.6323835362299999</c:v>
                </c:pt>
                <c:pt idx="7068">
                  <c:v>6.6261738026900003</c:v>
                </c:pt>
                <c:pt idx="7069">
                  <c:v>6.6261738026900003</c:v>
                </c:pt>
                <c:pt idx="7070">
                  <c:v>6.6323835362299999</c:v>
                </c:pt>
                <c:pt idx="7071">
                  <c:v>6.6261738026900003</c:v>
                </c:pt>
                <c:pt idx="7072">
                  <c:v>6.6261738026900003</c:v>
                </c:pt>
                <c:pt idx="7073">
                  <c:v>6.6323835362299999</c:v>
                </c:pt>
                <c:pt idx="7074">
                  <c:v>6.6323835362299999</c:v>
                </c:pt>
                <c:pt idx="7075">
                  <c:v>6.6199640691399999</c:v>
                </c:pt>
                <c:pt idx="7076">
                  <c:v>6.6389813781300004</c:v>
                </c:pt>
                <c:pt idx="7077">
                  <c:v>6.6389813781300004</c:v>
                </c:pt>
                <c:pt idx="7078">
                  <c:v>6.6199640691399999</c:v>
                </c:pt>
                <c:pt idx="7079">
                  <c:v>6.6261738026900003</c:v>
                </c:pt>
                <c:pt idx="7080">
                  <c:v>6.6389813781300004</c:v>
                </c:pt>
                <c:pt idx="7081">
                  <c:v>6.6199640691399999</c:v>
                </c:pt>
                <c:pt idx="7082">
                  <c:v>6.6261738026900003</c:v>
                </c:pt>
                <c:pt idx="7083">
                  <c:v>6.6389813781300004</c:v>
                </c:pt>
                <c:pt idx="7084">
                  <c:v>6.6261738026900003</c:v>
                </c:pt>
                <c:pt idx="7085">
                  <c:v>6.6199640691399999</c:v>
                </c:pt>
                <c:pt idx="7086">
                  <c:v>6.6323835362299999</c:v>
                </c:pt>
                <c:pt idx="7087">
                  <c:v>6.6323835362299999</c:v>
                </c:pt>
                <c:pt idx="7088">
                  <c:v>6.6133662272500002</c:v>
                </c:pt>
                <c:pt idx="7089">
                  <c:v>6.6323835362299999</c:v>
                </c:pt>
                <c:pt idx="7090">
                  <c:v>6.6323835362299999</c:v>
                </c:pt>
                <c:pt idx="7091">
                  <c:v>6.6199640691399999</c:v>
                </c:pt>
                <c:pt idx="7092">
                  <c:v>6.6323835362299999</c:v>
                </c:pt>
                <c:pt idx="7093">
                  <c:v>6.6323835362299999</c:v>
                </c:pt>
                <c:pt idx="7094">
                  <c:v>6.6199640691399999</c:v>
                </c:pt>
                <c:pt idx="7095">
                  <c:v>6.6261738026900003</c:v>
                </c:pt>
                <c:pt idx="7096">
                  <c:v>6.6323835362299999</c:v>
                </c:pt>
                <c:pt idx="7097">
                  <c:v>6.6199640691399999</c:v>
                </c:pt>
                <c:pt idx="7098">
                  <c:v>6.6261738026900003</c:v>
                </c:pt>
                <c:pt idx="7099">
                  <c:v>6.6389813781300004</c:v>
                </c:pt>
                <c:pt idx="7100">
                  <c:v>6.6261738026900003</c:v>
                </c:pt>
                <c:pt idx="7101">
                  <c:v>6.6199640691399999</c:v>
                </c:pt>
                <c:pt idx="7102">
                  <c:v>6.6389813781300004</c:v>
                </c:pt>
                <c:pt idx="7103">
                  <c:v>6.6323835362299999</c:v>
                </c:pt>
                <c:pt idx="7104">
                  <c:v>6.6261738026900003</c:v>
                </c:pt>
                <c:pt idx="7105">
                  <c:v>6.6323835362299999</c:v>
                </c:pt>
                <c:pt idx="7106">
                  <c:v>6.6323835362299999</c:v>
                </c:pt>
                <c:pt idx="7107">
                  <c:v>6.6261738026900003</c:v>
                </c:pt>
                <c:pt idx="7108">
                  <c:v>6.6261738026900003</c:v>
                </c:pt>
                <c:pt idx="7109">
                  <c:v>6.6323835362299999</c:v>
                </c:pt>
                <c:pt idx="7110">
                  <c:v>6.6261738026900003</c:v>
                </c:pt>
                <c:pt idx="7111">
                  <c:v>6.6199640691399999</c:v>
                </c:pt>
                <c:pt idx="7112">
                  <c:v>6.6199640691399999</c:v>
                </c:pt>
                <c:pt idx="7113">
                  <c:v>6.6323835362299999</c:v>
                </c:pt>
                <c:pt idx="7114">
                  <c:v>6.6261738026900003</c:v>
                </c:pt>
                <c:pt idx="7115">
                  <c:v>6.6261738026900003</c:v>
                </c:pt>
                <c:pt idx="7116">
                  <c:v>6.6323835362299999</c:v>
                </c:pt>
                <c:pt idx="7117">
                  <c:v>6.6199640691399999</c:v>
                </c:pt>
                <c:pt idx="7118">
                  <c:v>6.6261738026900003</c:v>
                </c:pt>
                <c:pt idx="7119">
                  <c:v>6.6389813781300004</c:v>
                </c:pt>
                <c:pt idx="7120">
                  <c:v>6.6199640691399999</c:v>
                </c:pt>
                <c:pt idx="7121">
                  <c:v>6.6261738026900003</c:v>
                </c:pt>
                <c:pt idx="7122">
                  <c:v>6.6323835362299999</c:v>
                </c:pt>
                <c:pt idx="7123">
                  <c:v>6.6323835362299999</c:v>
                </c:pt>
                <c:pt idx="7124">
                  <c:v>6.6261738026900003</c:v>
                </c:pt>
                <c:pt idx="7125">
                  <c:v>6.6323835362299999</c:v>
                </c:pt>
                <c:pt idx="7126">
                  <c:v>6.6261738026900003</c:v>
                </c:pt>
                <c:pt idx="7127">
                  <c:v>6.6199640691399999</c:v>
                </c:pt>
                <c:pt idx="7128">
                  <c:v>6.6323835362299999</c:v>
                </c:pt>
                <c:pt idx="7129">
                  <c:v>6.6261738026900003</c:v>
                </c:pt>
                <c:pt idx="7130">
                  <c:v>6.6199640691399999</c:v>
                </c:pt>
                <c:pt idx="7131">
                  <c:v>6.6323835362299999</c:v>
                </c:pt>
                <c:pt idx="7132">
                  <c:v>6.6323835362299999</c:v>
                </c:pt>
                <c:pt idx="7133">
                  <c:v>6.6199640691399999</c:v>
                </c:pt>
                <c:pt idx="7134">
                  <c:v>6.6261738026900003</c:v>
                </c:pt>
                <c:pt idx="7135">
                  <c:v>6.6261738026900003</c:v>
                </c:pt>
                <c:pt idx="7136">
                  <c:v>6.6199640691399999</c:v>
                </c:pt>
                <c:pt idx="7137">
                  <c:v>6.6261738026900003</c:v>
                </c:pt>
                <c:pt idx="7138">
                  <c:v>6.6261738026900003</c:v>
                </c:pt>
                <c:pt idx="7139">
                  <c:v>6.6199640691399999</c:v>
                </c:pt>
                <c:pt idx="7140">
                  <c:v>6.6133662272500002</c:v>
                </c:pt>
                <c:pt idx="7141">
                  <c:v>6.6261738026900003</c:v>
                </c:pt>
                <c:pt idx="7142">
                  <c:v>6.6199640691399999</c:v>
                </c:pt>
                <c:pt idx="7143">
                  <c:v>6.6199640691399999</c:v>
                </c:pt>
                <c:pt idx="7144">
                  <c:v>6.6261738026900003</c:v>
                </c:pt>
                <c:pt idx="7145">
                  <c:v>6.6323835362299999</c:v>
                </c:pt>
                <c:pt idx="7146">
                  <c:v>6.6199640691399999</c:v>
                </c:pt>
                <c:pt idx="7147">
                  <c:v>6.6261738026900003</c:v>
                </c:pt>
                <c:pt idx="7148">
                  <c:v>6.6261738026900003</c:v>
                </c:pt>
                <c:pt idx="7149">
                  <c:v>6.6133662272500002</c:v>
                </c:pt>
                <c:pt idx="7150">
                  <c:v>6.6261738026900003</c:v>
                </c:pt>
                <c:pt idx="7151">
                  <c:v>6.6389813781300004</c:v>
                </c:pt>
                <c:pt idx="7152">
                  <c:v>6.6199640691399999</c:v>
                </c:pt>
                <c:pt idx="7153">
                  <c:v>6.6199640691399999</c:v>
                </c:pt>
                <c:pt idx="7154">
                  <c:v>6.6261738026900003</c:v>
                </c:pt>
                <c:pt idx="7155">
                  <c:v>6.6261738026900003</c:v>
                </c:pt>
                <c:pt idx="7156">
                  <c:v>6.6261738026900003</c:v>
                </c:pt>
                <c:pt idx="7157">
                  <c:v>6.6261738026900003</c:v>
                </c:pt>
                <c:pt idx="7158">
                  <c:v>6.6261738026900003</c:v>
                </c:pt>
                <c:pt idx="7159">
                  <c:v>6.6261738026900003</c:v>
                </c:pt>
                <c:pt idx="7160">
                  <c:v>6.6261738026900003</c:v>
                </c:pt>
                <c:pt idx="7161">
                  <c:v>6.6323835362299999</c:v>
                </c:pt>
                <c:pt idx="7162">
                  <c:v>6.6199640691399999</c:v>
                </c:pt>
                <c:pt idx="7163">
                  <c:v>6.6199640691399999</c:v>
                </c:pt>
                <c:pt idx="7164">
                  <c:v>6.6261738026900003</c:v>
                </c:pt>
                <c:pt idx="7165">
                  <c:v>6.6323835362299999</c:v>
                </c:pt>
                <c:pt idx="7166">
                  <c:v>6.6199640691399999</c:v>
                </c:pt>
                <c:pt idx="7167">
                  <c:v>6.6323835362299999</c:v>
                </c:pt>
                <c:pt idx="7168">
                  <c:v>6.6261738026900003</c:v>
                </c:pt>
                <c:pt idx="7169">
                  <c:v>6.6199640691399999</c:v>
                </c:pt>
                <c:pt idx="7170">
                  <c:v>6.6261738026900003</c:v>
                </c:pt>
                <c:pt idx="7171">
                  <c:v>6.6323835362299999</c:v>
                </c:pt>
                <c:pt idx="7172">
                  <c:v>6.6199640691399999</c:v>
                </c:pt>
                <c:pt idx="7173">
                  <c:v>6.6261738026900003</c:v>
                </c:pt>
                <c:pt idx="7174">
                  <c:v>6.6323835362299999</c:v>
                </c:pt>
                <c:pt idx="7175">
                  <c:v>6.6199640691399999</c:v>
                </c:pt>
                <c:pt idx="7176">
                  <c:v>6.6199640691399999</c:v>
                </c:pt>
                <c:pt idx="7177">
                  <c:v>6.6323835362299999</c:v>
                </c:pt>
                <c:pt idx="7178">
                  <c:v>6.6199640691399999</c:v>
                </c:pt>
                <c:pt idx="7179">
                  <c:v>6.6199640691399999</c:v>
                </c:pt>
                <c:pt idx="7180">
                  <c:v>6.6261738026900003</c:v>
                </c:pt>
                <c:pt idx="7181">
                  <c:v>6.6261738026900003</c:v>
                </c:pt>
                <c:pt idx="7182">
                  <c:v>6.6133662272500002</c:v>
                </c:pt>
                <c:pt idx="7183">
                  <c:v>6.6323835362299999</c:v>
                </c:pt>
                <c:pt idx="7184">
                  <c:v>6.6323835362299999</c:v>
                </c:pt>
                <c:pt idx="7185">
                  <c:v>6.6133662272500002</c:v>
                </c:pt>
                <c:pt idx="7186">
                  <c:v>6.6323835362299999</c:v>
                </c:pt>
                <c:pt idx="7187">
                  <c:v>6.6261738026900003</c:v>
                </c:pt>
                <c:pt idx="7188">
                  <c:v>6.6199640691399999</c:v>
                </c:pt>
                <c:pt idx="7189">
                  <c:v>6.6261738026900003</c:v>
                </c:pt>
                <c:pt idx="7190">
                  <c:v>6.6323835362299999</c:v>
                </c:pt>
                <c:pt idx="7191">
                  <c:v>6.6199640691399999</c:v>
                </c:pt>
                <c:pt idx="7192">
                  <c:v>6.6261738026900003</c:v>
                </c:pt>
                <c:pt idx="7193">
                  <c:v>6.6261738026900003</c:v>
                </c:pt>
                <c:pt idx="7194">
                  <c:v>6.6133662272500002</c:v>
                </c:pt>
                <c:pt idx="7195">
                  <c:v>6.6199640691399999</c:v>
                </c:pt>
                <c:pt idx="7196">
                  <c:v>6.6261738026900003</c:v>
                </c:pt>
                <c:pt idx="7197">
                  <c:v>6.6261738026900003</c:v>
                </c:pt>
                <c:pt idx="7198">
                  <c:v>6.6133662272500002</c:v>
                </c:pt>
                <c:pt idx="7199">
                  <c:v>6.6261738026900003</c:v>
                </c:pt>
                <c:pt idx="7200">
                  <c:v>6.6199640691399999</c:v>
                </c:pt>
                <c:pt idx="7201">
                  <c:v>6.6133662272500002</c:v>
                </c:pt>
                <c:pt idx="7202">
                  <c:v>6.6199640691399999</c:v>
                </c:pt>
                <c:pt idx="7203">
                  <c:v>6.6261738026900003</c:v>
                </c:pt>
                <c:pt idx="7204">
                  <c:v>6.6199640691399999</c:v>
                </c:pt>
                <c:pt idx="7205">
                  <c:v>6.6261738026900003</c:v>
                </c:pt>
                <c:pt idx="7206">
                  <c:v>6.6261738026900003</c:v>
                </c:pt>
                <c:pt idx="7207">
                  <c:v>6.6261738026900003</c:v>
                </c:pt>
                <c:pt idx="7208">
                  <c:v>6.6199640691399999</c:v>
                </c:pt>
                <c:pt idx="7209">
                  <c:v>6.6199640691399999</c:v>
                </c:pt>
                <c:pt idx="7210">
                  <c:v>6.6199640691399999</c:v>
                </c:pt>
                <c:pt idx="7211">
                  <c:v>6.6199640691399999</c:v>
                </c:pt>
                <c:pt idx="7212">
                  <c:v>6.6261738026900003</c:v>
                </c:pt>
                <c:pt idx="7213">
                  <c:v>6.6199640691399999</c:v>
                </c:pt>
                <c:pt idx="7214">
                  <c:v>6.6199640691399999</c:v>
                </c:pt>
                <c:pt idx="7215">
                  <c:v>6.6261738026900003</c:v>
                </c:pt>
                <c:pt idx="7216">
                  <c:v>6.6261738026900003</c:v>
                </c:pt>
                <c:pt idx="7217">
                  <c:v>6.6133662272500002</c:v>
                </c:pt>
                <c:pt idx="7218">
                  <c:v>6.6133662272500002</c:v>
                </c:pt>
                <c:pt idx="7219">
                  <c:v>6.6261738026900003</c:v>
                </c:pt>
                <c:pt idx="7220">
                  <c:v>6.6199640691399999</c:v>
                </c:pt>
                <c:pt idx="7221">
                  <c:v>6.6199640691399999</c:v>
                </c:pt>
                <c:pt idx="7222">
                  <c:v>6.6261738026900003</c:v>
                </c:pt>
                <c:pt idx="7223">
                  <c:v>6.6261738026900003</c:v>
                </c:pt>
                <c:pt idx="7224">
                  <c:v>6.6133662272500002</c:v>
                </c:pt>
                <c:pt idx="7225">
                  <c:v>6.6261738026900003</c:v>
                </c:pt>
                <c:pt idx="7226">
                  <c:v>6.6323835362299999</c:v>
                </c:pt>
                <c:pt idx="7227">
                  <c:v>6.6199640691399999</c:v>
                </c:pt>
                <c:pt idx="7228">
                  <c:v>6.6199640691399999</c:v>
                </c:pt>
                <c:pt idx="7229">
                  <c:v>6.6261738026900003</c:v>
                </c:pt>
                <c:pt idx="7230">
                  <c:v>6.6199640691399999</c:v>
                </c:pt>
                <c:pt idx="7231">
                  <c:v>6.6133662272500002</c:v>
                </c:pt>
                <c:pt idx="7232">
                  <c:v>6.6261738026900003</c:v>
                </c:pt>
                <c:pt idx="7233">
                  <c:v>6.6199640691399999</c:v>
                </c:pt>
                <c:pt idx="7234">
                  <c:v>6.6199640691399999</c:v>
                </c:pt>
                <c:pt idx="7235">
                  <c:v>6.6261738026900003</c:v>
                </c:pt>
                <c:pt idx="7236">
                  <c:v>6.6199640691399999</c:v>
                </c:pt>
                <c:pt idx="7237">
                  <c:v>6.6071564936999998</c:v>
                </c:pt>
                <c:pt idx="7238">
                  <c:v>6.6261738026900003</c:v>
                </c:pt>
                <c:pt idx="7239">
                  <c:v>6.6323835362299999</c:v>
                </c:pt>
                <c:pt idx="7240">
                  <c:v>6.6133662272500002</c:v>
                </c:pt>
                <c:pt idx="7241">
                  <c:v>6.6199640691399999</c:v>
                </c:pt>
                <c:pt idx="7242">
                  <c:v>6.6261738026900003</c:v>
                </c:pt>
                <c:pt idx="7243">
                  <c:v>6.6133662272500002</c:v>
                </c:pt>
                <c:pt idx="7244">
                  <c:v>6.6199640691399999</c:v>
                </c:pt>
                <c:pt idx="7245">
                  <c:v>6.6261738026900003</c:v>
                </c:pt>
                <c:pt idx="7246">
                  <c:v>6.6261738026900003</c:v>
                </c:pt>
                <c:pt idx="7247">
                  <c:v>6.6133662272500002</c:v>
                </c:pt>
                <c:pt idx="7248">
                  <c:v>6.6261738026900003</c:v>
                </c:pt>
                <c:pt idx="7249">
                  <c:v>6.6261738026900003</c:v>
                </c:pt>
                <c:pt idx="7250">
                  <c:v>6.6199640691399999</c:v>
                </c:pt>
                <c:pt idx="7251">
                  <c:v>6.6261738026900003</c:v>
                </c:pt>
                <c:pt idx="7252">
                  <c:v>6.6199640691399999</c:v>
                </c:pt>
                <c:pt idx="7253">
                  <c:v>6.6199640691399999</c:v>
                </c:pt>
                <c:pt idx="7254">
                  <c:v>6.6199640691399999</c:v>
                </c:pt>
                <c:pt idx="7255">
                  <c:v>6.6261738026900003</c:v>
                </c:pt>
                <c:pt idx="7256">
                  <c:v>6.6199640691399999</c:v>
                </c:pt>
                <c:pt idx="7257">
                  <c:v>6.6199640691399999</c:v>
                </c:pt>
                <c:pt idx="7258">
                  <c:v>6.6199640691399999</c:v>
                </c:pt>
                <c:pt idx="7259">
                  <c:v>6.6199640691399999</c:v>
                </c:pt>
                <c:pt idx="7260">
                  <c:v>6.6133662272500002</c:v>
                </c:pt>
                <c:pt idx="7261">
                  <c:v>6.6199640691399999</c:v>
                </c:pt>
                <c:pt idx="7262">
                  <c:v>6.6261738026900003</c:v>
                </c:pt>
                <c:pt idx="7263">
                  <c:v>6.6199640691399999</c:v>
                </c:pt>
                <c:pt idx="7264">
                  <c:v>6.6261738026900003</c:v>
                </c:pt>
                <c:pt idx="7265">
                  <c:v>6.6133662272500002</c:v>
                </c:pt>
                <c:pt idx="7266">
                  <c:v>6.6199640691399999</c:v>
                </c:pt>
                <c:pt idx="7267">
                  <c:v>6.6261738026900003</c:v>
                </c:pt>
                <c:pt idx="7268">
                  <c:v>6.6199640691399999</c:v>
                </c:pt>
                <c:pt idx="7269">
                  <c:v>6.6199640691399999</c:v>
                </c:pt>
                <c:pt idx="7270">
                  <c:v>6.6071564936999998</c:v>
                </c:pt>
                <c:pt idx="7271">
                  <c:v>6.6261738026900003</c:v>
                </c:pt>
                <c:pt idx="7272">
                  <c:v>6.6199640691399999</c:v>
                </c:pt>
                <c:pt idx="7273">
                  <c:v>6.6199640691399999</c:v>
                </c:pt>
                <c:pt idx="7274">
                  <c:v>6.6261738026900003</c:v>
                </c:pt>
                <c:pt idx="7275">
                  <c:v>6.6199640691399999</c:v>
                </c:pt>
                <c:pt idx="7276">
                  <c:v>6.6133662272500002</c:v>
                </c:pt>
                <c:pt idx="7277">
                  <c:v>6.6199640691399999</c:v>
                </c:pt>
                <c:pt idx="7278">
                  <c:v>6.6199640691399999</c:v>
                </c:pt>
                <c:pt idx="7279">
                  <c:v>6.6133662272500002</c:v>
                </c:pt>
                <c:pt idx="7280">
                  <c:v>6.6199640691399999</c:v>
                </c:pt>
                <c:pt idx="7281">
                  <c:v>6.6261738026900003</c:v>
                </c:pt>
                <c:pt idx="7282">
                  <c:v>6.6199640691399999</c:v>
                </c:pt>
                <c:pt idx="7283">
                  <c:v>6.6133662272500002</c:v>
                </c:pt>
                <c:pt idx="7284">
                  <c:v>6.6199640691399999</c:v>
                </c:pt>
                <c:pt idx="7285">
                  <c:v>6.6199640691399999</c:v>
                </c:pt>
                <c:pt idx="7286">
                  <c:v>6.6199640691399999</c:v>
                </c:pt>
                <c:pt idx="7287">
                  <c:v>6.6199640691399999</c:v>
                </c:pt>
                <c:pt idx="7288">
                  <c:v>6.6199640691399999</c:v>
                </c:pt>
                <c:pt idx="7289">
                  <c:v>6.6133662272500002</c:v>
                </c:pt>
                <c:pt idx="7290">
                  <c:v>6.6261738026900003</c:v>
                </c:pt>
                <c:pt idx="7291">
                  <c:v>6.6199640691399999</c:v>
                </c:pt>
                <c:pt idx="7292">
                  <c:v>6.6199640691399999</c:v>
                </c:pt>
                <c:pt idx="7293">
                  <c:v>6.6199640691399999</c:v>
                </c:pt>
                <c:pt idx="7294">
                  <c:v>6.6199640691399999</c:v>
                </c:pt>
                <c:pt idx="7295">
                  <c:v>6.6199640691399999</c:v>
                </c:pt>
                <c:pt idx="7296">
                  <c:v>6.6133662272500002</c:v>
                </c:pt>
                <c:pt idx="7297">
                  <c:v>6.6133662272500002</c:v>
                </c:pt>
                <c:pt idx="7298">
                  <c:v>6.6199640691399999</c:v>
                </c:pt>
                <c:pt idx="7299">
                  <c:v>6.6133662272500002</c:v>
                </c:pt>
                <c:pt idx="7300">
                  <c:v>6.6199640691399999</c:v>
                </c:pt>
                <c:pt idx="7301">
                  <c:v>6.6199640691399999</c:v>
                </c:pt>
                <c:pt idx="7302">
                  <c:v>6.6133662272500002</c:v>
                </c:pt>
                <c:pt idx="7303">
                  <c:v>6.6199640691399999</c:v>
                </c:pt>
                <c:pt idx="7304">
                  <c:v>6.6199640691399999</c:v>
                </c:pt>
                <c:pt idx="7305">
                  <c:v>6.6133662272500002</c:v>
                </c:pt>
                <c:pt idx="7306">
                  <c:v>6.6133662272500002</c:v>
                </c:pt>
                <c:pt idx="7307">
                  <c:v>6.6261738026900003</c:v>
                </c:pt>
                <c:pt idx="7308">
                  <c:v>6.6133662272500002</c:v>
                </c:pt>
                <c:pt idx="7309">
                  <c:v>6.6133662272500002</c:v>
                </c:pt>
                <c:pt idx="7310">
                  <c:v>6.6199640691399999</c:v>
                </c:pt>
                <c:pt idx="7311">
                  <c:v>6.6133662272500002</c:v>
                </c:pt>
                <c:pt idx="7312">
                  <c:v>6.6133662272500002</c:v>
                </c:pt>
                <c:pt idx="7313">
                  <c:v>6.6261738026900003</c:v>
                </c:pt>
                <c:pt idx="7314">
                  <c:v>6.6133662272500002</c:v>
                </c:pt>
                <c:pt idx="7315">
                  <c:v>6.6133662272500002</c:v>
                </c:pt>
                <c:pt idx="7316">
                  <c:v>6.6199640691399999</c:v>
                </c:pt>
                <c:pt idx="7317">
                  <c:v>6.6199640691399999</c:v>
                </c:pt>
                <c:pt idx="7318">
                  <c:v>6.6199640691399999</c:v>
                </c:pt>
                <c:pt idx="7319">
                  <c:v>6.6199640691399999</c:v>
                </c:pt>
                <c:pt idx="7320">
                  <c:v>6.6199640691399999</c:v>
                </c:pt>
                <c:pt idx="7321">
                  <c:v>6.6071564936999998</c:v>
                </c:pt>
                <c:pt idx="7322">
                  <c:v>6.6133662272500002</c:v>
                </c:pt>
                <c:pt idx="7323">
                  <c:v>6.6199640691399999</c:v>
                </c:pt>
                <c:pt idx="7324">
                  <c:v>6.6071564936999998</c:v>
                </c:pt>
                <c:pt idx="7325">
                  <c:v>6.6133662272500002</c:v>
                </c:pt>
                <c:pt idx="7326">
                  <c:v>6.6199640691399999</c:v>
                </c:pt>
                <c:pt idx="7327">
                  <c:v>6.6133662272500002</c:v>
                </c:pt>
                <c:pt idx="7328">
                  <c:v>6.6133662272500002</c:v>
                </c:pt>
                <c:pt idx="7329">
                  <c:v>6.6199640691399999</c:v>
                </c:pt>
                <c:pt idx="7330">
                  <c:v>6.6133662272500002</c:v>
                </c:pt>
                <c:pt idx="7331">
                  <c:v>6.6133662272500002</c:v>
                </c:pt>
                <c:pt idx="7332">
                  <c:v>6.6199640691399999</c:v>
                </c:pt>
                <c:pt idx="7333">
                  <c:v>6.6133662272500002</c:v>
                </c:pt>
                <c:pt idx="7334">
                  <c:v>6.6199640691399999</c:v>
                </c:pt>
                <c:pt idx="7335">
                  <c:v>6.6199640691399999</c:v>
                </c:pt>
                <c:pt idx="7336">
                  <c:v>6.6133662272500002</c:v>
                </c:pt>
                <c:pt idx="7337">
                  <c:v>6.6133662272500002</c:v>
                </c:pt>
                <c:pt idx="7338">
                  <c:v>6.6199640691399999</c:v>
                </c:pt>
                <c:pt idx="7339">
                  <c:v>6.6199640691399999</c:v>
                </c:pt>
                <c:pt idx="7340">
                  <c:v>6.6133662272500002</c:v>
                </c:pt>
                <c:pt idx="7341">
                  <c:v>6.6199640691399999</c:v>
                </c:pt>
                <c:pt idx="7342">
                  <c:v>6.6133662272500002</c:v>
                </c:pt>
                <c:pt idx="7343">
                  <c:v>6.6133662272500002</c:v>
                </c:pt>
                <c:pt idx="7344">
                  <c:v>6.6199640691399999</c:v>
                </c:pt>
                <c:pt idx="7345">
                  <c:v>6.6133662272500002</c:v>
                </c:pt>
                <c:pt idx="7346">
                  <c:v>6.6133662272500002</c:v>
                </c:pt>
                <c:pt idx="7347">
                  <c:v>6.6133662272500002</c:v>
                </c:pt>
                <c:pt idx="7348">
                  <c:v>6.6133662272500002</c:v>
                </c:pt>
                <c:pt idx="7349">
                  <c:v>6.6071564936999998</c:v>
                </c:pt>
                <c:pt idx="7350">
                  <c:v>6.6199640691399999</c:v>
                </c:pt>
                <c:pt idx="7351">
                  <c:v>6.6199640691399999</c:v>
                </c:pt>
                <c:pt idx="7352">
                  <c:v>6.6133662272500002</c:v>
                </c:pt>
                <c:pt idx="7353">
                  <c:v>6.6133662272500002</c:v>
                </c:pt>
                <c:pt idx="7354">
                  <c:v>6.6071564936999998</c:v>
                </c:pt>
                <c:pt idx="7355">
                  <c:v>6.6133662272500002</c:v>
                </c:pt>
                <c:pt idx="7356">
                  <c:v>6.6199640691399999</c:v>
                </c:pt>
                <c:pt idx="7357">
                  <c:v>6.6071564936999998</c:v>
                </c:pt>
                <c:pt idx="7358">
                  <c:v>6.6071564936999998</c:v>
                </c:pt>
                <c:pt idx="7359">
                  <c:v>6.6199640691399999</c:v>
                </c:pt>
                <c:pt idx="7360">
                  <c:v>6.6133662272500002</c:v>
                </c:pt>
                <c:pt idx="7361">
                  <c:v>6.6071564936999998</c:v>
                </c:pt>
                <c:pt idx="7362">
                  <c:v>6.6133662272500002</c:v>
                </c:pt>
                <c:pt idx="7363">
                  <c:v>6.6133662272500002</c:v>
                </c:pt>
                <c:pt idx="7364">
                  <c:v>6.6071564936999998</c:v>
                </c:pt>
                <c:pt idx="7365">
                  <c:v>6.6199640691399999</c:v>
                </c:pt>
                <c:pt idx="7366">
                  <c:v>6.6133662272500002</c:v>
                </c:pt>
                <c:pt idx="7367">
                  <c:v>6.6071564936999998</c:v>
                </c:pt>
                <c:pt idx="7368">
                  <c:v>6.6199640691399999</c:v>
                </c:pt>
                <c:pt idx="7369">
                  <c:v>6.6199640691399999</c:v>
                </c:pt>
                <c:pt idx="7370">
                  <c:v>6.6071564936999998</c:v>
                </c:pt>
                <c:pt idx="7371">
                  <c:v>6.6133662272500002</c:v>
                </c:pt>
                <c:pt idx="7372">
                  <c:v>6.6261738026900003</c:v>
                </c:pt>
                <c:pt idx="7373">
                  <c:v>6.6071564936999998</c:v>
                </c:pt>
                <c:pt idx="7374">
                  <c:v>6.6133662272500002</c:v>
                </c:pt>
                <c:pt idx="7375">
                  <c:v>6.6199640691399999</c:v>
                </c:pt>
                <c:pt idx="7376">
                  <c:v>6.6071564936999998</c:v>
                </c:pt>
                <c:pt idx="7377">
                  <c:v>6.6133662272500002</c:v>
                </c:pt>
                <c:pt idx="7378">
                  <c:v>6.6199640691399999</c:v>
                </c:pt>
                <c:pt idx="7379">
                  <c:v>6.6071564936999998</c:v>
                </c:pt>
                <c:pt idx="7380">
                  <c:v>6.6133662272500002</c:v>
                </c:pt>
                <c:pt idx="7381">
                  <c:v>6.6199640691399999</c:v>
                </c:pt>
                <c:pt idx="7382">
                  <c:v>6.6071564936999998</c:v>
                </c:pt>
                <c:pt idx="7383">
                  <c:v>6.6071564936999998</c:v>
                </c:pt>
                <c:pt idx="7384">
                  <c:v>6.6133662272500002</c:v>
                </c:pt>
                <c:pt idx="7385">
                  <c:v>6.6133662272500002</c:v>
                </c:pt>
                <c:pt idx="7386">
                  <c:v>6.6071564936999998</c:v>
                </c:pt>
                <c:pt idx="7387">
                  <c:v>6.6199640691399999</c:v>
                </c:pt>
                <c:pt idx="7388">
                  <c:v>6.6199640691399999</c:v>
                </c:pt>
                <c:pt idx="7389">
                  <c:v>6.6133662272500002</c:v>
                </c:pt>
                <c:pt idx="7390">
                  <c:v>6.6071564936999998</c:v>
                </c:pt>
                <c:pt idx="7391">
                  <c:v>6.6133662272500002</c:v>
                </c:pt>
                <c:pt idx="7392">
                  <c:v>6.6133662272500002</c:v>
                </c:pt>
                <c:pt idx="7393">
                  <c:v>6.6133662272500002</c:v>
                </c:pt>
                <c:pt idx="7394">
                  <c:v>6.6133662272500002</c:v>
                </c:pt>
                <c:pt idx="7395">
                  <c:v>6.6133662272500002</c:v>
                </c:pt>
                <c:pt idx="7396">
                  <c:v>6.6133662272500002</c:v>
                </c:pt>
                <c:pt idx="7397">
                  <c:v>6.6133662272500002</c:v>
                </c:pt>
                <c:pt idx="7398">
                  <c:v>6.6199640691399999</c:v>
                </c:pt>
                <c:pt idx="7399">
                  <c:v>6.6133662272500002</c:v>
                </c:pt>
                <c:pt idx="7400">
                  <c:v>6.6133662272500002</c:v>
                </c:pt>
                <c:pt idx="7401">
                  <c:v>6.6133662272500002</c:v>
                </c:pt>
                <c:pt idx="7402">
                  <c:v>6.6199640691399999</c:v>
                </c:pt>
                <c:pt idx="7403">
                  <c:v>6.6071564936999998</c:v>
                </c:pt>
                <c:pt idx="7404">
                  <c:v>6.6133662272500002</c:v>
                </c:pt>
                <c:pt idx="7405">
                  <c:v>6.6133662272500002</c:v>
                </c:pt>
                <c:pt idx="7406">
                  <c:v>6.6005586518100001</c:v>
                </c:pt>
                <c:pt idx="7407">
                  <c:v>6.6133662272500002</c:v>
                </c:pt>
                <c:pt idx="7408">
                  <c:v>6.6133662272500002</c:v>
                </c:pt>
                <c:pt idx="7409">
                  <c:v>6.6005586518100001</c:v>
                </c:pt>
                <c:pt idx="7410">
                  <c:v>6.6199640691399999</c:v>
                </c:pt>
                <c:pt idx="7411">
                  <c:v>6.6133662272500002</c:v>
                </c:pt>
                <c:pt idx="7412">
                  <c:v>6.6133662272500002</c:v>
                </c:pt>
                <c:pt idx="7413">
                  <c:v>6.6071564936999998</c:v>
                </c:pt>
                <c:pt idx="7414">
                  <c:v>6.6133662272500002</c:v>
                </c:pt>
                <c:pt idx="7415">
                  <c:v>6.6071564936999998</c:v>
                </c:pt>
                <c:pt idx="7416">
                  <c:v>6.6133662272500002</c:v>
                </c:pt>
                <c:pt idx="7417">
                  <c:v>6.6133662272500002</c:v>
                </c:pt>
                <c:pt idx="7418">
                  <c:v>6.6199640691399999</c:v>
                </c:pt>
                <c:pt idx="7419">
                  <c:v>6.6133662272500002</c:v>
                </c:pt>
                <c:pt idx="7420">
                  <c:v>6.6071564936999998</c:v>
                </c:pt>
                <c:pt idx="7421">
                  <c:v>6.6071564936999998</c:v>
                </c:pt>
                <c:pt idx="7422">
                  <c:v>6.6071564936999998</c:v>
                </c:pt>
                <c:pt idx="7423">
                  <c:v>6.6133662272500002</c:v>
                </c:pt>
                <c:pt idx="7424">
                  <c:v>6.6199640691399999</c:v>
                </c:pt>
                <c:pt idx="7425">
                  <c:v>6.6133662272500002</c:v>
                </c:pt>
                <c:pt idx="7426">
                  <c:v>6.6133662272500002</c:v>
                </c:pt>
                <c:pt idx="7427">
                  <c:v>6.6133662272500002</c:v>
                </c:pt>
                <c:pt idx="7428">
                  <c:v>6.6071564936999998</c:v>
                </c:pt>
                <c:pt idx="7429">
                  <c:v>6.6133662272500002</c:v>
                </c:pt>
                <c:pt idx="7430">
                  <c:v>6.6133662272500002</c:v>
                </c:pt>
                <c:pt idx="7431">
                  <c:v>6.6133662272500002</c:v>
                </c:pt>
                <c:pt idx="7432">
                  <c:v>6.6071564936999998</c:v>
                </c:pt>
                <c:pt idx="7433">
                  <c:v>6.6133662272500002</c:v>
                </c:pt>
                <c:pt idx="7434">
                  <c:v>6.6071564936999998</c:v>
                </c:pt>
                <c:pt idx="7435">
                  <c:v>6.6071564936999998</c:v>
                </c:pt>
                <c:pt idx="7436">
                  <c:v>6.6133662272500002</c:v>
                </c:pt>
                <c:pt idx="7437">
                  <c:v>6.6071564936999998</c:v>
                </c:pt>
                <c:pt idx="7438">
                  <c:v>6.6071564936999998</c:v>
                </c:pt>
                <c:pt idx="7439">
                  <c:v>6.6133662272500002</c:v>
                </c:pt>
                <c:pt idx="7440">
                  <c:v>6.6005586518100001</c:v>
                </c:pt>
                <c:pt idx="7441">
                  <c:v>6.6071564936999998</c:v>
                </c:pt>
                <c:pt idx="7442">
                  <c:v>6.6071564936999998</c:v>
                </c:pt>
                <c:pt idx="7443">
                  <c:v>6.6071564936999998</c:v>
                </c:pt>
                <c:pt idx="7444">
                  <c:v>6.6133662272500002</c:v>
                </c:pt>
                <c:pt idx="7445">
                  <c:v>6.6133662272500002</c:v>
                </c:pt>
                <c:pt idx="7446">
                  <c:v>6.6071564936999998</c:v>
                </c:pt>
                <c:pt idx="7447">
                  <c:v>6.6133662272500002</c:v>
                </c:pt>
                <c:pt idx="7448">
                  <c:v>6.6133662272500002</c:v>
                </c:pt>
                <c:pt idx="7449">
                  <c:v>6.6071564936999998</c:v>
                </c:pt>
                <c:pt idx="7450">
                  <c:v>6.6133662272500002</c:v>
                </c:pt>
                <c:pt idx="7451">
                  <c:v>6.6133662272500002</c:v>
                </c:pt>
                <c:pt idx="7452">
                  <c:v>6.6071564936999998</c:v>
                </c:pt>
                <c:pt idx="7453">
                  <c:v>6.6133662272500002</c:v>
                </c:pt>
                <c:pt idx="7454">
                  <c:v>6.6071564936999998</c:v>
                </c:pt>
                <c:pt idx="7455">
                  <c:v>6.6133662272500002</c:v>
                </c:pt>
                <c:pt idx="7456">
                  <c:v>6.6133662272500002</c:v>
                </c:pt>
                <c:pt idx="7457">
                  <c:v>6.6133662272500002</c:v>
                </c:pt>
                <c:pt idx="7458">
                  <c:v>6.6133662272500002</c:v>
                </c:pt>
                <c:pt idx="7459">
                  <c:v>6.6133662272500002</c:v>
                </c:pt>
                <c:pt idx="7460">
                  <c:v>6.6133662272500002</c:v>
                </c:pt>
                <c:pt idx="7461">
                  <c:v>6.6071564936999998</c:v>
                </c:pt>
                <c:pt idx="7462">
                  <c:v>6.6133662272500002</c:v>
                </c:pt>
                <c:pt idx="7463">
                  <c:v>6.6133662272500002</c:v>
                </c:pt>
                <c:pt idx="7464">
                  <c:v>6.6071564936999998</c:v>
                </c:pt>
                <c:pt idx="7465">
                  <c:v>6.6071564936999998</c:v>
                </c:pt>
                <c:pt idx="7466">
                  <c:v>6.6071564936999998</c:v>
                </c:pt>
                <c:pt idx="7467">
                  <c:v>6.6133662272500002</c:v>
                </c:pt>
                <c:pt idx="7468">
                  <c:v>6.6071564936999998</c:v>
                </c:pt>
                <c:pt idx="7469">
                  <c:v>6.6071564936999998</c:v>
                </c:pt>
                <c:pt idx="7470">
                  <c:v>6.6071564936999998</c:v>
                </c:pt>
                <c:pt idx="7471">
                  <c:v>6.6199640691399999</c:v>
                </c:pt>
                <c:pt idx="7472">
                  <c:v>6.6133662272500002</c:v>
                </c:pt>
                <c:pt idx="7473">
                  <c:v>6.6133662272500002</c:v>
                </c:pt>
                <c:pt idx="7474">
                  <c:v>6.6133662272500002</c:v>
                </c:pt>
                <c:pt idx="7475">
                  <c:v>6.6199640691399999</c:v>
                </c:pt>
                <c:pt idx="7476">
                  <c:v>6.6071564936999998</c:v>
                </c:pt>
                <c:pt idx="7477">
                  <c:v>6.6133662272500002</c:v>
                </c:pt>
                <c:pt idx="7478">
                  <c:v>6.6133662272500002</c:v>
                </c:pt>
                <c:pt idx="7479">
                  <c:v>6.6133662272500002</c:v>
                </c:pt>
                <c:pt idx="7480">
                  <c:v>6.6071564936999998</c:v>
                </c:pt>
                <c:pt idx="7481">
                  <c:v>6.6071564936999998</c:v>
                </c:pt>
                <c:pt idx="7482">
                  <c:v>6.6071564936999998</c:v>
                </c:pt>
                <c:pt idx="7483">
                  <c:v>6.6133662272500002</c:v>
                </c:pt>
                <c:pt idx="7484">
                  <c:v>6.6071564936999998</c:v>
                </c:pt>
                <c:pt idx="7485">
                  <c:v>6.6133662272500002</c:v>
                </c:pt>
                <c:pt idx="7486">
                  <c:v>6.6071564936999998</c:v>
                </c:pt>
                <c:pt idx="7487">
                  <c:v>6.6133662272500002</c:v>
                </c:pt>
                <c:pt idx="7488">
                  <c:v>6.6071564936999998</c:v>
                </c:pt>
                <c:pt idx="7489">
                  <c:v>6.6133662272500002</c:v>
                </c:pt>
                <c:pt idx="7490">
                  <c:v>6.6071564936999998</c:v>
                </c:pt>
                <c:pt idx="7491">
                  <c:v>6.6071564936999998</c:v>
                </c:pt>
                <c:pt idx="7492">
                  <c:v>6.6133662272500002</c:v>
                </c:pt>
                <c:pt idx="7493">
                  <c:v>6.6071564936999998</c:v>
                </c:pt>
                <c:pt idx="7494">
                  <c:v>6.6071564936999998</c:v>
                </c:pt>
                <c:pt idx="7495">
                  <c:v>6.6133662272500002</c:v>
                </c:pt>
                <c:pt idx="7496">
                  <c:v>6.6005586518100001</c:v>
                </c:pt>
                <c:pt idx="7497">
                  <c:v>6.6005586518100001</c:v>
                </c:pt>
                <c:pt idx="7498">
                  <c:v>6.6133662272500002</c:v>
                </c:pt>
                <c:pt idx="7499">
                  <c:v>6.6071564936999998</c:v>
                </c:pt>
                <c:pt idx="7500">
                  <c:v>6.6005586518100001</c:v>
                </c:pt>
                <c:pt idx="7501">
                  <c:v>6.6133662272500002</c:v>
                </c:pt>
                <c:pt idx="7502">
                  <c:v>6.6071564936999998</c:v>
                </c:pt>
                <c:pt idx="7503">
                  <c:v>6.6005586518100001</c:v>
                </c:pt>
                <c:pt idx="7504">
                  <c:v>6.6133662272500002</c:v>
                </c:pt>
                <c:pt idx="7505">
                  <c:v>6.6133662272500002</c:v>
                </c:pt>
                <c:pt idx="7506">
                  <c:v>6.6005586518100001</c:v>
                </c:pt>
                <c:pt idx="7507">
                  <c:v>6.6071564936999998</c:v>
                </c:pt>
                <c:pt idx="7508">
                  <c:v>6.6133662272500002</c:v>
                </c:pt>
                <c:pt idx="7509">
                  <c:v>6.6071564936999998</c:v>
                </c:pt>
                <c:pt idx="7510">
                  <c:v>6.6071564936999998</c:v>
                </c:pt>
                <c:pt idx="7511">
                  <c:v>6.6133662272500002</c:v>
                </c:pt>
                <c:pt idx="7512">
                  <c:v>6.6071564936999998</c:v>
                </c:pt>
                <c:pt idx="7513">
                  <c:v>6.6071564936999998</c:v>
                </c:pt>
                <c:pt idx="7514">
                  <c:v>6.6133662272500002</c:v>
                </c:pt>
                <c:pt idx="7515">
                  <c:v>6.6071564936999998</c:v>
                </c:pt>
                <c:pt idx="7516">
                  <c:v>6.6005586518100001</c:v>
                </c:pt>
                <c:pt idx="7517">
                  <c:v>6.6133662272500002</c:v>
                </c:pt>
                <c:pt idx="7518">
                  <c:v>6.6133662272500002</c:v>
                </c:pt>
                <c:pt idx="7519">
                  <c:v>6.6005586518100001</c:v>
                </c:pt>
                <c:pt idx="7520">
                  <c:v>6.6071564936999998</c:v>
                </c:pt>
                <c:pt idx="7521">
                  <c:v>6.6071564936999998</c:v>
                </c:pt>
                <c:pt idx="7522">
                  <c:v>6.6005586518100001</c:v>
                </c:pt>
                <c:pt idx="7523">
                  <c:v>6.6071564936999998</c:v>
                </c:pt>
                <c:pt idx="7524">
                  <c:v>6.6133662272500002</c:v>
                </c:pt>
                <c:pt idx="7525">
                  <c:v>6.6005586518100001</c:v>
                </c:pt>
                <c:pt idx="7526">
                  <c:v>6.6071564936999998</c:v>
                </c:pt>
                <c:pt idx="7527">
                  <c:v>6.6133662272500002</c:v>
                </c:pt>
                <c:pt idx="7528">
                  <c:v>6.6005586518100001</c:v>
                </c:pt>
                <c:pt idx="7529">
                  <c:v>6.6005586518100001</c:v>
                </c:pt>
                <c:pt idx="7530">
                  <c:v>6.6071564936999998</c:v>
                </c:pt>
                <c:pt idx="7531">
                  <c:v>6.6005586518100001</c:v>
                </c:pt>
                <c:pt idx="7532">
                  <c:v>6.6133662272500002</c:v>
                </c:pt>
                <c:pt idx="7533">
                  <c:v>6.6071564936999998</c:v>
                </c:pt>
                <c:pt idx="7534">
                  <c:v>6.6005586518100001</c:v>
                </c:pt>
                <c:pt idx="7535">
                  <c:v>6.6005586518100001</c:v>
                </c:pt>
                <c:pt idx="7536">
                  <c:v>6.6071564936999998</c:v>
                </c:pt>
                <c:pt idx="7537">
                  <c:v>6.6005586518100001</c:v>
                </c:pt>
                <c:pt idx="7538">
                  <c:v>6.6071564936999998</c:v>
                </c:pt>
                <c:pt idx="7539">
                  <c:v>6.6071564936999998</c:v>
                </c:pt>
                <c:pt idx="7540">
                  <c:v>6.6005586518100001</c:v>
                </c:pt>
                <c:pt idx="7541">
                  <c:v>6.6071564936999998</c:v>
                </c:pt>
                <c:pt idx="7542">
                  <c:v>6.6071564936999998</c:v>
                </c:pt>
                <c:pt idx="7543">
                  <c:v>6.6133662272500002</c:v>
                </c:pt>
                <c:pt idx="7544">
                  <c:v>6.6071564936999998</c:v>
                </c:pt>
                <c:pt idx="7545">
                  <c:v>6.6005586518100001</c:v>
                </c:pt>
                <c:pt idx="7546">
                  <c:v>6.6071564936999998</c:v>
                </c:pt>
                <c:pt idx="7547">
                  <c:v>6.6133662272500002</c:v>
                </c:pt>
                <c:pt idx="7548">
                  <c:v>6.6071564936999998</c:v>
                </c:pt>
                <c:pt idx="7549">
                  <c:v>6.6005586518100001</c:v>
                </c:pt>
                <c:pt idx="7550">
                  <c:v>6.6071564936999998</c:v>
                </c:pt>
                <c:pt idx="7551">
                  <c:v>6.6133662272500002</c:v>
                </c:pt>
                <c:pt idx="7552">
                  <c:v>6.6005586518100001</c:v>
                </c:pt>
                <c:pt idx="7553">
                  <c:v>6.6071564936999998</c:v>
                </c:pt>
                <c:pt idx="7554">
                  <c:v>6.6133662272500002</c:v>
                </c:pt>
                <c:pt idx="7555">
                  <c:v>6.6071564936999998</c:v>
                </c:pt>
                <c:pt idx="7556">
                  <c:v>6.6005586518100001</c:v>
                </c:pt>
                <c:pt idx="7557">
                  <c:v>6.6071564936999998</c:v>
                </c:pt>
                <c:pt idx="7558">
                  <c:v>6.6071564936999998</c:v>
                </c:pt>
                <c:pt idx="7559">
                  <c:v>6.6005586518100001</c:v>
                </c:pt>
                <c:pt idx="7560">
                  <c:v>6.6005586518100001</c:v>
                </c:pt>
                <c:pt idx="7561">
                  <c:v>6.6005586518100001</c:v>
                </c:pt>
                <c:pt idx="7562">
                  <c:v>6.6005586518100001</c:v>
                </c:pt>
                <c:pt idx="7563">
                  <c:v>6.6005586518100001</c:v>
                </c:pt>
                <c:pt idx="7564">
                  <c:v>6.6071564936999998</c:v>
                </c:pt>
                <c:pt idx="7565">
                  <c:v>6.6005586518100001</c:v>
                </c:pt>
                <c:pt idx="7566">
                  <c:v>6.6071564936999998</c:v>
                </c:pt>
                <c:pt idx="7567">
                  <c:v>6.6071564936999998</c:v>
                </c:pt>
                <c:pt idx="7568">
                  <c:v>6.6071564936999998</c:v>
                </c:pt>
                <c:pt idx="7569">
                  <c:v>6.6005586518100001</c:v>
                </c:pt>
                <c:pt idx="7570">
                  <c:v>6.6071564936999998</c:v>
                </c:pt>
                <c:pt idx="7571">
                  <c:v>6.6071564936999998</c:v>
                </c:pt>
                <c:pt idx="7572">
                  <c:v>6.6071564936999998</c:v>
                </c:pt>
                <c:pt idx="7573">
                  <c:v>6.6133662272500002</c:v>
                </c:pt>
                <c:pt idx="7574">
                  <c:v>6.6071564936999998</c:v>
                </c:pt>
                <c:pt idx="7575">
                  <c:v>6.6005586518100001</c:v>
                </c:pt>
                <c:pt idx="7576">
                  <c:v>6.6133662272500002</c:v>
                </c:pt>
                <c:pt idx="7577">
                  <c:v>6.6071564936999998</c:v>
                </c:pt>
                <c:pt idx="7578">
                  <c:v>6.6005586518100001</c:v>
                </c:pt>
                <c:pt idx="7579">
                  <c:v>6.6071564936999998</c:v>
                </c:pt>
                <c:pt idx="7580">
                  <c:v>6.6005586518100001</c:v>
                </c:pt>
                <c:pt idx="7581">
                  <c:v>6.6005586518100001</c:v>
                </c:pt>
                <c:pt idx="7582">
                  <c:v>6.6005586518100001</c:v>
                </c:pt>
                <c:pt idx="7583">
                  <c:v>6.6071564936999998</c:v>
                </c:pt>
                <c:pt idx="7584">
                  <c:v>6.6005586518100001</c:v>
                </c:pt>
                <c:pt idx="7585">
                  <c:v>6.6071564936999998</c:v>
                </c:pt>
                <c:pt idx="7586">
                  <c:v>6.6071564936999998</c:v>
                </c:pt>
                <c:pt idx="7587">
                  <c:v>6.6071564936999998</c:v>
                </c:pt>
                <c:pt idx="7588">
                  <c:v>6.6005586518100001</c:v>
                </c:pt>
                <c:pt idx="7589">
                  <c:v>6.6071564936999998</c:v>
                </c:pt>
                <c:pt idx="7590">
                  <c:v>6.5943489182599997</c:v>
                </c:pt>
                <c:pt idx="7591">
                  <c:v>6.5687337673800004</c:v>
                </c:pt>
                <c:pt idx="7592">
                  <c:v>6.5815413428199996</c:v>
                </c:pt>
                <c:pt idx="7593">
                  <c:v>6.5943489182599997</c:v>
                </c:pt>
                <c:pt idx="7594">
                  <c:v>6.5943489182599997</c:v>
                </c:pt>
                <c:pt idx="7595">
                  <c:v>6.5943489182599997</c:v>
                </c:pt>
                <c:pt idx="7596">
                  <c:v>6.5687337673800004</c:v>
                </c:pt>
                <c:pt idx="7597">
                  <c:v>6.5815413428199996</c:v>
                </c:pt>
                <c:pt idx="7598">
                  <c:v>6.5943489182599997</c:v>
                </c:pt>
                <c:pt idx="7599">
                  <c:v>6.6071564936999998</c:v>
                </c:pt>
                <c:pt idx="7600">
                  <c:v>6.5943489182599997</c:v>
                </c:pt>
                <c:pt idx="7601">
                  <c:v>6.5749435009299999</c:v>
                </c:pt>
                <c:pt idx="7602">
                  <c:v>6.5559261919400003</c:v>
                </c:pt>
                <c:pt idx="7603">
                  <c:v>6.5365207746099996</c:v>
                </c:pt>
                <c:pt idx="7604">
                  <c:v>6.3894277112199998</c:v>
                </c:pt>
                <c:pt idx="7605">
                  <c:v>6.0440112826799997</c:v>
                </c:pt>
                <c:pt idx="7606">
                  <c:v>5.5192887979899998</c:v>
                </c:pt>
                <c:pt idx="7607">
                  <c:v>4.9817587378499999</c:v>
                </c:pt>
                <c:pt idx="7608">
                  <c:v>4.7450126463800002</c:v>
                </c:pt>
                <c:pt idx="7609">
                  <c:v>4.5723044321100001</c:v>
                </c:pt>
                <c:pt idx="7610">
                  <c:v>4.5400914393400003</c:v>
                </c:pt>
                <c:pt idx="7611">
                  <c:v>4.6363423093099998</c:v>
                </c:pt>
                <c:pt idx="7612">
                  <c:v>4.6363423093099998</c:v>
                </c:pt>
                <c:pt idx="7613">
                  <c:v>4.6041293165399999</c:v>
                </c:pt>
                <c:pt idx="7614">
                  <c:v>4.66195746019</c:v>
                </c:pt>
                <c:pt idx="7615">
                  <c:v>4.6553596183000003</c:v>
                </c:pt>
                <c:pt idx="7616">
                  <c:v>4.6235347338699997</c:v>
                </c:pt>
                <c:pt idx="7617">
                  <c:v>4.6809747691799997</c:v>
                </c:pt>
                <c:pt idx="7618">
                  <c:v>4.6747650356300001</c:v>
                </c:pt>
                <c:pt idx="7619">
                  <c:v>4.6235347338699997</c:v>
                </c:pt>
                <c:pt idx="7620">
                  <c:v>4.66195746019</c:v>
                </c:pt>
                <c:pt idx="7621">
                  <c:v>4.6937823446199998</c:v>
                </c:pt>
                <c:pt idx="7622">
                  <c:v>4.6297444674200001</c:v>
                </c:pt>
                <c:pt idx="7623">
                  <c:v>4.4508265196099996</c:v>
                </c:pt>
                <c:pt idx="7624">
                  <c:v>3.8876813085899999</c:v>
                </c:pt>
                <c:pt idx="7625">
                  <c:v>3.3947837083199999</c:v>
                </c:pt>
                <c:pt idx="7626">
                  <c:v>2.92129152538</c:v>
                </c:pt>
                <c:pt idx="7627">
                  <c:v>2.6142978231699998</c:v>
                </c:pt>
                <c:pt idx="7628">
                  <c:v>2.3903593071399998</c:v>
                </c:pt>
                <c:pt idx="7629">
                  <c:v>2.3391290053799998</c:v>
                </c:pt>
                <c:pt idx="7630">
                  <c:v>2.30730412095</c:v>
                </c:pt>
                <c:pt idx="7631">
                  <c:v>2.30730412095</c:v>
                </c:pt>
                <c:pt idx="7632">
                  <c:v>2.3263214299400001</c:v>
                </c:pt>
                <c:pt idx="7633">
                  <c:v>2.3519365808199999</c:v>
                </c:pt>
                <c:pt idx="7634">
                  <c:v>2.3135138545</c:v>
                </c:pt>
                <c:pt idx="7635">
                  <c:v>2.3457268472699999</c:v>
                </c:pt>
                <c:pt idx="7636">
                  <c:v>2.3775517317000001</c:v>
                </c:pt>
                <c:pt idx="7637">
                  <c:v>2.3457268472699999</c:v>
                </c:pt>
                <c:pt idx="7638">
                  <c:v>2.3263214299400001</c:v>
                </c:pt>
                <c:pt idx="7639">
                  <c:v>2.3841495735899998</c:v>
                </c:pt>
                <c:pt idx="7640">
                  <c:v>2.3841495735899998</c:v>
                </c:pt>
                <c:pt idx="7641">
                  <c:v>2.3457268472699999</c:v>
                </c:pt>
                <c:pt idx="7642">
                  <c:v>2.36474415626</c:v>
                </c:pt>
                <c:pt idx="7643">
                  <c:v>2.3391290053799998</c:v>
                </c:pt>
                <c:pt idx="7644">
                  <c:v>1.9743071595099999</c:v>
                </c:pt>
                <c:pt idx="7645">
                  <c:v>1.62889073097</c:v>
                </c:pt>
                <c:pt idx="7646">
                  <c:v>1.37933706406</c:v>
                </c:pt>
                <c:pt idx="7647">
                  <c:v>1.2066288498</c:v>
                </c:pt>
                <c:pt idx="7648">
                  <c:v>1.07234336185</c:v>
                </c:pt>
                <c:pt idx="7649">
                  <c:v>0.97609249187400005</c:v>
                </c:pt>
                <c:pt idx="7650">
                  <c:v>0.85461457936600005</c:v>
                </c:pt>
                <c:pt idx="7651">
                  <c:v>0.81619185304599995</c:v>
                </c:pt>
                <c:pt idx="7652">
                  <c:v>0.835597270379</c:v>
                </c:pt>
                <c:pt idx="7653">
                  <c:v>0.82899942848599995</c:v>
                </c:pt>
                <c:pt idx="7654">
                  <c:v>0.81619185304599995</c:v>
                </c:pt>
                <c:pt idx="7655">
                  <c:v>0.80338427760599995</c:v>
                </c:pt>
                <c:pt idx="7656">
                  <c:v>0.822789694939</c:v>
                </c:pt>
                <c:pt idx="7657">
                  <c:v>0.85461457936600005</c:v>
                </c:pt>
                <c:pt idx="7658">
                  <c:v>0.848404845819</c:v>
                </c:pt>
                <c:pt idx="7659">
                  <c:v>0.82899942848599995</c:v>
                </c:pt>
                <c:pt idx="7660">
                  <c:v>0.86121242125999997</c:v>
                </c:pt>
                <c:pt idx="7661">
                  <c:v>0.88022973024600004</c:v>
                </c:pt>
                <c:pt idx="7662">
                  <c:v>0.89303730568600004</c:v>
                </c:pt>
                <c:pt idx="7663">
                  <c:v>0.93146003200700001</c:v>
                </c:pt>
                <c:pt idx="7664">
                  <c:v>0.93805787389999995</c:v>
                </c:pt>
                <c:pt idx="7665">
                  <c:v>0.93805787389999995</c:v>
                </c:pt>
                <c:pt idx="7666">
                  <c:v>0.63067606333799997</c:v>
                </c:pt>
                <c:pt idx="7667">
                  <c:v>0.48358299994999998</c:v>
                </c:pt>
                <c:pt idx="7668">
                  <c:v>0.37491266288300001</c:v>
                </c:pt>
                <c:pt idx="7669">
                  <c:v>0.27245205936200001</c:v>
                </c:pt>
                <c:pt idx="7670">
                  <c:v>0.208414182162</c:v>
                </c:pt>
                <c:pt idx="7671">
                  <c:v>0.16999145584100001</c:v>
                </c:pt>
                <c:pt idx="7672">
                  <c:v>0.15718388040100001</c:v>
                </c:pt>
                <c:pt idx="7673">
                  <c:v>0.16378172229499999</c:v>
                </c:pt>
                <c:pt idx="7674">
                  <c:v>0.202204448615</c:v>
                </c:pt>
                <c:pt idx="7675">
                  <c:v>0.227819599495</c:v>
                </c:pt>
                <c:pt idx="7676">
                  <c:v>0.227819599495</c:v>
                </c:pt>
                <c:pt idx="7677">
                  <c:v>0.227819599495</c:v>
                </c:pt>
                <c:pt idx="7678">
                  <c:v>0.25964448392200001</c:v>
                </c:pt>
                <c:pt idx="7679">
                  <c:v>0.26624232581500001</c:v>
                </c:pt>
                <c:pt idx="7680">
                  <c:v>0.25343475037500002</c:v>
                </c:pt>
                <c:pt idx="7681">
                  <c:v>0.24683690848199999</c:v>
                </c:pt>
                <c:pt idx="7682">
                  <c:v>0.25964448392200001</c:v>
                </c:pt>
                <c:pt idx="7683">
                  <c:v>0.26624232581500001</c:v>
                </c:pt>
                <c:pt idx="7684">
                  <c:v>0.25964448392200001</c:v>
                </c:pt>
                <c:pt idx="7685">
                  <c:v>0.24683690848199999</c:v>
                </c:pt>
                <c:pt idx="7686">
                  <c:v>0.27245205936200001</c:v>
                </c:pt>
                <c:pt idx="7687">
                  <c:v>0.27245205936200001</c:v>
                </c:pt>
                <c:pt idx="7688">
                  <c:v>0.25964448392200001</c:v>
                </c:pt>
                <c:pt idx="7689">
                  <c:v>0.15097414685400001</c:v>
                </c:pt>
                <c:pt idx="7690">
                  <c:v>9.9743845094100003E-2</c:v>
                </c:pt>
                <c:pt idx="7691">
                  <c:v>8.6936269654000004E-2</c:v>
                </c:pt>
                <c:pt idx="7692">
                  <c:v>7.4128694213900004E-2</c:v>
                </c:pt>
                <c:pt idx="7693">
                  <c:v>6.7530852320500004E-2</c:v>
                </c:pt>
                <c:pt idx="7694">
                  <c:v>6.1321118773799997E-2</c:v>
                </c:pt>
                <c:pt idx="7695">
                  <c:v>5.4723276880399997E-2</c:v>
                </c:pt>
                <c:pt idx="7696">
                  <c:v>6.1321118773799997E-2</c:v>
                </c:pt>
                <c:pt idx="7697">
                  <c:v>6.7530852320500004E-2</c:v>
                </c:pt>
                <c:pt idx="7698">
                  <c:v>7.4128694213900004E-2</c:v>
                </c:pt>
                <c:pt idx="7699">
                  <c:v>8.0338427760600004E-2</c:v>
                </c:pt>
                <c:pt idx="7700">
                  <c:v>8.6936269654000004E-2</c:v>
                </c:pt>
                <c:pt idx="7701">
                  <c:v>8.0338427760600004E-2</c:v>
                </c:pt>
                <c:pt idx="7702">
                  <c:v>6.7530852320500004E-2</c:v>
                </c:pt>
                <c:pt idx="7703">
                  <c:v>6.7530852320500004E-2</c:v>
                </c:pt>
                <c:pt idx="7704">
                  <c:v>6.7530852320500004E-2</c:v>
                </c:pt>
                <c:pt idx="7705">
                  <c:v>8.0338427760600004E-2</c:v>
                </c:pt>
                <c:pt idx="7706">
                  <c:v>8.0338427760600004E-2</c:v>
                </c:pt>
                <c:pt idx="7707">
                  <c:v>6.7530852320500004E-2</c:v>
                </c:pt>
                <c:pt idx="7708">
                  <c:v>8.0338427760600004E-2</c:v>
                </c:pt>
                <c:pt idx="7709">
                  <c:v>9.3146003200700003E-2</c:v>
                </c:pt>
                <c:pt idx="7710">
                  <c:v>8.6936269654000004E-2</c:v>
                </c:pt>
                <c:pt idx="7711">
                  <c:v>8.0338427760600004E-2</c:v>
                </c:pt>
                <c:pt idx="7712">
                  <c:v>8.0338427760600004E-2</c:v>
                </c:pt>
                <c:pt idx="7713">
                  <c:v>9.9743845094100003E-2</c:v>
                </c:pt>
                <c:pt idx="7714">
                  <c:v>9.3146003200700003E-2</c:v>
                </c:pt>
                <c:pt idx="7715">
                  <c:v>8.6936269654000004E-2</c:v>
                </c:pt>
                <c:pt idx="7716">
                  <c:v>9.3146003200700003E-2</c:v>
                </c:pt>
                <c:pt idx="7717">
                  <c:v>9.3146003200700003E-2</c:v>
                </c:pt>
                <c:pt idx="7718">
                  <c:v>8.6936269654000004E-2</c:v>
                </c:pt>
                <c:pt idx="7719">
                  <c:v>9.9743845094100003E-2</c:v>
                </c:pt>
                <c:pt idx="7720">
                  <c:v>0.105953578641</c:v>
                </c:pt>
                <c:pt idx="7721">
                  <c:v>0.105953578641</c:v>
                </c:pt>
                <c:pt idx="7722">
                  <c:v>6.7530852320500004E-2</c:v>
                </c:pt>
                <c:pt idx="7723">
                  <c:v>4.8513543333699997E-2</c:v>
                </c:pt>
                <c:pt idx="7724">
                  <c:v>3.5705967893599998E-2</c:v>
                </c:pt>
                <c:pt idx="7725">
                  <c:v>2.9496234346900001E-2</c:v>
                </c:pt>
                <c:pt idx="7726">
                  <c:v>2.2898392453500001E-2</c:v>
                </c:pt>
                <c:pt idx="7727">
                  <c:v>2.2898392453500001E-2</c:v>
                </c:pt>
                <c:pt idx="7728">
                  <c:v>1.6688658906800002E-2</c:v>
                </c:pt>
                <c:pt idx="7729">
                  <c:v>1.6688658906800002E-2</c:v>
                </c:pt>
                <c:pt idx="7730">
                  <c:v>2.2898392453500001E-2</c:v>
                </c:pt>
                <c:pt idx="7731">
                  <c:v>1.6688658906800002E-2</c:v>
                </c:pt>
                <c:pt idx="7732">
                  <c:v>1.6688658906800002E-2</c:v>
                </c:pt>
                <c:pt idx="7733">
                  <c:v>2.9496234346900001E-2</c:v>
                </c:pt>
                <c:pt idx="7734">
                  <c:v>3.5705967893599998E-2</c:v>
                </c:pt>
                <c:pt idx="7735">
                  <c:v>3.5705967893599998E-2</c:v>
                </c:pt>
                <c:pt idx="7736">
                  <c:v>4.1915701440299998E-2</c:v>
                </c:pt>
                <c:pt idx="7737">
                  <c:v>3.5705967893599998E-2</c:v>
                </c:pt>
                <c:pt idx="7738">
                  <c:v>4.1915701440299998E-2</c:v>
                </c:pt>
                <c:pt idx="7739">
                  <c:v>4.1915701440299998E-2</c:v>
                </c:pt>
                <c:pt idx="7740">
                  <c:v>3.5705967893599998E-2</c:v>
                </c:pt>
                <c:pt idx="7741">
                  <c:v>2.9496234346900001E-2</c:v>
                </c:pt>
                <c:pt idx="7742">
                  <c:v>2.9496234346900001E-2</c:v>
                </c:pt>
                <c:pt idx="7743">
                  <c:v>2.9496234346900001E-2</c:v>
                </c:pt>
                <c:pt idx="7744">
                  <c:v>2.9496234346900001E-2</c:v>
                </c:pt>
                <c:pt idx="7745">
                  <c:v>2.9496234346900001E-2</c:v>
                </c:pt>
                <c:pt idx="7746">
                  <c:v>3.5705967893599998E-2</c:v>
                </c:pt>
                <c:pt idx="7747">
                  <c:v>2.9496234346900001E-2</c:v>
                </c:pt>
                <c:pt idx="7748">
                  <c:v>3.5705967893599998E-2</c:v>
                </c:pt>
                <c:pt idx="7749">
                  <c:v>2.9496234346900001E-2</c:v>
                </c:pt>
                <c:pt idx="7750">
                  <c:v>4.1915701440299998E-2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EC2D-447C-9429-F6A564ADCE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4816336"/>
        <c:axId val="384808432"/>
      </c:lineChart>
      <c:catAx>
        <c:axId val="3848163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LM Roman 10" panose="00000500000000000000" pitchFamily="50" charset="0"/>
                    <a:ea typeface="+mn-ea"/>
                    <a:cs typeface="+mn-cs"/>
                  </a:defRPr>
                </a:pPr>
                <a:r>
                  <a:rPr lang="en-GB" dirty="0">
                    <a:solidFill>
                      <a:schemeClr val="tx1"/>
                    </a:solidFill>
                  </a:rPr>
                  <a:t>Time / s</a:t>
                </a:r>
              </a:p>
            </c:rich>
          </c:tx>
          <c:layout>
            <c:manualLayout>
              <c:xMode val="edge"/>
              <c:yMode val="edge"/>
              <c:x val="0.48777727940882587"/>
              <c:y val="0.806379777309659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LM Roman 10" panose="00000500000000000000" pitchFamily="50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95000"/>
                <a:lumOff val="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384808432"/>
        <c:crosses val="autoZero"/>
        <c:auto val="1"/>
        <c:lblAlgn val="ctr"/>
        <c:lblOffset val="100"/>
        <c:tickLblSkip val="500"/>
        <c:tickMarkSkip val="500"/>
        <c:noMultiLvlLbl val="0"/>
      </c:catAx>
      <c:valAx>
        <c:axId val="384808432"/>
        <c:scaling>
          <c:orientation val="minMax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LM Roman 10" panose="00000500000000000000" pitchFamily="50" charset="0"/>
                    <a:ea typeface="+mn-ea"/>
                    <a:cs typeface="+mn-cs"/>
                  </a:defRPr>
                </a:pPr>
                <a:r>
                  <a:rPr lang="en-GB" dirty="0">
                    <a:solidFill>
                      <a:schemeClr val="tx1"/>
                    </a:solidFill>
                  </a:rPr>
                  <a:t>Loading Force / 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LM Roman 10" panose="00000500000000000000" pitchFamily="50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384816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2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trendline>
            <c:spPr>
              <a:ln w="9525" cap="rnd">
                <a:solidFill>
                  <a:schemeClr val="tx1"/>
                </a:solidFill>
                <a:prstDash val="solid"/>
              </a:ln>
              <a:effectLst/>
            </c:spPr>
            <c:trendlineType val="linear"/>
            <c:forward val="0.81"/>
            <c:backward val="0.92500000000000004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processed!$G$12:$G$18</c:f>
                <c:numCache>
                  <c:formatCode>General</c:formatCode>
                  <c:ptCount val="7"/>
                  <c:pt idx="0">
                    <c:v>7.9617978096562323E-3</c:v>
                  </c:pt>
                  <c:pt idx="1">
                    <c:v>8.6510174149225742E-3</c:v>
                  </c:pt>
                  <c:pt idx="2">
                    <c:v>1.65224151286631E-2</c:v>
                  </c:pt>
                  <c:pt idx="3">
                    <c:v>6.5272134549452954E-3</c:v>
                  </c:pt>
                  <c:pt idx="4">
                    <c:v>5.0588053917033922E-2</c:v>
                  </c:pt>
                  <c:pt idx="5">
                    <c:v>5.3483091906738243E-2</c:v>
                  </c:pt>
                  <c:pt idx="6">
                    <c:v>3.661509535802094E-2</c:v>
                  </c:pt>
                </c:numCache>
              </c:numRef>
            </c:plus>
            <c:minus>
              <c:numRef>
                <c:f>processed!$G$12:$G$18</c:f>
                <c:numCache>
                  <c:formatCode>General</c:formatCode>
                  <c:ptCount val="7"/>
                  <c:pt idx="0">
                    <c:v>7.9617978096562323E-3</c:v>
                  </c:pt>
                  <c:pt idx="1">
                    <c:v>8.6510174149225742E-3</c:v>
                  </c:pt>
                  <c:pt idx="2">
                    <c:v>1.65224151286631E-2</c:v>
                  </c:pt>
                  <c:pt idx="3">
                    <c:v>6.5272134549452954E-3</c:v>
                  </c:pt>
                  <c:pt idx="4">
                    <c:v>5.0588053917033922E-2</c:v>
                  </c:pt>
                  <c:pt idx="5">
                    <c:v>5.3483091906738243E-2</c:v>
                  </c:pt>
                  <c:pt idx="6">
                    <c:v>3.661509535802094E-2</c:v>
                  </c:pt>
                </c:numCache>
              </c:numRef>
            </c:minus>
            <c:spPr>
              <a:noFill/>
              <a:ln w="6350" cap="flat" cmpd="sng" algn="ctr">
                <a:solidFill>
                  <a:schemeClr val="tx1"/>
                </a:solidFill>
                <a:round/>
              </a:ln>
              <a:effectLst/>
            </c:spPr>
          </c:errBars>
          <c:xVal>
            <c:numRef>
              <c:f>processed!$D$12:$D$18</c:f>
              <c:numCache>
                <c:formatCode>0.000</c:formatCode>
                <c:ptCount val="7"/>
                <c:pt idx="0">
                  <c:v>0.92465940891787612</c:v>
                </c:pt>
                <c:pt idx="1">
                  <c:v>1.5444420850962266</c:v>
                </c:pt>
                <c:pt idx="2">
                  <c:v>2.3144101805841819</c:v>
                </c:pt>
                <c:pt idx="3">
                  <c:v>3.0500475544969423</c:v>
                </c:pt>
                <c:pt idx="4">
                  <c:v>4.1386663766957605</c:v>
                </c:pt>
                <c:pt idx="5">
                  <c:v>4.7490587189303541</c:v>
                </c:pt>
                <c:pt idx="6">
                  <c:v>5.4726722350728831</c:v>
                </c:pt>
              </c:numCache>
            </c:numRef>
          </c:xVal>
          <c:yVal>
            <c:numRef>
              <c:f>processed!$F$12:$F$18</c:f>
              <c:numCache>
                <c:formatCode>0.000</c:formatCode>
                <c:ptCount val="7"/>
                <c:pt idx="0">
                  <c:v>-1.8866837844500042</c:v>
                </c:pt>
                <c:pt idx="1">
                  <c:v>-1.8073492009992813</c:v>
                </c:pt>
                <c:pt idx="2" formatCode="0.00">
                  <c:v>-1.6652521031284122</c:v>
                </c:pt>
                <c:pt idx="3">
                  <c:v>-1.5223488767880244</c:v>
                </c:pt>
                <c:pt idx="4" formatCode="0.00">
                  <c:v>-1.2524745838865237</c:v>
                </c:pt>
                <c:pt idx="5" formatCode="0.00">
                  <c:v>-1.2323635512121782</c:v>
                </c:pt>
                <c:pt idx="6" formatCode="0.00">
                  <c:v>-1.0682989439727424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9E9-43A6-B950-70F57C9DC522}"/>
            </c:ext>
          </c:extLst>
        </c:ser>
        <c:ser>
          <c:idx val="1"/>
          <c:order val="1"/>
          <c:tx>
            <c:v>Min Gradient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trendline>
            <c:spPr>
              <a:ln w="9525" cap="rnd">
                <a:solidFill>
                  <a:srgbClr val="C00000"/>
                </a:solidFill>
                <a:prstDash val="dash"/>
              </a:ln>
              <a:effectLst/>
            </c:spPr>
            <c:trendlineType val="linear"/>
            <c:forward val="0.81"/>
            <c:backward val="0.92500000000000004"/>
            <c:dispRSqr val="0"/>
            <c:dispEq val="0"/>
          </c:trendline>
          <c:xVal>
            <c:numRef>
              <c:f>(processed!$H$12,processed!$H$18)</c:f>
              <c:numCache>
                <c:formatCode>0.000</c:formatCode>
                <c:ptCount val="2"/>
                <c:pt idx="0">
                  <c:v>0.92008945189643654</c:v>
                </c:pt>
                <c:pt idx="1">
                  <c:v>5.4779405599711861</c:v>
                </c:pt>
              </c:numCache>
            </c:numRef>
          </c:xVal>
          <c:yVal>
            <c:numRef>
              <c:f>(processed!$I$12,processed!$I$18)</c:f>
              <c:numCache>
                <c:formatCode>0.000</c:formatCode>
                <c:ptCount val="2"/>
                <c:pt idx="0">
                  <c:v>-1.88</c:v>
                </c:pt>
                <c:pt idx="1">
                  <c:v>-1.0900000000000001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9E9-43A6-B950-70F57C9DC522}"/>
            </c:ext>
          </c:extLst>
        </c:ser>
        <c:ser>
          <c:idx val="2"/>
          <c:order val="2"/>
          <c:tx>
            <c:v>Max Gradient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trendline>
            <c:spPr>
              <a:ln w="9525" cap="rnd">
                <a:solidFill>
                  <a:srgbClr val="00B050"/>
                </a:solidFill>
                <a:prstDash val="dash"/>
              </a:ln>
              <a:effectLst/>
            </c:spPr>
            <c:trendlineType val="linear"/>
            <c:forward val="0.81"/>
            <c:backward val="0.92500000000000004"/>
            <c:dispRSqr val="0"/>
            <c:dispEq val="0"/>
          </c:trendline>
          <c:xVal>
            <c:numRef>
              <c:f>(processed!$J$12,processed!$J$18)</c:f>
              <c:numCache>
                <c:formatCode>0.00</c:formatCode>
                <c:ptCount val="2"/>
                <c:pt idx="0">
                  <c:v>0.92922936593931571</c:v>
                </c:pt>
                <c:pt idx="1">
                  <c:v>5.4674039101745802</c:v>
                </c:pt>
              </c:numCache>
            </c:numRef>
          </c:xVal>
          <c:yVal>
            <c:numRef>
              <c:f>(processed!$K$12,processed!$K$18)</c:f>
              <c:numCache>
                <c:formatCode>0.000</c:formatCode>
                <c:ptCount val="2"/>
                <c:pt idx="0">
                  <c:v>-1.9530000000000001</c:v>
                </c:pt>
                <c:pt idx="1">
                  <c:v>-1.0249999999999999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B9E9-43A6-B950-70F57C9DC5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3606976"/>
        <c:axId val="383608224"/>
      </c:scatterChart>
      <c:valAx>
        <c:axId val="383606976"/>
        <c:scaling>
          <c:orientation val="minMax"/>
          <c:max val="6.2830000000000004"/>
          <c:min val="0"/>
        </c:scaling>
        <c:delete val="0"/>
        <c:axPos val="b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in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  <a:tailEnd type="arrow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383608224"/>
        <c:crosses val="autoZero"/>
        <c:crossBetween val="midCat"/>
        <c:majorUnit val="0.78500000000000003"/>
      </c:valAx>
      <c:valAx>
        <c:axId val="38360822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  <a:headEnd type="arrow"/>
            <a:tailEnd type="non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383606976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2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trendline>
            <c:spPr>
              <a:ln w="9525" cap="rnd">
                <a:solidFill>
                  <a:schemeClr val="tx1"/>
                </a:solidFill>
                <a:prstDash val="solid"/>
              </a:ln>
              <a:effectLst/>
            </c:spPr>
            <c:trendlineType val="linear"/>
            <c:forward val="0.81"/>
            <c:backward val="0.92500000000000004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processed!$G$12:$G$18</c:f>
                <c:numCache>
                  <c:formatCode>General</c:formatCode>
                  <c:ptCount val="7"/>
                  <c:pt idx="0">
                    <c:v>7.9617978096562323E-3</c:v>
                  </c:pt>
                  <c:pt idx="1">
                    <c:v>8.6510174149225742E-3</c:v>
                  </c:pt>
                  <c:pt idx="2">
                    <c:v>1.65224151286631E-2</c:v>
                  </c:pt>
                  <c:pt idx="3">
                    <c:v>6.5272134549452954E-3</c:v>
                  </c:pt>
                  <c:pt idx="4">
                    <c:v>5.0588053917033922E-2</c:v>
                  </c:pt>
                  <c:pt idx="5">
                    <c:v>5.3483091906738243E-2</c:v>
                  </c:pt>
                  <c:pt idx="6">
                    <c:v>3.661509535802094E-2</c:v>
                  </c:pt>
                </c:numCache>
              </c:numRef>
            </c:plus>
            <c:minus>
              <c:numRef>
                <c:f>processed!$G$12:$G$18</c:f>
                <c:numCache>
                  <c:formatCode>General</c:formatCode>
                  <c:ptCount val="7"/>
                  <c:pt idx="0">
                    <c:v>7.9617978096562323E-3</c:v>
                  </c:pt>
                  <c:pt idx="1">
                    <c:v>8.6510174149225742E-3</c:v>
                  </c:pt>
                  <c:pt idx="2">
                    <c:v>1.65224151286631E-2</c:v>
                  </c:pt>
                  <c:pt idx="3">
                    <c:v>6.5272134549452954E-3</c:v>
                  </c:pt>
                  <c:pt idx="4">
                    <c:v>5.0588053917033922E-2</c:v>
                  </c:pt>
                  <c:pt idx="5">
                    <c:v>5.3483091906738243E-2</c:v>
                  </c:pt>
                  <c:pt idx="6">
                    <c:v>3.661509535802094E-2</c:v>
                  </c:pt>
                </c:numCache>
              </c:numRef>
            </c:minus>
            <c:spPr>
              <a:noFill/>
              <a:ln w="6350" cap="flat" cmpd="sng" algn="ctr">
                <a:solidFill>
                  <a:schemeClr val="tx1"/>
                </a:solidFill>
                <a:round/>
              </a:ln>
              <a:effectLst/>
            </c:spPr>
          </c:errBars>
          <c:xVal>
            <c:numRef>
              <c:f>processed!$D$12:$D$18</c:f>
              <c:numCache>
                <c:formatCode>0.000</c:formatCode>
                <c:ptCount val="7"/>
                <c:pt idx="0">
                  <c:v>0.92465940891787612</c:v>
                </c:pt>
                <c:pt idx="1">
                  <c:v>1.5444420850962266</c:v>
                </c:pt>
                <c:pt idx="2">
                  <c:v>2.3144101805841819</c:v>
                </c:pt>
                <c:pt idx="3">
                  <c:v>3.0500475544969423</c:v>
                </c:pt>
                <c:pt idx="4">
                  <c:v>4.1386663766957605</c:v>
                </c:pt>
                <c:pt idx="5">
                  <c:v>4.7490587189303541</c:v>
                </c:pt>
                <c:pt idx="6">
                  <c:v>5.4726722350728831</c:v>
                </c:pt>
              </c:numCache>
            </c:numRef>
          </c:xVal>
          <c:yVal>
            <c:numRef>
              <c:f>processed!$F$12:$F$18</c:f>
              <c:numCache>
                <c:formatCode>0.000</c:formatCode>
                <c:ptCount val="7"/>
                <c:pt idx="0">
                  <c:v>-1.8866837844500042</c:v>
                </c:pt>
                <c:pt idx="1">
                  <c:v>-1.8073492009992813</c:v>
                </c:pt>
                <c:pt idx="2" formatCode="0.00">
                  <c:v>-1.6652521031284122</c:v>
                </c:pt>
                <c:pt idx="3">
                  <c:v>-1.5223488767880244</c:v>
                </c:pt>
                <c:pt idx="4" formatCode="0.00">
                  <c:v>-1.2524745838865237</c:v>
                </c:pt>
                <c:pt idx="5" formatCode="0.00">
                  <c:v>-1.2323635512121782</c:v>
                </c:pt>
                <c:pt idx="6" formatCode="0.00">
                  <c:v>-1.0682989439727424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957-4514-BB1E-4BFE73D537C4}"/>
            </c:ext>
          </c:extLst>
        </c:ser>
        <c:ser>
          <c:idx val="1"/>
          <c:order val="1"/>
          <c:tx>
            <c:v>Min Gradient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trendline>
            <c:spPr>
              <a:ln w="9525" cap="rnd">
                <a:solidFill>
                  <a:srgbClr val="C00000"/>
                </a:solidFill>
                <a:prstDash val="dash"/>
              </a:ln>
              <a:effectLst/>
            </c:spPr>
            <c:trendlineType val="linear"/>
            <c:forward val="0.81"/>
            <c:backward val="0.92500000000000004"/>
            <c:dispRSqr val="0"/>
            <c:dispEq val="0"/>
          </c:trendline>
          <c:xVal>
            <c:numRef>
              <c:f>(processed!$H$12,processed!$H$18)</c:f>
              <c:numCache>
                <c:formatCode>0.000</c:formatCode>
                <c:ptCount val="2"/>
                <c:pt idx="0">
                  <c:v>0.92008945189643654</c:v>
                </c:pt>
                <c:pt idx="1">
                  <c:v>5.4779405599711861</c:v>
                </c:pt>
              </c:numCache>
            </c:numRef>
          </c:xVal>
          <c:yVal>
            <c:numRef>
              <c:f>(processed!$I$12,processed!$I$18)</c:f>
              <c:numCache>
                <c:formatCode>0.000</c:formatCode>
                <c:ptCount val="2"/>
                <c:pt idx="0">
                  <c:v>-1.88</c:v>
                </c:pt>
                <c:pt idx="1">
                  <c:v>-1.095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957-4514-BB1E-4BFE73D537C4}"/>
            </c:ext>
          </c:extLst>
        </c:ser>
        <c:ser>
          <c:idx val="2"/>
          <c:order val="2"/>
          <c:tx>
            <c:v>Max Gradient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trendline>
            <c:spPr>
              <a:ln w="9525" cap="rnd">
                <a:solidFill>
                  <a:srgbClr val="00B050"/>
                </a:solidFill>
                <a:prstDash val="dash"/>
              </a:ln>
              <a:effectLst/>
            </c:spPr>
            <c:trendlineType val="linear"/>
            <c:forward val="0.81"/>
            <c:backward val="0.92500000000000004"/>
            <c:dispRSqr val="0"/>
            <c:dispEq val="0"/>
          </c:trendline>
          <c:xVal>
            <c:numRef>
              <c:f>(processed!$J$12,processed!$J$18)</c:f>
              <c:numCache>
                <c:formatCode>0.00</c:formatCode>
                <c:ptCount val="2"/>
                <c:pt idx="0">
                  <c:v>0.92922936593931571</c:v>
                </c:pt>
                <c:pt idx="1">
                  <c:v>5.4674039101745802</c:v>
                </c:pt>
              </c:numCache>
            </c:numRef>
          </c:xVal>
          <c:yVal>
            <c:numRef>
              <c:f>(processed!$K$12,processed!$K$18)</c:f>
              <c:numCache>
                <c:formatCode>0.000</c:formatCode>
                <c:ptCount val="2"/>
                <c:pt idx="0">
                  <c:v>-1.9530000000000001</c:v>
                </c:pt>
                <c:pt idx="1">
                  <c:v>-1.0249999999999999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C957-4514-BB1E-4BFE73D537C4}"/>
            </c:ext>
          </c:extLst>
        </c:ser>
        <c:ser>
          <c:idx val="3"/>
          <c:order val="3"/>
          <c:tx>
            <c:v>1</c:v>
          </c:tx>
          <c:spPr>
            <a:ln w="25400" cap="rnd">
              <a:noFill/>
              <a:round/>
            </a:ln>
            <a:effectLst/>
          </c:spPr>
          <c:marker>
            <c:symbol val="x"/>
            <c:size val="3"/>
            <c:spPr>
              <a:noFill/>
              <a:ln w="9525">
                <a:solidFill>
                  <a:schemeClr val="accent4">
                    <a:lumMod val="75000"/>
                  </a:schemeClr>
                </a:solidFill>
              </a:ln>
              <a:effectLst/>
            </c:spPr>
          </c:marker>
          <c:trendline>
            <c:spPr>
              <a:ln w="6350" cap="rnd">
                <a:solidFill>
                  <a:schemeClr val="accent4">
                    <a:lumMod val="75000"/>
                  </a:schemeClr>
                </a:solidFill>
                <a:prstDash val="solid"/>
              </a:ln>
              <a:effectLst/>
            </c:spPr>
            <c:trendlineType val="linear"/>
            <c:forward val="0.81"/>
            <c:backward val="0.92500000000000004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processed!$M$12:$M$18</c:f>
                <c:numCache>
                  <c:formatCode>General</c:formatCode>
                  <c:ptCount val="7"/>
                  <c:pt idx="0">
                    <c:v>1.1447107455721882E-2</c:v>
                  </c:pt>
                  <c:pt idx="1">
                    <c:v>1.6600586554884413E-2</c:v>
                  </c:pt>
                  <c:pt idx="2">
                    <c:v>2.303944193308614E-2</c:v>
                  </c:pt>
                  <c:pt idx="3">
                    <c:v>2.9229298067992324E-2</c:v>
                  </c:pt>
                  <c:pt idx="4">
                    <c:v>3.8458022460855432E-2</c:v>
                  </c:pt>
                  <c:pt idx="5">
                    <c:v>4.3668759981103616E-2</c:v>
                  </c:pt>
                  <c:pt idx="6">
                    <c:v>4.9879914238808477E-2</c:v>
                  </c:pt>
                </c:numCache>
              </c:numRef>
            </c:plus>
            <c:minus>
              <c:numRef>
                <c:f>processed!$M$12:$M$18</c:f>
                <c:numCache>
                  <c:formatCode>General</c:formatCode>
                  <c:ptCount val="7"/>
                  <c:pt idx="0">
                    <c:v>1.1447107455721882E-2</c:v>
                  </c:pt>
                  <c:pt idx="1">
                    <c:v>1.6600586554884413E-2</c:v>
                  </c:pt>
                  <c:pt idx="2">
                    <c:v>2.303944193308614E-2</c:v>
                  </c:pt>
                  <c:pt idx="3">
                    <c:v>2.9229298067992324E-2</c:v>
                  </c:pt>
                  <c:pt idx="4">
                    <c:v>3.8458022460855432E-2</c:v>
                  </c:pt>
                  <c:pt idx="5">
                    <c:v>4.3668759981103616E-2</c:v>
                  </c:pt>
                  <c:pt idx="6">
                    <c:v>4.9879914238808477E-2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4">
                    <a:lumMod val="75000"/>
                  </a:schemeClr>
                </a:solidFill>
                <a:round/>
              </a:ln>
              <a:effectLst/>
            </c:spPr>
          </c:errBars>
          <c:xVal>
            <c:numRef>
              <c:f>processed!$D$12:$D$18</c:f>
              <c:numCache>
                <c:formatCode>0.000</c:formatCode>
                <c:ptCount val="7"/>
                <c:pt idx="0">
                  <c:v>0.92465940891787612</c:v>
                </c:pt>
                <c:pt idx="1">
                  <c:v>1.5444420850962266</c:v>
                </c:pt>
                <c:pt idx="2">
                  <c:v>2.3144101805841819</c:v>
                </c:pt>
                <c:pt idx="3">
                  <c:v>3.0500475544969423</c:v>
                </c:pt>
                <c:pt idx="4">
                  <c:v>4.1386663766957605</c:v>
                </c:pt>
                <c:pt idx="5">
                  <c:v>4.7490587189303541</c:v>
                </c:pt>
                <c:pt idx="6">
                  <c:v>5.4726722350728831</c:v>
                </c:pt>
              </c:numCache>
            </c:numRef>
          </c:xVal>
          <c:yVal>
            <c:numRef>
              <c:f>processed!$L$12:$L$18</c:f>
              <c:numCache>
                <c:formatCode>General</c:formatCode>
                <c:ptCount val="7"/>
                <c:pt idx="0">
                  <c:v>-1.7974711984560887</c:v>
                </c:pt>
                <c:pt idx="1">
                  <c:v>-1.6186019181110167</c:v>
                </c:pt>
                <c:pt idx="2">
                  <c:v>-1.3963891257531926</c:v>
                </c:pt>
                <c:pt idx="3">
                  <c:v>-1.1840841796419701</c:v>
                </c:pt>
                <c:pt idx="4">
                  <c:v>-0.86990878755539114</c:v>
                </c:pt>
                <c:pt idx="5">
                  <c:v>-0.69374955758648738</c:v>
                </c:pt>
                <c:pt idx="6">
                  <c:v>-0.48491469682775368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C957-4514-BB1E-4BFE73D537C4}"/>
            </c:ext>
          </c:extLst>
        </c:ser>
        <c:ser>
          <c:idx val="4"/>
          <c:order val="4"/>
          <c:tx>
            <c:v>2</c:v>
          </c:tx>
          <c:spPr>
            <a:ln w="25400" cap="rnd">
              <a:noFill/>
              <a:round/>
            </a:ln>
            <a:effectLst/>
          </c:spPr>
          <c:marker>
            <c:symbol val="x"/>
            <c:size val="3"/>
            <c:spPr>
              <a:noFill/>
              <a:ln w="9525">
                <a:solidFill>
                  <a:schemeClr val="accent5"/>
                </a:solidFill>
              </a:ln>
              <a:effectLst/>
            </c:spPr>
          </c:marker>
          <c:trendline>
            <c:spPr>
              <a:ln w="6350" cap="rnd">
                <a:solidFill>
                  <a:schemeClr val="accent5"/>
                </a:solidFill>
                <a:prstDash val="solid"/>
              </a:ln>
              <a:effectLst/>
            </c:spPr>
            <c:trendlineType val="linear"/>
            <c:forward val="0.81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processed!$O$12:$O$18</c:f>
                <c:numCache>
                  <c:formatCode>General</c:formatCode>
                  <c:ptCount val="7"/>
                  <c:pt idx="0">
                    <c:v>6.0372114347110898E-3</c:v>
                  </c:pt>
                  <c:pt idx="1">
                    <c:v>7.534783606301873E-3</c:v>
                  </c:pt>
                  <c:pt idx="2">
                    <c:v>9.3983520742369608E-3</c:v>
                  </c:pt>
                  <c:pt idx="3">
                    <c:v>1.1182048962905727E-2</c:v>
                  </c:pt>
                  <c:pt idx="4">
                    <c:v>1.3827403544268793E-2</c:v>
                  </c:pt>
                  <c:pt idx="5">
                    <c:v>1.5313689900167071E-2</c:v>
                  </c:pt>
                  <c:pt idx="6">
                    <c:v>1.707848919768697E-2</c:v>
                  </c:pt>
                </c:numCache>
              </c:numRef>
            </c:plus>
            <c:minus>
              <c:numRef>
                <c:f>processed!$O$12:$O$18</c:f>
                <c:numCache>
                  <c:formatCode>General</c:formatCode>
                  <c:ptCount val="7"/>
                  <c:pt idx="0">
                    <c:v>6.0372114347110898E-3</c:v>
                  </c:pt>
                  <c:pt idx="1">
                    <c:v>7.534783606301873E-3</c:v>
                  </c:pt>
                  <c:pt idx="2">
                    <c:v>9.3983520742369608E-3</c:v>
                  </c:pt>
                  <c:pt idx="3">
                    <c:v>1.1182048962905727E-2</c:v>
                  </c:pt>
                  <c:pt idx="4">
                    <c:v>1.3827403544268793E-2</c:v>
                  </c:pt>
                  <c:pt idx="5">
                    <c:v>1.5313689900167071E-2</c:v>
                  </c:pt>
                  <c:pt idx="6">
                    <c:v>1.707848919768697E-2</c:v>
                  </c:pt>
                </c:numCache>
              </c:numRef>
            </c:minus>
            <c:spPr>
              <a:noFill/>
              <a:ln w="9525" cap="flat" cmpd="sng" algn="ctr">
                <a:solidFill>
                  <a:srgbClr val="00B0F0"/>
                </a:solidFill>
                <a:round/>
              </a:ln>
              <a:effectLst/>
            </c:spPr>
          </c:errBars>
          <c:xVal>
            <c:numRef>
              <c:f>processed!$D$12:$D$18</c:f>
              <c:numCache>
                <c:formatCode>0.000</c:formatCode>
                <c:ptCount val="7"/>
                <c:pt idx="0">
                  <c:v>0.92465940891787612</c:v>
                </c:pt>
                <c:pt idx="1">
                  <c:v>1.5444420850962266</c:v>
                </c:pt>
                <c:pt idx="2">
                  <c:v>2.3144101805841819</c:v>
                </c:pt>
                <c:pt idx="3">
                  <c:v>3.0500475544969423</c:v>
                </c:pt>
                <c:pt idx="4">
                  <c:v>4.1386663766957605</c:v>
                </c:pt>
                <c:pt idx="5">
                  <c:v>4.7490587189303541</c:v>
                </c:pt>
                <c:pt idx="6">
                  <c:v>5.4726722350728831</c:v>
                </c:pt>
              </c:numCache>
            </c:numRef>
          </c:xVal>
          <c:yVal>
            <c:numRef>
              <c:f>processed!$N$12:$N$18</c:f>
              <c:numCache>
                <c:formatCode>General</c:formatCode>
                <c:ptCount val="7"/>
                <c:pt idx="0">
                  <c:v>-1.6731969738975261</c:v>
                </c:pt>
                <c:pt idx="1">
                  <c:v>-1.4110289018740843</c:v>
                </c:pt>
                <c:pt idx="2">
                  <c:v>-1.0853323974826787</c:v>
                </c:pt>
                <c:pt idx="3">
                  <c:v>-0.77415778831758142</c:v>
                </c:pt>
                <c:pt idx="4">
                  <c:v>-0.31367202652748105</c:v>
                </c:pt>
                <c:pt idx="5">
                  <c:v>-5.5476065762247874E-2</c:v>
                </c:pt>
                <c:pt idx="6">
                  <c:v>0.25061245156604189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C957-4514-BB1E-4BFE73D537C4}"/>
            </c:ext>
          </c:extLst>
        </c:ser>
        <c:ser>
          <c:idx val="5"/>
          <c:order val="5"/>
          <c:tx>
            <c:v>3</c:v>
          </c:tx>
          <c:spPr>
            <a:ln w="25400" cap="rnd">
              <a:noFill/>
              <a:round/>
            </a:ln>
            <a:effectLst/>
          </c:spPr>
          <c:marker>
            <c:symbol val="x"/>
            <c:size val="3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trendline>
            <c:spPr>
              <a:ln w="6350" cap="rnd">
                <a:solidFill>
                  <a:schemeClr val="accent6"/>
                </a:solidFill>
                <a:prstDash val="solid"/>
              </a:ln>
              <a:effectLst/>
            </c:spPr>
            <c:trendlineType val="linear"/>
            <c:forward val="0.81"/>
            <c:backward val="0.92500000000000004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processed!$Q$12:$Q$18</c:f>
                <c:numCache>
                  <c:formatCode>General</c:formatCode>
                  <c:ptCount val="7"/>
                  <c:pt idx="0">
                    <c:v>6.8949849761130361E-2</c:v>
                  </c:pt>
                  <c:pt idx="1">
                    <c:v>0.11496380187201644</c:v>
                  </c:pt>
                  <c:pt idx="2">
                    <c:v>0.17489616113579026</c:v>
                  </c:pt>
                  <c:pt idx="3">
                    <c:v>0.23516320557937881</c:v>
                  </c:pt>
                  <c:pt idx="4">
                    <c:v>0.3300668332367413</c:v>
                  </c:pt>
                  <c:pt idx="5">
                    <c:v>0.38643523078178299</c:v>
                  </c:pt>
                  <c:pt idx="6">
                    <c:v>0.45636206502514487</c:v>
                  </c:pt>
                </c:numCache>
              </c:numRef>
            </c:plus>
            <c:minus>
              <c:numRef>
                <c:f>processed!$Q$12:$Q$18</c:f>
                <c:numCache>
                  <c:formatCode>General</c:formatCode>
                  <c:ptCount val="7"/>
                  <c:pt idx="0">
                    <c:v>6.8949849761130361E-2</c:v>
                  </c:pt>
                  <c:pt idx="1">
                    <c:v>0.11496380187201644</c:v>
                  </c:pt>
                  <c:pt idx="2">
                    <c:v>0.17489616113579026</c:v>
                  </c:pt>
                  <c:pt idx="3">
                    <c:v>0.23516320557937881</c:v>
                  </c:pt>
                  <c:pt idx="4">
                    <c:v>0.3300668332367413</c:v>
                  </c:pt>
                  <c:pt idx="5">
                    <c:v>0.38643523078178299</c:v>
                  </c:pt>
                  <c:pt idx="6">
                    <c:v>0.45636206502514487</c:v>
                  </c:pt>
                </c:numCache>
              </c:numRef>
            </c:minus>
            <c:spPr>
              <a:noFill/>
              <a:ln w="9525" cap="flat" cmpd="sng" algn="ctr">
                <a:solidFill>
                  <a:srgbClr val="00B050"/>
                </a:solidFill>
                <a:round/>
              </a:ln>
              <a:effectLst/>
            </c:spPr>
          </c:errBars>
          <c:xVal>
            <c:numRef>
              <c:f>processed!$D$12:$D$18</c:f>
              <c:numCache>
                <c:formatCode>0.000</c:formatCode>
                <c:ptCount val="7"/>
                <c:pt idx="0">
                  <c:v>0.92465940891787612</c:v>
                </c:pt>
                <c:pt idx="1">
                  <c:v>1.5444420850962266</c:v>
                </c:pt>
                <c:pt idx="2">
                  <c:v>2.3144101805841819</c:v>
                </c:pt>
                <c:pt idx="3">
                  <c:v>3.0500475544969423</c:v>
                </c:pt>
                <c:pt idx="4">
                  <c:v>4.1386663766957605</c:v>
                </c:pt>
                <c:pt idx="5">
                  <c:v>4.7490587189303541</c:v>
                </c:pt>
                <c:pt idx="6">
                  <c:v>5.4726722350728831</c:v>
                </c:pt>
              </c:numCache>
            </c:numRef>
          </c:xVal>
          <c:yVal>
            <c:numRef>
              <c:f>processed!$P$12:$P$18</c:f>
              <c:numCache>
                <c:formatCode>General</c:formatCode>
                <c:ptCount val="7"/>
                <c:pt idx="0">
                  <c:v>-1.6556284451280865</c:v>
                </c:pt>
                <c:pt idx="1">
                  <c:v>-1.3816845022572557</c:v>
                </c:pt>
                <c:pt idx="2">
                  <c:v>-1.0413586040515792</c:v>
                </c:pt>
                <c:pt idx="3">
                  <c:v>-0.71620688478213934</c:v>
                </c:pt>
                <c:pt idx="4">
                  <c:v>-0.23503736537026157</c:v>
                </c:pt>
                <c:pt idx="5">
                  <c:v>3.4756049897428754E-2</c:v>
                </c:pt>
                <c:pt idx="6">
                  <c:v>0.35459322403242655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C957-4514-BB1E-4BFE73D537C4}"/>
            </c:ext>
          </c:extLst>
        </c:ser>
        <c:ser>
          <c:idx val="6"/>
          <c:order val="6"/>
          <c:tx>
            <c:v>4</c:v>
          </c:tx>
          <c:spPr>
            <a:ln w="25400" cap="rnd">
              <a:noFill/>
              <a:round/>
            </a:ln>
            <a:effectLst/>
          </c:spPr>
          <c:marker>
            <c:symbol val="x"/>
            <c:size val="3"/>
            <c:spPr>
              <a:noFill/>
              <a:ln w="9525">
                <a:solidFill>
                  <a:schemeClr val="accent5">
                    <a:lumMod val="75000"/>
                  </a:schemeClr>
                </a:solidFill>
              </a:ln>
              <a:effectLst/>
            </c:spPr>
          </c:marker>
          <c:trendline>
            <c:spPr>
              <a:ln w="6350" cap="rnd">
                <a:solidFill>
                  <a:schemeClr val="accent1">
                    <a:lumMod val="60000"/>
                  </a:schemeClr>
                </a:solidFill>
                <a:prstDash val="solid"/>
              </a:ln>
              <a:effectLst/>
            </c:spPr>
            <c:trendlineType val="linear"/>
            <c:forward val="0.81"/>
            <c:backward val="0.92500000000000004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processed!$S$12:$S$18</c:f>
                <c:numCache>
                  <c:formatCode>General</c:formatCode>
                  <c:ptCount val="7"/>
                  <c:pt idx="0">
                    <c:v>5.2278178681109962E-2</c:v>
                  </c:pt>
                  <c:pt idx="1">
                    <c:v>8.6070812481960163E-2</c:v>
                  </c:pt>
                  <c:pt idx="2">
                    <c:v>0.12956747856429571</c:v>
                  </c:pt>
                  <c:pt idx="3">
                    <c:v>0.17275103784045198</c:v>
                  </c:pt>
                  <c:pt idx="4">
                    <c:v>0.23970303511076249</c:v>
                  </c:pt>
                  <c:pt idx="5">
                    <c:v>0.27890196837963405</c:v>
                  </c:pt>
                  <c:pt idx="6">
                    <c:v>0.32698063463105942</c:v>
                  </c:pt>
                </c:numCache>
              </c:numRef>
            </c:plus>
            <c:minus>
              <c:numRef>
                <c:f>processed!$S$12:$S$18</c:f>
                <c:numCache>
                  <c:formatCode>General</c:formatCode>
                  <c:ptCount val="7"/>
                  <c:pt idx="0">
                    <c:v>5.2278178681109962E-2</c:v>
                  </c:pt>
                  <c:pt idx="1">
                    <c:v>8.6070812481960163E-2</c:v>
                  </c:pt>
                  <c:pt idx="2">
                    <c:v>0.12956747856429571</c:v>
                  </c:pt>
                  <c:pt idx="3">
                    <c:v>0.17275103784045198</c:v>
                  </c:pt>
                  <c:pt idx="4">
                    <c:v>0.23970303511076249</c:v>
                  </c:pt>
                  <c:pt idx="5">
                    <c:v>0.27890196837963405</c:v>
                  </c:pt>
                  <c:pt idx="6">
                    <c:v>0.32698063463105942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round/>
              </a:ln>
              <a:effectLst/>
            </c:spPr>
          </c:errBars>
          <c:xVal>
            <c:numRef>
              <c:f>processed!$D$12:$D$18</c:f>
              <c:numCache>
                <c:formatCode>0.000</c:formatCode>
                <c:ptCount val="7"/>
                <c:pt idx="0">
                  <c:v>0.92465940891787612</c:v>
                </c:pt>
                <c:pt idx="1">
                  <c:v>1.5444420850962266</c:v>
                </c:pt>
                <c:pt idx="2">
                  <c:v>2.3144101805841819</c:v>
                </c:pt>
                <c:pt idx="3">
                  <c:v>3.0500475544969423</c:v>
                </c:pt>
                <c:pt idx="4">
                  <c:v>4.1386663766957605</c:v>
                </c:pt>
                <c:pt idx="5">
                  <c:v>4.7490587189303541</c:v>
                </c:pt>
                <c:pt idx="6">
                  <c:v>5.4726722350728831</c:v>
                </c:pt>
              </c:numCache>
            </c:numRef>
          </c:xVal>
          <c:yVal>
            <c:numRef>
              <c:f>processed!$R$12:$R$18</c:f>
              <c:numCache>
                <c:formatCode>General</c:formatCode>
                <c:ptCount val="7"/>
                <c:pt idx="0">
                  <c:v>-1.8692247685881158</c:v>
                </c:pt>
                <c:pt idx="1">
                  <c:v>-1.7384506239144839</c:v>
                </c:pt>
                <c:pt idx="2">
                  <c:v>-1.5759873557665254</c:v>
                </c:pt>
                <c:pt idx="3">
                  <c:v>-1.420767869870933</c:v>
                </c:pt>
                <c:pt idx="4">
                  <c:v>-1.1910692983869824</c:v>
                </c:pt>
                <c:pt idx="5">
                  <c:v>-1.0622765141754831</c:v>
                </c:pt>
                <c:pt idx="6">
                  <c:v>-0.90959406226940931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C957-4514-BB1E-4BFE73D537C4}"/>
            </c:ext>
          </c:extLst>
        </c:ser>
        <c:ser>
          <c:idx val="7"/>
          <c:order val="7"/>
          <c:tx>
            <c:v>5</c:v>
          </c:tx>
          <c:spPr>
            <a:ln w="25400" cap="rnd">
              <a:noFill/>
              <a:round/>
            </a:ln>
            <a:effectLst/>
          </c:spPr>
          <c:marker>
            <c:symbol val="x"/>
            <c:size val="3"/>
            <c:spPr>
              <a:noFill/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trendline>
            <c:spPr>
              <a:ln w="6350" cap="rnd">
                <a:solidFill>
                  <a:schemeClr val="accent2">
                    <a:lumMod val="60000"/>
                  </a:schemeClr>
                </a:solidFill>
                <a:prstDash val="solid"/>
              </a:ln>
              <a:effectLst/>
            </c:spPr>
            <c:trendlineType val="linear"/>
            <c:forward val="0.81"/>
            <c:backward val="0.92500000000000004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processed!$U$12:$U$18</c:f>
                <c:numCache>
                  <c:formatCode>General</c:formatCode>
                  <c:ptCount val="7"/>
                  <c:pt idx="0">
                    <c:v>2.8232205684388348E-2</c:v>
                  </c:pt>
                  <c:pt idx="1">
                    <c:v>4.4935720584289594E-2</c:v>
                  </c:pt>
                  <c:pt idx="2">
                    <c:v>6.6065259171617888E-2</c:v>
                  </c:pt>
                  <c:pt idx="3">
                    <c:v>8.6651679046282792E-2</c:v>
                  </c:pt>
                  <c:pt idx="4">
                    <c:v>0.11784777115434474</c:v>
                  </c:pt>
                  <c:pt idx="5">
                    <c:v>0.13572975991666675</c:v>
                  </c:pt>
                  <c:pt idx="6">
                    <c:v>0.15729959511840516</c:v>
                  </c:pt>
                </c:numCache>
              </c:numRef>
            </c:plus>
            <c:minus>
              <c:numRef>
                <c:f>processed!$U$12:$U$18</c:f>
                <c:numCache>
                  <c:formatCode>General</c:formatCode>
                  <c:ptCount val="7"/>
                  <c:pt idx="0">
                    <c:v>2.8232205684388348E-2</c:v>
                  </c:pt>
                  <c:pt idx="1">
                    <c:v>4.4935720584289594E-2</c:v>
                  </c:pt>
                  <c:pt idx="2">
                    <c:v>6.6065259171617888E-2</c:v>
                  </c:pt>
                  <c:pt idx="3">
                    <c:v>8.6651679046282792E-2</c:v>
                  </c:pt>
                  <c:pt idx="4">
                    <c:v>0.11784777115434474</c:v>
                  </c:pt>
                  <c:pt idx="5">
                    <c:v>0.13572975991666675</c:v>
                  </c:pt>
                  <c:pt idx="6">
                    <c:v>0.15729959511840516</c:v>
                  </c:pt>
                </c:numCache>
              </c:numRef>
            </c:minus>
            <c:spPr>
              <a:noFill/>
              <a:ln w="9525" cap="flat" cmpd="sng" algn="ctr">
                <a:solidFill>
                  <a:srgbClr val="C00000"/>
                </a:solidFill>
                <a:round/>
              </a:ln>
              <a:effectLst/>
            </c:spPr>
          </c:errBars>
          <c:xVal>
            <c:numRef>
              <c:f>processed!$D$12:$D$18</c:f>
              <c:numCache>
                <c:formatCode>0.000</c:formatCode>
                <c:ptCount val="7"/>
                <c:pt idx="0">
                  <c:v>0.92465940891787612</c:v>
                </c:pt>
                <c:pt idx="1">
                  <c:v>1.5444420850962266</c:v>
                </c:pt>
                <c:pt idx="2">
                  <c:v>2.3144101805841819</c:v>
                </c:pt>
                <c:pt idx="3">
                  <c:v>3.0500475544969423</c:v>
                </c:pt>
                <c:pt idx="4">
                  <c:v>4.1386663766957605</c:v>
                </c:pt>
                <c:pt idx="5">
                  <c:v>4.7490587189303541</c:v>
                </c:pt>
                <c:pt idx="6">
                  <c:v>5.4726722350728831</c:v>
                </c:pt>
              </c:numCache>
            </c:numRef>
          </c:xVal>
          <c:yVal>
            <c:numRef>
              <c:f>processed!$T$12:$T$18</c:f>
              <c:numCache>
                <c:formatCode>General</c:formatCode>
                <c:ptCount val="7"/>
                <c:pt idx="0">
                  <c:v>-1.6195667281802895</c:v>
                </c:pt>
                <c:pt idx="1">
                  <c:v>-1.3214512609385027</c:v>
                </c:pt>
                <c:pt idx="2">
                  <c:v>-0.95109660700879628</c:v>
                </c:pt>
                <c:pt idx="3">
                  <c:v>-0.59725503015675852</c:v>
                </c:pt>
                <c:pt idx="4">
                  <c:v>-7.3629376679126904E-2</c:v>
                </c:pt>
                <c:pt idx="5">
                  <c:v>0.21996933993571244</c:v>
                </c:pt>
                <c:pt idx="6">
                  <c:v>0.56802744120026893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C957-4514-BB1E-4BFE73D537C4}"/>
            </c:ext>
          </c:extLst>
        </c:ser>
        <c:ser>
          <c:idx val="8"/>
          <c:order val="8"/>
          <c:tx>
            <c:v>6</c:v>
          </c:tx>
          <c:spPr>
            <a:ln w="25400" cap="rnd">
              <a:noFill/>
              <a:round/>
            </a:ln>
            <a:effectLst/>
          </c:spPr>
          <c:marker>
            <c:symbol val="x"/>
            <c:size val="3"/>
            <c:spPr>
              <a:noFill/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Pt>
            <c:idx val="4"/>
            <c:marker>
              <c:symbol val="x"/>
              <c:size val="3"/>
              <c:spPr>
                <a:noFill/>
                <a:ln w="9525">
                  <a:solidFill>
                    <a:srgbClr val="7030A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1BF2-4A5B-9F04-64AF7ABE096B}"/>
              </c:ext>
            </c:extLst>
          </c:dPt>
          <c:trendline>
            <c:spPr>
              <a:ln w="6350" cap="rnd">
                <a:solidFill>
                  <a:srgbClr val="7030A0"/>
                </a:solidFill>
                <a:prstDash val="solid"/>
              </a:ln>
              <a:effectLst/>
            </c:spPr>
            <c:trendlineType val="linear"/>
            <c:forward val="0.81"/>
            <c:backward val="0.92500000000000004"/>
            <c:dispRSqr val="0"/>
            <c:dispEq val="0"/>
          </c:trendline>
          <c:errBars>
            <c:errDir val="y"/>
            <c:errBarType val="both"/>
            <c:errValType val="percentage"/>
            <c:noEndCap val="0"/>
            <c:val val="5"/>
            <c:spPr>
              <a:noFill/>
              <a:ln w="9525" cap="flat" cmpd="sng" algn="ctr">
                <a:solidFill>
                  <a:srgbClr val="7030A0"/>
                </a:solidFill>
                <a:round/>
              </a:ln>
              <a:effectLst/>
            </c:spPr>
          </c:errBars>
          <c:xVal>
            <c:numRef>
              <c:f>processed!$D$12:$D$18</c:f>
              <c:numCache>
                <c:formatCode>0.000</c:formatCode>
                <c:ptCount val="7"/>
                <c:pt idx="0">
                  <c:v>0.92465940891787612</c:v>
                </c:pt>
                <c:pt idx="1">
                  <c:v>1.5444420850962266</c:v>
                </c:pt>
                <c:pt idx="2">
                  <c:v>2.3144101805841819</c:v>
                </c:pt>
                <c:pt idx="3">
                  <c:v>3.0500475544969423</c:v>
                </c:pt>
                <c:pt idx="4">
                  <c:v>4.1386663766957605</c:v>
                </c:pt>
                <c:pt idx="5">
                  <c:v>4.7490587189303541</c:v>
                </c:pt>
                <c:pt idx="6">
                  <c:v>5.4726722350728831</c:v>
                </c:pt>
              </c:numCache>
            </c:numRef>
          </c:xVal>
          <c:yVal>
            <c:numRef>
              <c:f>processed!$V$12:$V$18</c:f>
              <c:numCache>
                <c:formatCode>General</c:formatCode>
                <c:ptCount val="7"/>
                <c:pt idx="0">
                  <c:v>-1.8627521527256907</c:v>
                </c:pt>
                <c:pt idx="1">
                  <c:v>-1.7276395293188105</c:v>
                </c:pt>
                <c:pt idx="2">
                  <c:v>-1.5597864845024361</c:v>
                </c:pt>
                <c:pt idx="3">
                  <c:v>-1.3994175369894541</c:v>
                </c:pt>
                <c:pt idx="4">
                  <c:v>-1.162098633750112</c:v>
                </c:pt>
                <c:pt idx="5">
                  <c:v>-1.0290331031429705</c:v>
                </c:pt>
                <c:pt idx="6">
                  <c:v>-0.87128535662389917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C957-4514-BB1E-4BFE73D537C4}"/>
            </c:ext>
          </c:extLst>
        </c:ser>
        <c:ser>
          <c:idx val="9"/>
          <c:order val="9"/>
          <c:tx>
            <c:v>1a</c:v>
          </c:tx>
          <c:spPr>
            <a:ln w="25400" cap="rnd">
              <a:noFill/>
              <a:round/>
            </a:ln>
            <a:effectLst/>
          </c:spPr>
          <c:marker>
            <c:symbol val="x"/>
            <c:size val="3"/>
            <c:spPr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trendline>
            <c:spPr>
              <a:ln w="63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c:spPr>
            <c:trendlineType val="linear"/>
            <c:forward val="0.81"/>
            <c:backward val="0.92500000000000004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processed!$Y$12:$Y$18</c:f>
                <c:numCache>
                  <c:formatCode>General</c:formatCode>
                  <c:ptCount val="7"/>
                  <c:pt idx="0">
                    <c:v>2.1314996118042145E-2</c:v>
                  </c:pt>
                  <c:pt idx="1">
                    <c:v>3.3220832271904886E-2</c:v>
                  </c:pt>
                  <c:pt idx="2">
                    <c:v>4.8205179064981965E-2</c:v>
                  </c:pt>
                  <c:pt idx="3">
                    <c:v>6.2724365633632623E-2</c:v>
                  </c:pt>
                  <c:pt idx="4">
                    <c:v>8.4580134354582004E-2</c:v>
                  </c:pt>
                  <c:pt idx="5">
                    <c:v>9.7030820275705656E-2</c:v>
                  </c:pt>
                  <c:pt idx="6">
                    <c:v>0.11197626225286582</c:v>
                  </c:pt>
                </c:numCache>
              </c:numRef>
            </c:plus>
            <c:minus>
              <c:numRef>
                <c:f>processed!$Y$12:$Y$18</c:f>
                <c:numCache>
                  <c:formatCode>General</c:formatCode>
                  <c:ptCount val="7"/>
                  <c:pt idx="0">
                    <c:v>2.1314996118042145E-2</c:v>
                  </c:pt>
                  <c:pt idx="1">
                    <c:v>3.3220832271904886E-2</c:v>
                  </c:pt>
                  <c:pt idx="2">
                    <c:v>4.8205179064981965E-2</c:v>
                  </c:pt>
                  <c:pt idx="3">
                    <c:v>6.2724365633632623E-2</c:v>
                  </c:pt>
                  <c:pt idx="4">
                    <c:v>8.4580134354582004E-2</c:v>
                  </c:pt>
                  <c:pt idx="5">
                    <c:v>9.7030820275705656E-2</c:v>
                  </c:pt>
                  <c:pt idx="6">
                    <c:v>0.11197626225286582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  <a:effectLst/>
            </c:spPr>
          </c:errBars>
          <c:xVal>
            <c:numRef>
              <c:f>processed!$D$12:$D$18</c:f>
              <c:numCache>
                <c:formatCode>0.000</c:formatCode>
                <c:ptCount val="7"/>
                <c:pt idx="0">
                  <c:v>0.92465940891787612</c:v>
                </c:pt>
                <c:pt idx="1">
                  <c:v>1.5444420850962266</c:v>
                </c:pt>
                <c:pt idx="2">
                  <c:v>2.3144101805841819</c:v>
                </c:pt>
                <c:pt idx="3">
                  <c:v>3.0500475544969423</c:v>
                </c:pt>
                <c:pt idx="4">
                  <c:v>4.1386663766957605</c:v>
                </c:pt>
                <c:pt idx="5">
                  <c:v>4.7490587189303541</c:v>
                </c:pt>
                <c:pt idx="6">
                  <c:v>5.4726722350728831</c:v>
                </c:pt>
              </c:numCache>
            </c:numRef>
          </c:xVal>
          <c:yVal>
            <c:numRef>
              <c:f>processed!$X$12:$X$18</c:f>
              <c:numCache>
                <c:formatCode>General</c:formatCode>
                <c:ptCount val="7"/>
                <c:pt idx="0">
                  <c:v>-1.9075056681173159</c:v>
                </c:pt>
                <c:pt idx="1">
                  <c:v>-1.8023905262374678</c:v>
                </c:pt>
                <c:pt idx="2">
                  <c:v>-1.6718039372427105</c:v>
                </c:pt>
                <c:pt idx="3">
                  <c:v>-1.5470398386271063</c:v>
                </c:pt>
                <c:pt idx="4">
                  <c:v>-1.3624100863821869</c:v>
                </c:pt>
                <c:pt idx="5">
                  <c:v>-1.2588875451391996</c:v>
                </c:pt>
                <c:pt idx="6">
                  <c:v>-1.1361626928014268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1BF2-4A5B-9F04-64AF7ABE096B}"/>
            </c:ext>
          </c:extLst>
        </c:ser>
        <c:ser>
          <c:idx val="10"/>
          <c:order val="10"/>
          <c:tx>
            <c:v>2a</c:v>
          </c:tx>
          <c:spPr>
            <a:ln w="25400" cap="rnd">
              <a:noFill/>
              <a:round/>
            </a:ln>
            <a:effectLst/>
          </c:spPr>
          <c:marker>
            <c:symbol val="x"/>
            <c:size val="3"/>
            <c:spPr>
              <a:noFill/>
              <a:ln w="9525">
                <a:solidFill>
                  <a:srgbClr val="00B891"/>
                </a:solidFill>
              </a:ln>
              <a:effectLst/>
            </c:spPr>
          </c:marker>
          <c:trendline>
            <c:spPr>
              <a:ln w="6350" cap="rnd">
                <a:solidFill>
                  <a:srgbClr val="00B891"/>
                </a:solidFill>
                <a:prstDash val="solid"/>
              </a:ln>
              <a:effectLst/>
            </c:spPr>
            <c:trendlineType val="linear"/>
            <c:forward val="0.9"/>
            <c:backward val="0.92500000000000004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processed!$AA$12:$AA$18</c:f>
                <c:numCache>
                  <c:formatCode>General</c:formatCode>
                  <c:ptCount val="7"/>
                  <c:pt idx="0">
                    <c:v>1.4069183766271538E-2</c:v>
                  </c:pt>
                  <c:pt idx="1">
                    <c:v>2.100633191786835E-2</c:v>
                  </c:pt>
                  <c:pt idx="2">
                    <c:v>2.9690621757144601E-2</c:v>
                  </c:pt>
                  <c:pt idx="3">
                    <c:v>3.8056693231807014E-2</c:v>
                  </c:pt>
                  <c:pt idx="4">
                    <c:v>5.0561946397781977E-2</c:v>
                  </c:pt>
                  <c:pt idx="5">
                    <c:v>5.7639484861054024E-2</c:v>
                  </c:pt>
                  <c:pt idx="6">
                    <c:v>6.6091623174851344E-2</c:v>
                  </c:pt>
                </c:numCache>
              </c:numRef>
            </c:plus>
            <c:minus>
              <c:numRef>
                <c:f>processed!$AA$12:$AA$18</c:f>
                <c:numCache>
                  <c:formatCode>General</c:formatCode>
                  <c:ptCount val="7"/>
                  <c:pt idx="0">
                    <c:v>1.4069183766271538E-2</c:v>
                  </c:pt>
                  <c:pt idx="1">
                    <c:v>2.100633191786835E-2</c:v>
                  </c:pt>
                  <c:pt idx="2">
                    <c:v>2.9690621757144601E-2</c:v>
                  </c:pt>
                  <c:pt idx="3">
                    <c:v>3.8056693231807014E-2</c:v>
                  </c:pt>
                  <c:pt idx="4">
                    <c:v>5.0561946397781977E-2</c:v>
                  </c:pt>
                  <c:pt idx="5">
                    <c:v>5.7639484861054024E-2</c:v>
                  </c:pt>
                  <c:pt idx="6">
                    <c:v>6.6091623174851344E-2</c:v>
                  </c:pt>
                </c:numCache>
              </c:numRef>
            </c:minus>
            <c:spPr>
              <a:noFill/>
              <a:ln w="9525" cap="flat" cmpd="sng" algn="ctr">
                <a:solidFill>
                  <a:srgbClr val="00B891"/>
                </a:solidFill>
                <a:round/>
              </a:ln>
              <a:effectLst/>
            </c:spPr>
          </c:errBars>
          <c:xVal>
            <c:numRef>
              <c:f>processed!$D$12:$D$18</c:f>
              <c:numCache>
                <c:formatCode>0.000</c:formatCode>
                <c:ptCount val="7"/>
                <c:pt idx="0">
                  <c:v>0.92465940891787612</c:v>
                </c:pt>
                <c:pt idx="1">
                  <c:v>1.5444420850962266</c:v>
                </c:pt>
                <c:pt idx="2">
                  <c:v>2.3144101805841819</c:v>
                </c:pt>
                <c:pt idx="3">
                  <c:v>3.0500475544969423</c:v>
                </c:pt>
                <c:pt idx="4">
                  <c:v>4.1386663766957605</c:v>
                </c:pt>
                <c:pt idx="5">
                  <c:v>4.7490587189303541</c:v>
                </c:pt>
                <c:pt idx="6">
                  <c:v>5.4726722350728831</c:v>
                </c:pt>
              </c:numCache>
            </c:numRef>
          </c:xVal>
          <c:yVal>
            <c:numRef>
              <c:f>processed!$Z$12:$Z$18</c:f>
              <c:numCache>
                <c:formatCode>General</c:formatCode>
                <c:ptCount val="7"/>
                <c:pt idx="0">
                  <c:v>-1.815594522870879</c:v>
                </c:pt>
                <c:pt idx="1">
                  <c:v>-1.6488729829789028</c:v>
                </c:pt>
                <c:pt idx="2">
                  <c:v>-1.4417515652926427</c:v>
                </c:pt>
                <c:pt idx="3">
                  <c:v>-1.2438651117101103</c:v>
                </c:pt>
                <c:pt idx="4">
                  <c:v>-0.95102664853862795</c:v>
                </c:pt>
                <c:pt idx="5">
                  <c:v>-0.78683110847752258</c:v>
                </c:pt>
                <c:pt idx="6">
                  <c:v>-0.59217907263518221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7F87-4F33-AC9B-FEB872C540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3606976"/>
        <c:axId val="383608224"/>
      </c:scatterChart>
      <c:valAx>
        <c:axId val="383606976"/>
        <c:scaling>
          <c:orientation val="minMax"/>
          <c:max val="6.2830000000000004"/>
          <c:min val="0"/>
        </c:scaling>
        <c:delete val="0"/>
        <c:axPos val="b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in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  <a:tailEnd type="arrow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383608224"/>
        <c:crosses val="autoZero"/>
        <c:crossBetween val="midCat"/>
        <c:majorUnit val="0.78500000000000003"/>
      </c:valAx>
      <c:valAx>
        <c:axId val="38360822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  <a:headEnd type="arrow"/>
            <a:tailEnd type="non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383606976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raw!$Q$1</c:f>
              <c:strCache>
                <c:ptCount val="1"/>
                <c:pt idx="0">
                  <c:v>270.00</c:v>
                </c:pt>
              </c:strCache>
            </c:strRef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raw!$D$2:$D$8721</c:f>
              <c:numCache>
                <c:formatCode>General</c:formatCode>
                <c:ptCount val="8720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  <c:pt idx="13">
                  <c:v>0.26</c:v>
                </c:pt>
                <c:pt idx="14">
                  <c:v>0.28000000000000003</c:v>
                </c:pt>
                <c:pt idx="15">
                  <c:v>0.3</c:v>
                </c:pt>
                <c:pt idx="16">
                  <c:v>0.32</c:v>
                </c:pt>
                <c:pt idx="17">
                  <c:v>0.34</c:v>
                </c:pt>
                <c:pt idx="18">
                  <c:v>0.36</c:v>
                </c:pt>
                <c:pt idx="19">
                  <c:v>0.38</c:v>
                </c:pt>
                <c:pt idx="20">
                  <c:v>0.4</c:v>
                </c:pt>
                <c:pt idx="21">
                  <c:v>0.42</c:v>
                </c:pt>
                <c:pt idx="22">
                  <c:v>0.44</c:v>
                </c:pt>
                <c:pt idx="23">
                  <c:v>0.46</c:v>
                </c:pt>
                <c:pt idx="24">
                  <c:v>0.48</c:v>
                </c:pt>
                <c:pt idx="25">
                  <c:v>0.5</c:v>
                </c:pt>
                <c:pt idx="26">
                  <c:v>0.52</c:v>
                </c:pt>
                <c:pt idx="27">
                  <c:v>0.54</c:v>
                </c:pt>
                <c:pt idx="28">
                  <c:v>0.56000000000000005</c:v>
                </c:pt>
                <c:pt idx="29">
                  <c:v>0.57999999999999996</c:v>
                </c:pt>
                <c:pt idx="30">
                  <c:v>0.6</c:v>
                </c:pt>
                <c:pt idx="31">
                  <c:v>0.62</c:v>
                </c:pt>
                <c:pt idx="32">
                  <c:v>0.64</c:v>
                </c:pt>
                <c:pt idx="33">
                  <c:v>0.66</c:v>
                </c:pt>
                <c:pt idx="34">
                  <c:v>0.68</c:v>
                </c:pt>
                <c:pt idx="35">
                  <c:v>0.7</c:v>
                </c:pt>
                <c:pt idx="36">
                  <c:v>0.72</c:v>
                </c:pt>
                <c:pt idx="37">
                  <c:v>0.74</c:v>
                </c:pt>
                <c:pt idx="38">
                  <c:v>0.76</c:v>
                </c:pt>
                <c:pt idx="39">
                  <c:v>0.78</c:v>
                </c:pt>
                <c:pt idx="40">
                  <c:v>0.8</c:v>
                </c:pt>
                <c:pt idx="41">
                  <c:v>0.82</c:v>
                </c:pt>
                <c:pt idx="42">
                  <c:v>0.84</c:v>
                </c:pt>
                <c:pt idx="43">
                  <c:v>0.86</c:v>
                </c:pt>
                <c:pt idx="44">
                  <c:v>0.88</c:v>
                </c:pt>
                <c:pt idx="45">
                  <c:v>0.9</c:v>
                </c:pt>
                <c:pt idx="46">
                  <c:v>0.92</c:v>
                </c:pt>
                <c:pt idx="47">
                  <c:v>0.94</c:v>
                </c:pt>
                <c:pt idx="48">
                  <c:v>0.96</c:v>
                </c:pt>
                <c:pt idx="49">
                  <c:v>0.98</c:v>
                </c:pt>
                <c:pt idx="50">
                  <c:v>1</c:v>
                </c:pt>
                <c:pt idx="51">
                  <c:v>1.02</c:v>
                </c:pt>
                <c:pt idx="52">
                  <c:v>1.04</c:v>
                </c:pt>
                <c:pt idx="53">
                  <c:v>1.06</c:v>
                </c:pt>
                <c:pt idx="54">
                  <c:v>1.08</c:v>
                </c:pt>
                <c:pt idx="55">
                  <c:v>1.1000000000000001</c:v>
                </c:pt>
                <c:pt idx="56">
                  <c:v>1.1200000000000001</c:v>
                </c:pt>
                <c:pt idx="57">
                  <c:v>1.1399999999999999</c:v>
                </c:pt>
                <c:pt idx="58">
                  <c:v>1.1599999999999999</c:v>
                </c:pt>
                <c:pt idx="59">
                  <c:v>1.18</c:v>
                </c:pt>
                <c:pt idx="60">
                  <c:v>1.2</c:v>
                </c:pt>
                <c:pt idx="61">
                  <c:v>1.22</c:v>
                </c:pt>
                <c:pt idx="62">
                  <c:v>1.24</c:v>
                </c:pt>
                <c:pt idx="63">
                  <c:v>1.26</c:v>
                </c:pt>
                <c:pt idx="64">
                  <c:v>1.28</c:v>
                </c:pt>
                <c:pt idx="65">
                  <c:v>1.3</c:v>
                </c:pt>
                <c:pt idx="66">
                  <c:v>1.32</c:v>
                </c:pt>
                <c:pt idx="67">
                  <c:v>1.34</c:v>
                </c:pt>
                <c:pt idx="68">
                  <c:v>1.36</c:v>
                </c:pt>
                <c:pt idx="69">
                  <c:v>1.38</c:v>
                </c:pt>
                <c:pt idx="70">
                  <c:v>1.4</c:v>
                </c:pt>
                <c:pt idx="71">
                  <c:v>1.42</c:v>
                </c:pt>
                <c:pt idx="72">
                  <c:v>1.44</c:v>
                </c:pt>
                <c:pt idx="73">
                  <c:v>1.46</c:v>
                </c:pt>
                <c:pt idx="74">
                  <c:v>1.48</c:v>
                </c:pt>
                <c:pt idx="75">
                  <c:v>1.5</c:v>
                </c:pt>
                <c:pt idx="76">
                  <c:v>1.52</c:v>
                </c:pt>
                <c:pt idx="77">
                  <c:v>1.54</c:v>
                </c:pt>
                <c:pt idx="78">
                  <c:v>1.56</c:v>
                </c:pt>
                <c:pt idx="79">
                  <c:v>1.58</c:v>
                </c:pt>
                <c:pt idx="80">
                  <c:v>1.6</c:v>
                </c:pt>
                <c:pt idx="81">
                  <c:v>1.62</c:v>
                </c:pt>
                <c:pt idx="82">
                  <c:v>1.64</c:v>
                </c:pt>
                <c:pt idx="83">
                  <c:v>1.66</c:v>
                </c:pt>
                <c:pt idx="84">
                  <c:v>1.68</c:v>
                </c:pt>
                <c:pt idx="85">
                  <c:v>1.7</c:v>
                </c:pt>
                <c:pt idx="86">
                  <c:v>1.72</c:v>
                </c:pt>
                <c:pt idx="87">
                  <c:v>1.74</c:v>
                </c:pt>
                <c:pt idx="88">
                  <c:v>1.76</c:v>
                </c:pt>
                <c:pt idx="89">
                  <c:v>1.78</c:v>
                </c:pt>
                <c:pt idx="90">
                  <c:v>1.8</c:v>
                </c:pt>
                <c:pt idx="91">
                  <c:v>1.82</c:v>
                </c:pt>
                <c:pt idx="92">
                  <c:v>1.84</c:v>
                </c:pt>
                <c:pt idx="93">
                  <c:v>1.86</c:v>
                </c:pt>
                <c:pt idx="94">
                  <c:v>1.88</c:v>
                </c:pt>
                <c:pt idx="95">
                  <c:v>1.9</c:v>
                </c:pt>
                <c:pt idx="96">
                  <c:v>1.92</c:v>
                </c:pt>
                <c:pt idx="97">
                  <c:v>1.94</c:v>
                </c:pt>
                <c:pt idx="98">
                  <c:v>1.96</c:v>
                </c:pt>
                <c:pt idx="99">
                  <c:v>1.98</c:v>
                </c:pt>
                <c:pt idx="100">
                  <c:v>2</c:v>
                </c:pt>
                <c:pt idx="101">
                  <c:v>2.02</c:v>
                </c:pt>
                <c:pt idx="102">
                  <c:v>2.04</c:v>
                </c:pt>
                <c:pt idx="103">
                  <c:v>2.06</c:v>
                </c:pt>
                <c:pt idx="104">
                  <c:v>2.08</c:v>
                </c:pt>
                <c:pt idx="105">
                  <c:v>2.1</c:v>
                </c:pt>
                <c:pt idx="106">
                  <c:v>2.12</c:v>
                </c:pt>
                <c:pt idx="107">
                  <c:v>2.14</c:v>
                </c:pt>
                <c:pt idx="108">
                  <c:v>2.16</c:v>
                </c:pt>
                <c:pt idx="109">
                  <c:v>2.1800000000000002</c:v>
                </c:pt>
                <c:pt idx="110">
                  <c:v>2.2000000000000002</c:v>
                </c:pt>
                <c:pt idx="111">
                  <c:v>2.2200000000000002</c:v>
                </c:pt>
                <c:pt idx="112">
                  <c:v>2.2400000000000002</c:v>
                </c:pt>
                <c:pt idx="113">
                  <c:v>2.2599999999999998</c:v>
                </c:pt>
                <c:pt idx="114">
                  <c:v>2.2799999999999998</c:v>
                </c:pt>
                <c:pt idx="115">
                  <c:v>2.2999999999999998</c:v>
                </c:pt>
                <c:pt idx="116">
                  <c:v>2.3199999999999998</c:v>
                </c:pt>
                <c:pt idx="117">
                  <c:v>2.34</c:v>
                </c:pt>
                <c:pt idx="118">
                  <c:v>2.36</c:v>
                </c:pt>
                <c:pt idx="119">
                  <c:v>2.38</c:v>
                </c:pt>
                <c:pt idx="120">
                  <c:v>2.4</c:v>
                </c:pt>
                <c:pt idx="121">
                  <c:v>2.42</c:v>
                </c:pt>
                <c:pt idx="122">
                  <c:v>2.44</c:v>
                </c:pt>
                <c:pt idx="123">
                  <c:v>2.46</c:v>
                </c:pt>
                <c:pt idx="124">
                  <c:v>2.48</c:v>
                </c:pt>
                <c:pt idx="125">
                  <c:v>2.5</c:v>
                </c:pt>
                <c:pt idx="126">
                  <c:v>2.52</c:v>
                </c:pt>
                <c:pt idx="127">
                  <c:v>2.54</c:v>
                </c:pt>
                <c:pt idx="128">
                  <c:v>2.56</c:v>
                </c:pt>
                <c:pt idx="129">
                  <c:v>2.58</c:v>
                </c:pt>
                <c:pt idx="130">
                  <c:v>2.6</c:v>
                </c:pt>
                <c:pt idx="131">
                  <c:v>2.62</c:v>
                </c:pt>
                <c:pt idx="132">
                  <c:v>2.64</c:v>
                </c:pt>
                <c:pt idx="133">
                  <c:v>2.66</c:v>
                </c:pt>
                <c:pt idx="134">
                  <c:v>2.68</c:v>
                </c:pt>
                <c:pt idx="135">
                  <c:v>2.7</c:v>
                </c:pt>
                <c:pt idx="136">
                  <c:v>2.72</c:v>
                </c:pt>
                <c:pt idx="137">
                  <c:v>2.74</c:v>
                </c:pt>
                <c:pt idx="138">
                  <c:v>2.76</c:v>
                </c:pt>
                <c:pt idx="139">
                  <c:v>2.78</c:v>
                </c:pt>
                <c:pt idx="140">
                  <c:v>2.8</c:v>
                </c:pt>
                <c:pt idx="141">
                  <c:v>2.82</c:v>
                </c:pt>
                <c:pt idx="142">
                  <c:v>2.84</c:v>
                </c:pt>
                <c:pt idx="143">
                  <c:v>2.86</c:v>
                </c:pt>
                <c:pt idx="144">
                  <c:v>2.88</c:v>
                </c:pt>
                <c:pt idx="145">
                  <c:v>2.9</c:v>
                </c:pt>
                <c:pt idx="146">
                  <c:v>2.92</c:v>
                </c:pt>
                <c:pt idx="147">
                  <c:v>2.94</c:v>
                </c:pt>
                <c:pt idx="148">
                  <c:v>2.96</c:v>
                </c:pt>
                <c:pt idx="149">
                  <c:v>2.98</c:v>
                </c:pt>
                <c:pt idx="150">
                  <c:v>3</c:v>
                </c:pt>
                <c:pt idx="151">
                  <c:v>3.02</c:v>
                </c:pt>
                <c:pt idx="152">
                  <c:v>3.04</c:v>
                </c:pt>
                <c:pt idx="153">
                  <c:v>3.06</c:v>
                </c:pt>
                <c:pt idx="154">
                  <c:v>3.08</c:v>
                </c:pt>
                <c:pt idx="155">
                  <c:v>3.1</c:v>
                </c:pt>
                <c:pt idx="156">
                  <c:v>3.12</c:v>
                </c:pt>
                <c:pt idx="157">
                  <c:v>3.14</c:v>
                </c:pt>
                <c:pt idx="158">
                  <c:v>3.16</c:v>
                </c:pt>
                <c:pt idx="159">
                  <c:v>3.18</c:v>
                </c:pt>
                <c:pt idx="160">
                  <c:v>3.2</c:v>
                </c:pt>
                <c:pt idx="161">
                  <c:v>3.22</c:v>
                </c:pt>
                <c:pt idx="162">
                  <c:v>3.24</c:v>
                </c:pt>
                <c:pt idx="163">
                  <c:v>3.26</c:v>
                </c:pt>
                <c:pt idx="164">
                  <c:v>3.28</c:v>
                </c:pt>
                <c:pt idx="165">
                  <c:v>3.3</c:v>
                </c:pt>
                <c:pt idx="166">
                  <c:v>3.32</c:v>
                </c:pt>
                <c:pt idx="167">
                  <c:v>3.34</c:v>
                </c:pt>
                <c:pt idx="168">
                  <c:v>3.36</c:v>
                </c:pt>
                <c:pt idx="169">
                  <c:v>3.38</c:v>
                </c:pt>
                <c:pt idx="170">
                  <c:v>3.4</c:v>
                </c:pt>
                <c:pt idx="171">
                  <c:v>3.42</c:v>
                </c:pt>
                <c:pt idx="172">
                  <c:v>3.44</c:v>
                </c:pt>
                <c:pt idx="173">
                  <c:v>3.46</c:v>
                </c:pt>
                <c:pt idx="174">
                  <c:v>3.48</c:v>
                </c:pt>
                <c:pt idx="175">
                  <c:v>3.5</c:v>
                </c:pt>
                <c:pt idx="176">
                  <c:v>3.52</c:v>
                </c:pt>
                <c:pt idx="177">
                  <c:v>3.54</c:v>
                </c:pt>
                <c:pt idx="178">
                  <c:v>3.56</c:v>
                </c:pt>
                <c:pt idx="179">
                  <c:v>3.58</c:v>
                </c:pt>
                <c:pt idx="180">
                  <c:v>3.6</c:v>
                </c:pt>
                <c:pt idx="181">
                  <c:v>3.62</c:v>
                </c:pt>
                <c:pt idx="182">
                  <c:v>3.64</c:v>
                </c:pt>
                <c:pt idx="183">
                  <c:v>3.66</c:v>
                </c:pt>
                <c:pt idx="184">
                  <c:v>3.68</c:v>
                </c:pt>
                <c:pt idx="185">
                  <c:v>3.7</c:v>
                </c:pt>
                <c:pt idx="186">
                  <c:v>3.72</c:v>
                </c:pt>
                <c:pt idx="187">
                  <c:v>3.74</c:v>
                </c:pt>
                <c:pt idx="188">
                  <c:v>3.76</c:v>
                </c:pt>
                <c:pt idx="189">
                  <c:v>3.78</c:v>
                </c:pt>
                <c:pt idx="190">
                  <c:v>3.8</c:v>
                </c:pt>
                <c:pt idx="191">
                  <c:v>3.82</c:v>
                </c:pt>
                <c:pt idx="192">
                  <c:v>3.84</c:v>
                </c:pt>
                <c:pt idx="193">
                  <c:v>3.86</c:v>
                </c:pt>
                <c:pt idx="194">
                  <c:v>3.88</c:v>
                </c:pt>
                <c:pt idx="195">
                  <c:v>3.9</c:v>
                </c:pt>
                <c:pt idx="196">
                  <c:v>3.92</c:v>
                </c:pt>
                <c:pt idx="197">
                  <c:v>3.94</c:v>
                </c:pt>
                <c:pt idx="198">
                  <c:v>3.96</c:v>
                </c:pt>
                <c:pt idx="199">
                  <c:v>3.98</c:v>
                </c:pt>
                <c:pt idx="200">
                  <c:v>4</c:v>
                </c:pt>
                <c:pt idx="201">
                  <c:v>4.0199999999999996</c:v>
                </c:pt>
                <c:pt idx="202">
                  <c:v>4.04</c:v>
                </c:pt>
                <c:pt idx="203">
                  <c:v>4.0599999999999996</c:v>
                </c:pt>
                <c:pt idx="204">
                  <c:v>4.08</c:v>
                </c:pt>
                <c:pt idx="205">
                  <c:v>4.0999999999999996</c:v>
                </c:pt>
                <c:pt idx="206">
                  <c:v>4.12</c:v>
                </c:pt>
                <c:pt idx="207">
                  <c:v>4.1399999999999997</c:v>
                </c:pt>
                <c:pt idx="208">
                  <c:v>4.16</c:v>
                </c:pt>
                <c:pt idx="209">
                  <c:v>4.18</c:v>
                </c:pt>
                <c:pt idx="210">
                  <c:v>4.2</c:v>
                </c:pt>
                <c:pt idx="211">
                  <c:v>4.22</c:v>
                </c:pt>
                <c:pt idx="212">
                  <c:v>4.24</c:v>
                </c:pt>
                <c:pt idx="213">
                  <c:v>4.26</c:v>
                </c:pt>
                <c:pt idx="214">
                  <c:v>4.28</c:v>
                </c:pt>
                <c:pt idx="215">
                  <c:v>4.3</c:v>
                </c:pt>
                <c:pt idx="216">
                  <c:v>4.32</c:v>
                </c:pt>
                <c:pt idx="217">
                  <c:v>4.34</c:v>
                </c:pt>
                <c:pt idx="218">
                  <c:v>4.3600000000000003</c:v>
                </c:pt>
                <c:pt idx="219">
                  <c:v>4.38</c:v>
                </c:pt>
                <c:pt idx="220">
                  <c:v>4.4000000000000004</c:v>
                </c:pt>
                <c:pt idx="221">
                  <c:v>4.42</c:v>
                </c:pt>
                <c:pt idx="222">
                  <c:v>4.4400000000000004</c:v>
                </c:pt>
                <c:pt idx="223">
                  <c:v>4.46</c:v>
                </c:pt>
                <c:pt idx="224">
                  <c:v>4.4800000000000004</c:v>
                </c:pt>
                <c:pt idx="225">
                  <c:v>4.5</c:v>
                </c:pt>
                <c:pt idx="226">
                  <c:v>4.5199999999999996</c:v>
                </c:pt>
                <c:pt idx="227">
                  <c:v>4.54</c:v>
                </c:pt>
                <c:pt idx="228">
                  <c:v>4.5599999999999996</c:v>
                </c:pt>
                <c:pt idx="229">
                  <c:v>4.58</c:v>
                </c:pt>
                <c:pt idx="230">
                  <c:v>4.5999999999999996</c:v>
                </c:pt>
                <c:pt idx="231">
                  <c:v>4.62</c:v>
                </c:pt>
                <c:pt idx="232">
                  <c:v>4.6399999999999997</c:v>
                </c:pt>
                <c:pt idx="233">
                  <c:v>4.66</c:v>
                </c:pt>
                <c:pt idx="234">
                  <c:v>4.68</c:v>
                </c:pt>
                <c:pt idx="235">
                  <c:v>4.7</c:v>
                </c:pt>
                <c:pt idx="236">
                  <c:v>4.72</c:v>
                </c:pt>
                <c:pt idx="237">
                  <c:v>4.74</c:v>
                </c:pt>
                <c:pt idx="238">
                  <c:v>4.76</c:v>
                </c:pt>
                <c:pt idx="239">
                  <c:v>4.78</c:v>
                </c:pt>
                <c:pt idx="240">
                  <c:v>4.8</c:v>
                </c:pt>
                <c:pt idx="241">
                  <c:v>4.82</c:v>
                </c:pt>
                <c:pt idx="242">
                  <c:v>4.84</c:v>
                </c:pt>
                <c:pt idx="243">
                  <c:v>4.8600000000000003</c:v>
                </c:pt>
                <c:pt idx="244">
                  <c:v>4.88</c:v>
                </c:pt>
                <c:pt idx="245">
                  <c:v>4.9000000000000004</c:v>
                </c:pt>
                <c:pt idx="246">
                  <c:v>4.92</c:v>
                </c:pt>
                <c:pt idx="247">
                  <c:v>4.9400000000000004</c:v>
                </c:pt>
                <c:pt idx="248">
                  <c:v>4.96</c:v>
                </c:pt>
                <c:pt idx="249">
                  <c:v>4.9800000000000004</c:v>
                </c:pt>
                <c:pt idx="250">
                  <c:v>5</c:v>
                </c:pt>
                <c:pt idx="251">
                  <c:v>5.0199999999999996</c:v>
                </c:pt>
                <c:pt idx="252">
                  <c:v>5.04</c:v>
                </c:pt>
                <c:pt idx="253">
                  <c:v>5.0599999999999996</c:v>
                </c:pt>
                <c:pt idx="254">
                  <c:v>5.08</c:v>
                </c:pt>
                <c:pt idx="255">
                  <c:v>5.0999999999999996</c:v>
                </c:pt>
                <c:pt idx="256">
                  <c:v>5.12</c:v>
                </c:pt>
                <c:pt idx="257">
                  <c:v>5.14</c:v>
                </c:pt>
                <c:pt idx="258">
                  <c:v>5.16</c:v>
                </c:pt>
                <c:pt idx="259">
                  <c:v>5.18</c:v>
                </c:pt>
                <c:pt idx="260">
                  <c:v>5.2</c:v>
                </c:pt>
                <c:pt idx="261">
                  <c:v>5.22</c:v>
                </c:pt>
                <c:pt idx="262">
                  <c:v>5.24</c:v>
                </c:pt>
                <c:pt idx="263">
                  <c:v>5.26</c:v>
                </c:pt>
                <c:pt idx="264">
                  <c:v>5.28</c:v>
                </c:pt>
                <c:pt idx="265">
                  <c:v>5.3</c:v>
                </c:pt>
                <c:pt idx="266">
                  <c:v>5.32</c:v>
                </c:pt>
                <c:pt idx="267">
                  <c:v>5.34</c:v>
                </c:pt>
                <c:pt idx="268">
                  <c:v>5.36</c:v>
                </c:pt>
                <c:pt idx="269">
                  <c:v>5.38</c:v>
                </c:pt>
                <c:pt idx="270">
                  <c:v>5.4</c:v>
                </c:pt>
                <c:pt idx="271">
                  <c:v>5.42</c:v>
                </c:pt>
                <c:pt idx="272">
                  <c:v>5.44</c:v>
                </c:pt>
                <c:pt idx="273">
                  <c:v>5.46</c:v>
                </c:pt>
                <c:pt idx="274">
                  <c:v>5.48</c:v>
                </c:pt>
                <c:pt idx="275">
                  <c:v>5.5</c:v>
                </c:pt>
                <c:pt idx="276">
                  <c:v>5.52</c:v>
                </c:pt>
                <c:pt idx="277">
                  <c:v>5.54</c:v>
                </c:pt>
                <c:pt idx="278">
                  <c:v>5.56</c:v>
                </c:pt>
                <c:pt idx="279">
                  <c:v>5.58</c:v>
                </c:pt>
                <c:pt idx="280">
                  <c:v>5.6</c:v>
                </c:pt>
                <c:pt idx="281">
                  <c:v>5.62</c:v>
                </c:pt>
                <c:pt idx="282">
                  <c:v>5.64</c:v>
                </c:pt>
                <c:pt idx="283">
                  <c:v>5.66</c:v>
                </c:pt>
                <c:pt idx="284">
                  <c:v>5.68</c:v>
                </c:pt>
                <c:pt idx="285">
                  <c:v>5.7</c:v>
                </c:pt>
                <c:pt idx="286">
                  <c:v>5.72</c:v>
                </c:pt>
                <c:pt idx="287">
                  <c:v>5.74</c:v>
                </c:pt>
                <c:pt idx="288">
                  <c:v>5.76</c:v>
                </c:pt>
                <c:pt idx="289">
                  <c:v>5.78</c:v>
                </c:pt>
                <c:pt idx="290">
                  <c:v>5.8</c:v>
                </c:pt>
                <c:pt idx="291">
                  <c:v>5.82</c:v>
                </c:pt>
                <c:pt idx="292">
                  <c:v>5.84</c:v>
                </c:pt>
                <c:pt idx="293">
                  <c:v>5.86</c:v>
                </c:pt>
                <c:pt idx="294">
                  <c:v>5.88</c:v>
                </c:pt>
                <c:pt idx="295">
                  <c:v>5.9</c:v>
                </c:pt>
                <c:pt idx="296">
                  <c:v>5.92</c:v>
                </c:pt>
                <c:pt idx="297">
                  <c:v>5.94</c:v>
                </c:pt>
                <c:pt idx="298">
                  <c:v>5.96</c:v>
                </c:pt>
                <c:pt idx="299">
                  <c:v>5.98</c:v>
                </c:pt>
                <c:pt idx="300">
                  <c:v>6</c:v>
                </c:pt>
                <c:pt idx="301">
                  <c:v>6.02</c:v>
                </c:pt>
                <c:pt idx="302">
                  <c:v>6.04</c:v>
                </c:pt>
                <c:pt idx="303">
                  <c:v>6.06</c:v>
                </c:pt>
                <c:pt idx="304">
                  <c:v>6.08</c:v>
                </c:pt>
                <c:pt idx="305">
                  <c:v>6.1</c:v>
                </c:pt>
                <c:pt idx="306">
                  <c:v>6.12</c:v>
                </c:pt>
                <c:pt idx="307">
                  <c:v>6.14</c:v>
                </c:pt>
                <c:pt idx="308">
                  <c:v>6.16</c:v>
                </c:pt>
                <c:pt idx="309">
                  <c:v>6.18</c:v>
                </c:pt>
                <c:pt idx="310">
                  <c:v>6.2</c:v>
                </c:pt>
                <c:pt idx="311">
                  <c:v>6.22</c:v>
                </c:pt>
                <c:pt idx="312">
                  <c:v>6.24</c:v>
                </c:pt>
                <c:pt idx="313">
                  <c:v>6.26</c:v>
                </c:pt>
                <c:pt idx="314">
                  <c:v>6.28</c:v>
                </c:pt>
                <c:pt idx="315">
                  <c:v>6.3</c:v>
                </c:pt>
                <c:pt idx="316">
                  <c:v>6.32</c:v>
                </c:pt>
                <c:pt idx="317">
                  <c:v>6.34</c:v>
                </c:pt>
                <c:pt idx="318">
                  <c:v>6.36</c:v>
                </c:pt>
                <c:pt idx="319">
                  <c:v>6.38</c:v>
                </c:pt>
                <c:pt idx="320">
                  <c:v>6.4</c:v>
                </c:pt>
                <c:pt idx="321">
                  <c:v>6.42</c:v>
                </c:pt>
                <c:pt idx="322">
                  <c:v>6.44</c:v>
                </c:pt>
                <c:pt idx="323">
                  <c:v>6.46</c:v>
                </c:pt>
                <c:pt idx="324">
                  <c:v>6.48</c:v>
                </c:pt>
                <c:pt idx="325">
                  <c:v>6.5</c:v>
                </c:pt>
                <c:pt idx="326">
                  <c:v>6.52</c:v>
                </c:pt>
                <c:pt idx="327">
                  <c:v>6.54</c:v>
                </c:pt>
                <c:pt idx="328">
                  <c:v>6.56</c:v>
                </c:pt>
                <c:pt idx="329">
                  <c:v>6.58</c:v>
                </c:pt>
                <c:pt idx="330">
                  <c:v>6.6</c:v>
                </c:pt>
                <c:pt idx="331">
                  <c:v>6.62</c:v>
                </c:pt>
                <c:pt idx="332">
                  <c:v>6.64</c:v>
                </c:pt>
                <c:pt idx="333">
                  <c:v>6.66</c:v>
                </c:pt>
                <c:pt idx="334">
                  <c:v>6.68</c:v>
                </c:pt>
                <c:pt idx="335">
                  <c:v>6.7</c:v>
                </c:pt>
                <c:pt idx="336">
                  <c:v>6.72</c:v>
                </c:pt>
                <c:pt idx="337">
                  <c:v>6.74</c:v>
                </c:pt>
                <c:pt idx="338">
                  <c:v>6.76</c:v>
                </c:pt>
                <c:pt idx="339">
                  <c:v>6.78</c:v>
                </c:pt>
                <c:pt idx="340">
                  <c:v>6.8</c:v>
                </c:pt>
                <c:pt idx="341">
                  <c:v>6.82</c:v>
                </c:pt>
                <c:pt idx="342">
                  <c:v>6.84</c:v>
                </c:pt>
                <c:pt idx="343">
                  <c:v>6.86</c:v>
                </c:pt>
                <c:pt idx="344">
                  <c:v>6.88</c:v>
                </c:pt>
                <c:pt idx="345">
                  <c:v>6.9</c:v>
                </c:pt>
                <c:pt idx="346">
                  <c:v>6.92</c:v>
                </c:pt>
                <c:pt idx="347">
                  <c:v>6.94</c:v>
                </c:pt>
                <c:pt idx="348">
                  <c:v>6.96</c:v>
                </c:pt>
                <c:pt idx="349">
                  <c:v>6.98</c:v>
                </c:pt>
                <c:pt idx="350">
                  <c:v>7</c:v>
                </c:pt>
                <c:pt idx="351">
                  <c:v>7.02</c:v>
                </c:pt>
                <c:pt idx="352">
                  <c:v>7.04</c:v>
                </c:pt>
                <c:pt idx="353">
                  <c:v>7.06</c:v>
                </c:pt>
                <c:pt idx="354">
                  <c:v>7.08</c:v>
                </c:pt>
                <c:pt idx="355">
                  <c:v>7.1</c:v>
                </c:pt>
                <c:pt idx="356">
                  <c:v>7.12</c:v>
                </c:pt>
                <c:pt idx="357">
                  <c:v>7.14</c:v>
                </c:pt>
                <c:pt idx="358">
                  <c:v>7.16</c:v>
                </c:pt>
                <c:pt idx="359">
                  <c:v>7.18</c:v>
                </c:pt>
                <c:pt idx="360">
                  <c:v>7.2</c:v>
                </c:pt>
                <c:pt idx="361">
                  <c:v>7.22</c:v>
                </c:pt>
                <c:pt idx="362">
                  <c:v>7.24</c:v>
                </c:pt>
                <c:pt idx="363">
                  <c:v>7.26</c:v>
                </c:pt>
                <c:pt idx="364">
                  <c:v>7.28</c:v>
                </c:pt>
                <c:pt idx="365">
                  <c:v>7.3</c:v>
                </c:pt>
                <c:pt idx="366">
                  <c:v>7.32</c:v>
                </c:pt>
                <c:pt idx="367">
                  <c:v>7.34</c:v>
                </c:pt>
                <c:pt idx="368">
                  <c:v>7.36</c:v>
                </c:pt>
                <c:pt idx="369">
                  <c:v>7.38</c:v>
                </c:pt>
                <c:pt idx="370">
                  <c:v>7.4</c:v>
                </c:pt>
                <c:pt idx="371">
                  <c:v>7.42</c:v>
                </c:pt>
                <c:pt idx="372">
                  <c:v>7.44</c:v>
                </c:pt>
                <c:pt idx="373">
                  <c:v>7.46</c:v>
                </c:pt>
                <c:pt idx="374">
                  <c:v>7.48</c:v>
                </c:pt>
                <c:pt idx="375">
                  <c:v>7.5</c:v>
                </c:pt>
                <c:pt idx="376">
                  <c:v>7.52</c:v>
                </c:pt>
                <c:pt idx="377">
                  <c:v>7.54</c:v>
                </c:pt>
                <c:pt idx="378">
                  <c:v>7.56</c:v>
                </c:pt>
                <c:pt idx="379">
                  <c:v>7.58</c:v>
                </c:pt>
                <c:pt idx="380">
                  <c:v>7.6</c:v>
                </c:pt>
                <c:pt idx="381">
                  <c:v>7.62</c:v>
                </c:pt>
                <c:pt idx="382">
                  <c:v>7.64</c:v>
                </c:pt>
                <c:pt idx="383">
                  <c:v>7.66</c:v>
                </c:pt>
                <c:pt idx="384">
                  <c:v>7.68</c:v>
                </c:pt>
                <c:pt idx="385">
                  <c:v>7.7</c:v>
                </c:pt>
                <c:pt idx="386">
                  <c:v>7.72</c:v>
                </c:pt>
                <c:pt idx="387">
                  <c:v>7.74</c:v>
                </c:pt>
                <c:pt idx="388">
                  <c:v>7.76</c:v>
                </c:pt>
                <c:pt idx="389">
                  <c:v>7.78</c:v>
                </c:pt>
                <c:pt idx="390">
                  <c:v>7.8</c:v>
                </c:pt>
                <c:pt idx="391">
                  <c:v>7.82</c:v>
                </c:pt>
                <c:pt idx="392">
                  <c:v>7.84</c:v>
                </c:pt>
                <c:pt idx="393">
                  <c:v>7.86</c:v>
                </c:pt>
                <c:pt idx="394">
                  <c:v>7.88</c:v>
                </c:pt>
                <c:pt idx="395">
                  <c:v>7.9</c:v>
                </c:pt>
                <c:pt idx="396">
                  <c:v>7.92</c:v>
                </c:pt>
                <c:pt idx="397">
                  <c:v>7.94</c:v>
                </c:pt>
                <c:pt idx="398">
                  <c:v>7.96</c:v>
                </c:pt>
                <c:pt idx="399">
                  <c:v>7.98</c:v>
                </c:pt>
                <c:pt idx="400">
                  <c:v>8</c:v>
                </c:pt>
                <c:pt idx="401">
                  <c:v>8.02</c:v>
                </c:pt>
                <c:pt idx="402">
                  <c:v>8.0399999999999991</c:v>
                </c:pt>
                <c:pt idx="403">
                  <c:v>8.06</c:v>
                </c:pt>
                <c:pt idx="404">
                  <c:v>8.08</c:v>
                </c:pt>
                <c:pt idx="405">
                  <c:v>8.1</c:v>
                </c:pt>
                <c:pt idx="406">
                  <c:v>8.1199999999999992</c:v>
                </c:pt>
                <c:pt idx="407">
                  <c:v>8.14</c:v>
                </c:pt>
                <c:pt idx="408">
                  <c:v>8.16</c:v>
                </c:pt>
                <c:pt idx="409">
                  <c:v>8.18</c:v>
                </c:pt>
                <c:pt idx="410">
                  <c:v>8.1999999999999993</c:v>
                </c:pt>
                <c:pt idx="411">
                  <c:v>8.2200000000000006</c:v>
                </c:pt>
                <c:pt idx="412">
                  <c:v>8.24</c:v>
                </c:pt>
                <c:pt idx="413">
                  <c:v>8.26</c:v>
                </c:pt>
                <c:pt idx="414">
                  <c:v>8.2799999999999994</c:v>
                </c:pt>
                <c:pt idx="415">
                  <c:v>8.3000000000000007</c:v>
                </c:pt>
                <c:pt idx="416">
                  <c:v>8.32</c:v>
                </c:pt>
                <c:pt idx="417">
                  <c:v>8.34</c:v>
                </c:pt>
                <c:pt idx="418">
                  <c:v>8.36</c:v>
                </c:pt>
                <c:pt idx="419">
                  <c:v>8.3800000000000008</c:v>
                </c:pt>
                <c:pt idx="420">
                  <c:v>8.4</c:v>
                </c:pt>
                <c:pt idx="421">
                  <c:v>8.42</c:v>
                </c:pt>
                <c:pt idx="422">
                  <c:v>8.44</c:v>
                </c:pt>
                <c:pt idx="423">
                  <c:v>8.4600000000000009</c:v>
                </c:pt>
                <c:pt idx="424">
                  <c:v>8.48</c:v>
                </c:pt>
                <c:pt idx="425">
                  <c:v>8.5</c:v>
                </c:pt>
                <c:pt idx="426">
                  <c:v>8.52</c:v>
                </c:pt>
                <c:pt idx="427">
                  <c:v>8.5399999999999991</c:v>
                </c:pt>
                <c:pt idx="428">
                  <c:v>8.56</c:v>
                </c:pt>
                <c:pt idx="429">
                  <c:v>8.58</c:v>
                </c:pt>
                <c:pt idx="430">
                  <c:v>8.6</c:v>
                </c:pt>
                <c:pt idx="431">
                  <c:v>8.6199999999999992</c:v>
                </c:pt>
                <c:pt idx="432">
                  <c:v>8.64</c:v>
                </c:pt>
                <c:pt idx="433">
                  <c:v>8.66</c:v>
                </c:pt>
                <c:pt idx="434">
                  <c:v>8.68</c:v>
                </c:pt>
                <c:pt idx="435">
                  <c:v>8.6999999999999993</c:v>
                </c:pt>
                <c:pt idx="436">
                  <c:v>8.7200000000000006</c:v>
                </c:pt>
                <c:pt idx="437">
                  <c:v>8.74</c:v>
                </c:pt>
                <c:pt idx="438">
                  <c:v>8.76</c:v>
                </c:pt>
                <c:pt idx="439">
                  <c:v>8.7799999999999994</c:v>
                </c:pt>
                <c:pt idx="440">
                  <c:v>8.8000000000000007</c:v>
                </c:pt>
                <c:pt idx="441">
                  <c:v>8.82</c:v>
                </c:pt>
                <c:pt idx="442">
                  <c:v>8.84</c:v>
                </c:pt>
                <c:pt idx="443">
                  <c:v>8.86</c:v>
                </c:pt>
                <c:pt idx="444">
                  <c:v>8.8800000000000008</c:v>
                </c:pt>
                <c:pt idx="445">
                  <c:v>8.9</c:v>
                </c:pt>
                <c:pt idx="446">
                  <c:v>8.92</c:v>
                </c:pt>
                <c:pt idx="447">
                  <c:v>8.94</c:v>
                </c:pt>
                <c:pt idx="448">
                  <c:v>8.9600000000000009</c:v>
                </c:pt>
                <c:pt idx="449">
                  <c:v>8.98</c:v>
                </c:pt>
                <c:pt idx="450">
                  <c:v>9</c:v>
                </c:pt>
                <c:pt idx="451">
                  <c:v>9.02</c:v>
                </c:pt>
                <c:pt idx="452">
                  <c:v>9.0399999999999991</c:v>
                </c:pt>
                <c:pt idx="453">
                  <c:v>9.06</c:v>
                </c:pt>
                <c:pt idx="454">
                  <c:v>9.08</c:v>
                </c:pt>
                <c:pt idx="455">
                  <c:v>9.1</c:v>
                </c:pt>
                <c:pt idx="456">
                  <c:v>9.1199999999999992</c:v>
                </c:pt>
                <c:pt idx="457">
                  <c:v>9.14</c:v>
                </c:pt>
                <c:pt idx="458">
                  <c:v>9.16</c:v>
                </c:pt>
                <c:pt idx="459">
                  <c:v>9.18</c:v>
                </c:pt>
                <c:pt idx="460">
                  <c:v>9.1999999999999993</c:v>
                </c:pt>
                <c:pt idx="461">
                  <c:v>9.2200000000000006</c:v>
                </c:pt>
                <c:pt idx="462">
                  <c:v>9.24</c:v>
                </c:pt>
                <c:pt idx="463">
                  <c:v>9.26</c:v>
                </c:pt>
                <c:pt idx="464">
                  <c:v>9.2799999999999994</c:v>
                </c:pt>
                <c:pt idx="465">
                  <c:v>9.3000000000000007</c:v>
                </c:pt>
                <c:pt idx="466">
                  <c:v>9.32</c:v>
                </c:pt>
                <c:pt idx="467">
                  <c:v>9.34</c:v>
                </c:pt>
                <c:pt idx="468">
                  <c:v>9.36</c:v>
                </c:pt>
                <c:pt idx="469">
                  <c:v>9.3800000000000008</c:v>
                </c:pt>
                <c:pt idx="470">
                  <c:v>9.4</c:v>
                </c:pt>
                <c:pt idx="471">
                  <c:v>9.42</c:v>
                </c:pt>
                <c:pt idx="472">
                  <c:v>9.44</c:v>
                </c:pt>
                <c:pt idx="473">
                  <c:v>9.4600000000000009</c:v>
                </c:pt>
                <c:pt idx="474">
                  <c:v>9.48</c:v>
                </c:pt>
                <c:pt idx="475">
                  <c:v>9.5</c:v>
                </c:pt>
                <c:pt idx="476">
                  <c:v>9.52</c:v>
                </c:pt>
                <c:pt idx="477">
                  <c:v>9.5399999999999991</c:v>
                </c:pt>
                <c:pt idx="478">
                  <c:v>9.56</c:v>
                </c:pt>
                <c:pt idx="479">
                  <c:v>9.58</c:v>
                </c:pt>
                <c:pt idx="480">
                  <c:v>9.6</c:v>
                </c:pt>
                <c:pt idx="481">
                  <c:v>9.6199999999999992</c:v>
                </c:pt>
                <c:pt idx="482">
                  <c:v>9.64</c:v>
                </c:pt>
                <c:pt idx="483">
                  <c:v>9.66</c:v>
                </c:pt>
                <c:pt idx="484">
                  <c:v>9.68</c:v>
                </c:pt>
                <c:pt idx="485">
                  <c:v>9.6999999999999993</c:v>
                </c:pt>
                <c:pt idx="486">
                  <c:v>9.7200000000000006</c:v>
                </c:pt>
                <c:pt idx="487">
                  <c:v>9.74</c:v>
                </c:pt>
                <c:pt idx="488">
                  <c:v>9.76</c:v>
                </c:pt>
                <c:pt idx="489">
                  <c:v>9.7799999999999994</c:v>
                </c:pt>
                <c:pt idx="490">
                  <c:v>9.8000000000000007</c:v>
                </c:pt>
                <c:pt idx="491">
                  <c:v>9.82</c:v>
                </c:pt>
                <c:pt idx="492">
                  <c:v>9.84</c:v>
                </c:pt>
                <c:pt idx="493">
                  <c:v>9.86</c:v>
                </c:pt>
                <c:pt idx="494">
                  <c:v>9.8800000000000008</c:v>
                </c:pt>
                <c:pt idx="495">
                  <c:v>9.9</c:v>
                </c:pt>
                <c:pt idx="496">
                  <c:v>9.92</c:v>
                </c:pt>
                <c:pt idx="497">
                  <c:v>9.94</c:v>
                </c:pt>
                <c:pt idx="498">
                  <c:v>9.9600000000000009</c:v>
                </c:pt>
                <c:pt idx="499">
                  <c:v>9.98</c:v>
                </c:pt>
                <c:pt idx="500">
                  <c:v>10</c:v>
                </c:pt>
                <c:pt idx="501">
                  <c:v>10.02</c:v>
                </c:pt>
                <c:pt idx="502">
                  <c:v>10.039999999999999</c:v>
                </c:pt>
                <c:pt idx="503">
                  <c:v>10.06</c:v>
                </c:pt>
                <c:pt idx="504">
                  <c:v>10.08</c:v>
                </c:pt>
                <c:pt idx="505">
                  <c:v>10.1</c:v>
                </c:pt>
                <c:pt idx="506">
                  <c:v>10.119999999999999</c:v>
                </c:pt>
                <c:pt idx="507">
                  <c:v>10.14</c:v>
                </c:pt>
                <c:pt idx="508">
                  <c:v>10.16</c:v>
                </c:pt>
                <c:pt idx="509">
                  <c:v>10.18</c:v>
                </c:pt>
                <c:pt idx="510">
                  <c:v>10.199999999999999</c:v>
                </c:pt>
                <c:pt idx="511">
                  <c:v>10.220000000000001</c:v>
                </c:pt>
                <c:pt idx="512">
                  <c:v>10.24</c:v>
                </c:pt>
                <c:pt idx="513">
                  <c:v>10.26</c:v>
                </c:pt>
                <c:pt idx="514">
                  <c:v>10.28</c:v>
                </c:pt>
                <c:pt idx="515">
                  <c:v>10.3</c:v>
                </c:pt>
                <c:pt idx="516">
                  <c:v>10.32</c:v>
                </c:pt>
                <c:pt idx="517">
                  <c:v>10.34</c:v>
                </c:pt>
                <c:pt idx="518">
                  <c:v>10.36</c:v>
                </c:pt>
                <c:pt idx="519">
                  <c:v>10.38</c:v>
                </c:pt>
                <c:pt idx="520">
                  <c:v>10.4</c:v>
                </c:pt>
                <c:pt idx="521">
                  <c:v>10.42</c:v>
                </c:pt>
                <c:pt idx="522">
                  <c:v>10.44</c:v>
                </c:pt>
                <c:pt idx="523">
                  <c:v>10.46</c:v>
                </c:pt>
                <c:pt idx="524">
                  <c:v>10.48</c:v>
                </c:pt>
                <c:pt idx="525">
                  <c:v>10.5</c:v>
                </c:pt>
                <c:pt idx="526">
                  <c:v>10.52</c:v>
                </c:pt>
                <c:pt idx="527">
                  <c:v>10.54</c:v>
                </c:pt>
                <c:pt idx="528">
                  <c:v>10.56</c:v>
                </c:pt>
                <c:pt idx="529">
                  <c:v>10.58</c:v>
                </c:pt>
                <c:pt idx="530">
                  <c:v>10.6</c:v>
                </c:pt>
                <c:pt idx="531">
                  <c:v>10.62</c:v>
                </c:pt>
                <c:pt idx="532">
                  <c:v>10.64</c:v>
                </c:pt>
                <c:pt idx="533">
                  <c:v>10.66</c:v>
                </c:pt>
                <c:pt idx="534">
                  <c:v>10.68</c:v>
                </c:pt>
                <c:pt idx="535">
                  <c:v>10.7</c:v>
                </c:pt>
                <c:pt idx="536">
                  <c:v>10.72</c:v>
                </c:pt>
                <c:pt idx="537">
                  <c:v>10.74</c:v>
                </c:pt>
                <c:pt idx="538">
                  <c:v>10.76</c:v>
                </c:pt>
                <c:pt idx="539">
                  <c:v>10.78</c:v>
                </c:pt>
                <c:pt idx="540">
                  <c:v>10.8</c:v>
                </c:pt>
                <c:pt idx="541">
                  <c:v>10.82</c:v>
                </c:pt>
                <c:pt idx="542">
                  <c:v>10.84</c:v>
                </c:pt>
                <c:pt idx="543">
                  <c:v>10.86</c:v>
                </c:pt>
                <c:pt idx="544">
                  <c:v>10.88</c:v>
                </c:pt>
                <c:pt idx="545">
                  <c:v>10.9</c:v>
                </c:pt>
                <c:pt idx="546">
                  <c:v>10.92</c:v>
                </c:pt>
                <c:pt idx="547">
                  <c:v>10.94</c:v>
                </c:pt>
                <c:pt idx="548">
                  <c:v>10.96</c:v>
                </c:pt>
                <c:pt idx="549">
                  <c:v>10.98</c:v>
                </c:pt>
                <c:pt idx="550">
                  <c:v>11</c:v>
                </c:pt>
                <c:pt idx="551">
                  <c:v>11.02</c:v>
                </c:pt>
                <c:pt idx="552">
                  <c:v>11.04</c:v>
                </c:pt>
                <c:pt idx="553">
                  <c:v>11.06</c:v>
                </c:pt>
                <c:pt idx="554">
                  <c:v>11.08</c:v>
                </c:pt>
                <c:pt idx="555">
                  <c:v>11.1</c:v>
                </c:pt>
                <c:pt idx="556">
                  <c:v>11.12</c:v>
                </c:pt>
                <c:pt idx="557">
                  <c:v>11.14</c:v>
                </c:pt>
                <c:pt idx="558">
                  <c:v>11.16</c:v>
                </c:pt>
                <c:pt idx="559">
                  <c:v>11.18</c:v>
                </c:pt>
                <c:pt idx="560">
                  <c:v>11.2</c:v>
                </c:pt>
                <c:pt idx="561">
                  <c:v>11.22</c:v>
                </c:pt>
                <c:pt idx="562">
                  <c:v>11.24</c:v>
                </c:pt>
                <c:pt idx="563">
                  <c:v>11.26</c:v>
                </c:pt>
                <c:pt idx="564">
                  <c:v>11.28</c:v>
                </c:pt>
                <c:pt idx="565">
                  <c:v>11.3</c:v>
                </c:pt>
                <c:pt idx="566">
                  <c:v>11.32</c:v>
                </c:pt>
                <c:pt idx="567">
                  <c:v>11.34</c:v>
                </c:pt>
                <c:pt idx="568">
                  <c:v>11.36</c:v>
                </c:pt>
                <c:pt idx="569">
                  <c:v>11.38</c:v>
                </c:pt>
                <c:pt idx="570">
                  <c:v>11.4</c:v>
                </c:pt>
                <c:pt idx="571">
                  <c:v>11.42</c:v>
                </c:pt>
                <c:pt idx="572">
                  <c:v>11.44</c:v>
                </c:pt>
                <c:pt idx="573">
                  <c:v>11.46</c:v>
                </c:pt>
                <c:pt idx="574">
                  <c:v>11.48</c:v>
                </c:pt>
                <c:pt idx="575">
                  <c:v>11.5</c:v>
                </c:pt>
                <c:pt idx="576">
                  <c:v>11.52</c:v>
                </c:pt>
                <c:pt idx="577">
                  <c:v>11.54</c:v>
                </c:pt>
                <c:pt idx="578">
                  <c:v>11.56</c:v>
                </c:pt>
                <c:pt idx="579">
                  <c:v>11.58</c:v>
                </c:pt>
                <c:pt idx="580">
                  <c:v>11.6</c:v>
                </c:pt>
                <c:pt idx="581">
                  <c:v>11.62</c:v>
                </c:pt>
                <c:pt idx="582">
                  <c:v>11.64</c:v>
                </c:pt>
                <c:pt idx="583">
                  <c:v>11.66</c:v>
                </c:pt>
                <c:pt idx="584">
                  <c:v>11.68</c:v>
                </c:pt>
                <c:pt idx="585">
                  <c:v>11.7</c:v>
                </c:pt>
                <c:pt idx="586">
                  <c:v>11.72</c:v>
                </c:pt>
                <c:pt idx="587">
                  <c:v>11.74</c:v>
                </c:pt>
                <c:pt idx="588">
                  <c:v>11.76</c:v>
                </c:pt>
                <c:pt idx="589">
                  <c:v>11.78</c:v>
                </c:pt>
                <c:pt idx="590">
                  <c:v>11.8</c:v>
                </c:pt>
                <c:pt idx="591">
                  <c:v>11.82</c:v>
                </c:pt>
                <c:pt idx="592">
                  <c:v>11.84</c:v>
                </c:pt>
                <c:pt idx="593">
                  <c:v>11.86</c:v>
                </c:pt>
                <c:pt idx="594">
                  <c:v>11.88</c:v>
                </c:pt>
                <c:pt idx="595">
                  <c:v>11.9</c:v>
                </c:pt>
                <c:pt idx="596">
                  <c:v>11.92</c:v>
                </c:pt>
                <c:pt idx="597">
                  <c:v>11.94</c:v>
                </c:pt>
                <c:pt idx="598">
                  <c:v>11.96</c:v>
                </c:pt>
                <c:pt idx="599">
                  <c:v>11.98</c:v>
                </c:pt>
                <c:pt idx="600">
                  <c:v>12</c:v>
                </c:pt>
                <c:pt idx="601">
                  <c:v>12.02</c:v>
                </c:pt>
                <c:pt idx="602">
                  <c:v>12.04</c:v>
                </c:pt>
                <c:pt idx="603">
                  <c:v>12.06</c:v>
                </c:pt>
                <c:pt idx="604">
                  <c:v>12.08</c:v>
                </c:pt>
                <c:pt idx="605">
                  <c:v>12.1</c:v>
                </c:pt>
                <c:pt idx="606">
                  <c:v>12.12</c:v>
                </c:pt>
                <c:pt idx="607">
                  <c:v>12.14</c:v>
                </c:pt>
                <c:pt idx="608">
                  <c:v>12.16</c:v>
                </c:pt>
                <c:pt idx="609">
                  <c:v>12.18</c:v>
                </c:pt>
                <c:pt idx="610">
                  <c:v>12.2</c:v>
                </c:pt>
                <c:pt idx="611">
                  <c:v>12.22</c:v>
                </c:pt>
                <c:pt idx="612">
                  <c:v>12.24</c:v>
                </c:pt>
                <c:pt idx="613">
                  <c:v>12.26</c:v>
                </c:pt>
                <c:pt idx="614">
                  <c:v>12.28</c:v>
                </c:pt>
                <c:pt idx="615">
                  <c:v>12.3</c:v>
                </c:pt>
                <c:pt idx="616">
                  <c:v>12.32</c:v>
                </c:pt>
                <c:pt idx="617">
                  <c:v>12.34</c:v>
                </c:pt>
                <c:pt idx="618">
                  <c:v>12.36</c:v>
                </c:pt>
                <c:pt idx="619">
                  <c:v>12.38</c:v>
                </c:pt>
                <c:pt idx="620">
                  <c:v>12.4</c:v>
                </c:pt>
                <c:pt idx="621">
                  <c:v>12.42</c:v>
                </c:pt>
                <c:pt idx="622">
                  <c:v>12.44</c:v>
                </c:pt>
                <c:pt idx="623">
                  <c:v>12.46</c:v>
                </c:pt>
                <c:pt idx="624">
                  <c:v>12.48</c:v>
                </c:pt>
                <c:pt idx="625">
                  <c:v>12.5</c:v>
                </c:pt>
                <c:pt idx="626">
                  <c:v>12.52</c:v>
                </c:pt>
                <c:pt idx="627">
                  <c:v>12.54</c:v>
                </c:pt>
                <c:pt idx="628">
                  <c:v>12.56</c:v>
                </c:pt>
                <c:pt idx="629">
                  <c:v>12.58</c:v>
                </c:pt>
                <c:pt idx="630">
                  <c:v>12.6</c:v>
                </c:pt>
                <c:pt idx="631">
                  <c:v>12.62</c:v>
                </c:pt>
                <c:pt idx="632">
                  <c:v>12.64</c:v>
                </c:pt>
                <c:pt idx="633">
                  <c:v>12.66</c:v>
                </c:pt>
                <c:pt idx="634">
                  <c:v>12.68</c:v>
                </c:pt>
                <c:pt idx="635">
                  <c:v>12.7</c:v>
                </c:pt>
                <c:pt idx="636">
                  <c:v>12.72</c:v>
                </c:pt>
                <c:pt idx="637">
                  <c:v>12.74</c:v>
                </c:pt>
                <c:pt idx="638">
                  <c:v>12.76</c:v>
                </c:pt>
                <c:pt idx="639">
                  <c:v>12.78</c:v>
                </c:pt>
                <c:pt idx="640">
                  <c:v>12.8</c:v>
                </c:pt>
                <c:pt idx="641">
                  <c:v>12.82</c:v>
                </c:pt>
                <c:pt idx="642">
                  <c:v>12.84</c:v>
                </c:pt>
                <c:pt idx="643">
                  <c:v>12.86</c:v>
                </c:pt>
                <c:pt idx="644">
                  <c:v>12.88</c:v>
                </c:pt>
                <c:pt idx="645">
                  <c:v>12.9</c:v>
                </c:pt>
                <c:pt idx="646">
                  <c:v>12.92</c:v>
                </c:pt>
                <c:pt idx="647">
                  <c:v>12.94</c:v>
                </c:pt>
                <c:pt idx="648">
                  <c:v>12.96</c:v>
                </c:pt>
                <c:pt idx="649">
                  <c:v>12.98</c:v>
                </c:pt>
                <c:pt idx="650">
                  <c:v>13</c:v>
                </c:pt>
                <c:pt idx="651">
                  <c:v>13.02</c:v>
                </c:pt>
                <c:pt idx="652">
                  <c:v>13.04</c:v>
                </c:pt>
                <c:pt idx="653">
                  <c:v>13.06</c:v>
                </c:pt>
                <c:pt idx="654">
                  <c:v>13.08</c:v>
                </c:pt>
                <c:pt idx="655">
                  <c:v>13.1</c:v>
                </c:pt>
                <c:pt idx="656">
                  <c:v>13.12</c:v>
                </c:pt>
                <c:pt idx="657">
                  <c:v>13.14</c:v>
                </c:pt>
                <c:pt idx="658">
                  <c:v>13.16</c:v>
                </c:pt>
                <c:pt idx="659">
                  <c:v>13.18</c:v>
                </c:pt>
                <c:pt idx="660">
                  <c:v>13.2</c:v>
                </c:pt>
                <c:pt idx="661">
                  <c:v>13.22</c:v>
                </c:pt>
                <c:pt idx="662">
                  <c:v>13.24</c:v>
                </c:pt>
                <c:pt idx="663">
                  <c:v>13.26</c:v>
                </c:pt>
                <c:pt idx="664">
                  <c:v>13.28</c:v>
                </c:pt>
                <c:pt idx="665">
                  <c:v>13.3</c:v>
                </c:pt>
                <c:pt idx="666">
                  <c:v>13.32</c:v>
                </c:pt>
                <c:pt idx="667">
                  <c:v>13.34</c:v>
                </c:pt>
                <c:pt idx="668">
                  <c:v>13.36</c:v>
                </c:pt>
                <c:pt idx="669">
                  <c:v>13.38</c:v>
                </c:pt>
                <c:pt idx="670">
                  <c:v>13.4</c:v>
                </c:pt>
                <c:pt idx="671">
                  <c:v>13.42</c:v>
                </c:pt>
                <c:pt idx="672">
                  <c:v>13.44</c:v>
                </c:pt>
                <c:pt idx="673">
                  <c:v>13.46</c:v>
                </c:pt>
                <c:pt idx="674">
                  <c:v>13.48</c:v>
                </c:pt>
                <c:pt idx="675">
                  <c:v>13.5</c:v>
                </c:pt>
                <c:pt idx="676">
                  <c:v>13.52</c:v>
                </c:pt>
                <c:pt idx="677">
                  <c:v>13.54</c:v>
                </c:pt>
                <c:pt idx="678">
                  <c:v>13.56</c:v>
                </c:pt>
                <c:pt idx="679">
                  <c:v>13.58</c:v>
                </c:pt>
                <c:pt idx="680">
                  <c:v>13.6</c:v>
                </c:pt>
                <c:pt idx="681">
                  <c:v>13.62</c:v>
                </c:pt>
                <c:pt idx="682">
                  <c:v>13.64</c:v>
                </c:pt>
                <c:pt idx="683">
                  <c:v>13.66</c:v>
                </c:pt>
                <c:pt idx="684">
                  <c:v>13.68</c:v>
                </c:pt>
                <c:pt idx="685">
                  <c:v>13.7</c:v>
                </c:pt>
                <c:pt idx="686">
                  <c:v>13.72</c:v>
                </c:pt>
                <c:pt idx="687">
                  <c:v>13.74</c:v>
                </c:pt>
                <c:pt idx="688">
                  <c:v>13.76</c:v>
                </c:pt>
                <c:pt idx="689">
                  <c:v>13.78</c:v>
                </c:pt>
                <c:pt idx="690">
                  <c:v>13.8</c:v>
                </c:pt>
                <c:pt idx="691">
                  <c:v>13.82</c:v>
                </c:pt>
                <c:pt idx="692">
                  <c:v>13.84</c:v>
                </c:pt>
                <c:pt idx="693">
                  <c:v>13.86</c:v>
                </c:pt>
                <c:pt idx="694">
                  <c:v>13.88</c:v>
                </c:pt>
                <c:pt idx="695">
                  <c:v>13.9</c:v>
                </c:pt>
                <c:pt idx="696">
                  <c:v>13.92</c:v>
                </c:pt>
                <c:pt idx="697">
                  <c:v>13.94</c:v>
                </c:pt>
                <c:pt idx="698">
                  <c:v>13.96</c:v>
                </c:pt>
                <c:pt idx="699">
                  <c:v>13.98</c:v>
                </c:pt>
                <c:pt idx="700">
                  <c:v>14</c:v>
                </c:pt>
                <c:pt idx="701">
                  <c:v>14.02</c:v>
                </c:pt>
                <c:pt idx="702">
                  <c:v>14.04</c:v>
                </c:pt>
                <c:pt idx="703">
                  <c:v>14.06</c:v>
                </c:pt>
                <c:pt idx="704">
                  <c:v>14.08</c:v>
                </c:pt>
                <c:pt idx="705">
                  <c:v>14.1</c:v>
                </c:pt>
                <c:pt idx="706">
                  <c:v>14.12</c:v>
                </c:pt>
                <c:pt idx="707">
                  <c:v>14.14</c:v>
                </c:pt>
                <c:pt idx="708">
                  <c:v>14.16</c:v>
                </c:pt>
                <c:pt idx="709">
                  <c:v>14.18</c:v>
                </c:pt>
                <c:pt idx="710">
                  <c:v>14.2</c:v>
                </c:pt>
                <c:pt idx="711">
                  <c:v>14.22</c:v>
                </c:pt>
                <c:pt idx="712">
                  <c:v>14.24</c:v>
                </c:pt>
                <c:pt idx="713">
                  <c:v>14.26</c:v>
                </c:pt>
                <c:pt idx="714">
                  <c:v>14.28</c:v>
                </c:pt>
                <c:pt idx="715">
                  <c:v>14.3</c:v>
                </c:pt>
                <c:pt idx="716">
                  <c:v>14.32</c:v>
                </c:pt>
                <c:pt idx="717">
                  <c:v>14.34</c:v>
                </c:pt>
                <c:pt idx="718">
                  <c:v>14.36</c:v>
                </c:pt>
                <c:pt idx="719">
                  <c:v>14.38</c:v>
                </c:pt>
                <c:pt idx="720">
                  <c:v>14.4</c:v>
                </c:pt>
                <c:pt idx="721">
                  <c:v>14.42</c:v>
                </c:pt>
                <c:pt idx="722">
                  <c:v>14.44</c:v>
                </c:pt>
                <c:pt idx="723">
                  <c:v>14.46</c:v>
                </c:pt>
                <c:pt idx="724">
                  <c:v>14.48</c:v>
                </c:pt>
                <c:pt idx="725">
                  <c:v>14.5</c:v>
                </c:pt>
                <c:pt idx="726">
                  <c:v>14.52</c:v>
                </c:pt>
                <c:pt idx="727">
                  <c:v>14.54</c:v>
                </c:pt>
                <c:pt idx="728">
                  <c:v>14.56</c:v>
                </c:pt>
                <c:pt idx="729">
                  <c:v>14.58</c:v>
                </c:pt>
                <c:pt idx="730">
                  <c:v>14.6</c:v>
                </c:pt>
                <c:pt idx="731">
                  <c:v>14.62</c:v>
                </c:pt>
                <c:pt idx="732">
                  <c:v>14.64</c:v>
                </c:pt>
                <c:pt idx="733">
                  <c:v>14.66</c:v>
                </c:pt>
                <c:pt idx="734">
                  <c:v>14.68</c:v>
                </c:pt>
                <c:pt idx="735">
                  <c:v>14.7</c:v>
                </c:pt>
                <c:pt idx="736">
                  <c:v>14.72</c:v>
                </c:pt>
                <c:pt idx="737">
                  <c:v>14.74</c:v>
                </c:pt>
                <c:pt idx="738">
                  <c:v>14.76</c:v>
                </c:pt>
                <c:pt idx="739">
                  <c:v>14.78</c:v>
                </c:pt>
                <c:pt idx="740">
                  <c:v>14.8</c:v>
                </c:pt>
                <c:pt idx="741">
                  <c:v>14.82</c:v>
                </c:pt>
                <c:pt idx="742">
                  <c:v>14.84</c:v>
                </c:pt>
                <c:pt idx="743">
                  <c:v>14.86</c:v>
                </c:pt>
                <c:pt idx="744">
                  <c:v>14.88</c:v>
                </c:pt>
                <c:pt idx="745">
                  <c:v>14.9</c:v>
                </c:pt>
                <c:pt idx="746">
                  <c:v>14.92</c:v>
                </c:pt>
                <c:pt idx="747">
                  <c:v>14.94</c:v>
                </c:pt>
                <c:pt idx="748">
                  <c:v>14.96</c:v>
                </c:pt>
                <c:pt idx="749">
                  <c:v>14.98</c:v>
                </c:pt>
                <c:pt idx="750">
                  <c:v>15</c:v>
                </c:pt>
                <c:pt idx="751">
                  <c:v>15.02</c:v>
                </c:pt>
                <c:pt idx="752">
                  <c:v>15.04</c:v>
                </c:pt>
                <c:pt idx="753">
                  <c:v>15.06</c:v>
                </c:pt>
                <c:pt idx="754">
                  <c:v>15.08</c:v>
                </c:pt>
                <c:pt idx="755">
                  <c:v>15.1</c:v>
                </c:pt>
                <c:pt idx="756">
                  <c:v>15.12</c:v>
                </c:pt>
                <c:pt idx="757">
                  <c:v>15.14</c:v>
                </c:pt>
                <c:pt idx="758">
                  <c:v>15.16</c:v>
                </c:pt>
                <c:pt idx="759">
                  <c:v>15.18</c:v>
                </c:pt>
                <c:pt idx="760">
                  <c:v>15.2</c:v>
                </c:pt>
                <c:pt idx="761">
                  <c:v>15.22</c:v>
                </c:pt>
                <c:pt idx="762">
                  <c:v>15.24</c:v>
                </c:pt>
                <c:pt idx="763">
                  <c:v>15.26</c:v>
                </c:pt>
                <c:pt idx="764">
                  <c:v>15.28</c:v>
                </c:pt>
                <c:pt idx="765">
                  <c:v>15.3</c:v>
                </c:pt>
                <c:pt idx="766">
                  <c:v>15.32</c:v>
                </c:pt>
                <c:pt idx="767">
                  <c:v>15.34</c:v>
                </c:pt>
                <c:pt idx="768">
                  <c:v>15.36</c:v>
                </c:pt>
                <c:pt idx="769">
                  <c:v>15.38</c:v>
                </c:pt>
                <c:pt idx="770">
                  <c:v>15.4</c:v>
                </c:pt>
                <c:pt idx="771">
                  <c:v>15.42</c:v>
                </c:pt>
                <c:pt idx="772">
                  <c:v>15.44</c:v>
                </c:pt>
                <c:pt idx="773">
                  <c:v>15.46</c:v>
                </c:pt>
                <c:pt idx="774">
                  <c:v>15.48</c:v>
                </c:pt>
                <c:pt idx="775">
                  <c:v>15.5</c:v>
                </c:pt>
                <c:pt idx="776">
                  <c:v>15.52</c:v>
                </c:pt>
                <c:pt idx="777">
                  <c:v>15.54</c:v>
                </c:pt>
                <c:pt idx="778">
                  <c:v>15.56</c:v>
                </c:pt>
                <c:pt idx="779">
                  <c:v>15.58</c:v>
                </c:pt>
                <c:pt idx="780">
                  <c:v>15.6</c:v>
                </c:pt>
                <c:pt idx="781">
                  <c:v>15.62</c:v>
                </c:pt>
                <c:pt idx="782">
                  <c:v>15.64</c:v>
                </c:pt>
                <c:pt idx="783">
                  <c:v>15.66</c:v>
                </c:pt>
                <c:pt idx="784">
                  <c:v>15.68</c:v>
                </c:pt>
                <c:pt idx="785">
                  <c:v>15.7</c:v>
                </c:pt>
                <c:pt idx="786">
                  <c:v>15.72</c:v>
                </c:pt>
                <c:pt idx="787">
                  <c:v>15.74</c:v>
                </c:pt>
                <c:pt idx="788">
                  <c:v>15.76</c:v>
                </c:pt>
                <c:pt idx="789">
                  <c:v>15.78</c:v>
                </c:pt>
                <c:pt idx="790">
                  <c:v>15.8</c:v>
                </c:pt>
                <c:pt idx="791">
                  <c:v>15.82</c:v>
                </c:pt>
                <c:pt idx="792">
                  <c:v>15.84</c:v>
                </c:pt>
                <c:pt idx="793">
                  <c:v>15.86</c:v>
                </c:pt>
                <c:pt idx="794">
                  <c:v>15.88</c:v>
                </c:pt>
                <c:pt idx="795">
                  <c:v>15.9</c:v>
                </c:pt>
                <c:pt idx="796">
                  <c:v>15.92</c:v>
                </c:pt>
                <c:pt idx="797">
                  <c:v>15.94</c:v>
                </c:pt>
                <c:pt idx="798">
                  <c:v>15.96</c:v>
                </c:pt>
                <c:pt idx="799">
                  <c:v>15.98</c:v>
                </c:pt>
                <c:pt idx="800">
                  <c:v>16</c:v>
                </c:pt>
                <c:pt idx="801">
                  <c:v>16.02</c:v>
                </c:pt>
                <c:pt idx="802">
                  <c:v>16.04</c:v>
                </c:pt>
                <c:pt idx="803">
                  <c:v>16.059999999999999</c:v>
                </c:pt>
                <c:pt idx="804">
                  <c:v>16.079999999999998</c:v>
                </c:pt>
                <c:pt idx="805">
                  <c:v>16.100000000000001</c:v>
                </c:pt>
                <c:pt idx="806">
                  <c:v>16.12</c:v>
                </c:pt>
                <c:pt idx="807">
                  <c:v>16.14</c:v>
                </c:pt>
                <c:pt idx="808">
                  <c:v>16.16</c:v>
                </c:pt>
                <c:pt idx="809">
                  <c:v>16.18</c:v>
                </c:pt>
                <c:pt idx="810">
                  <c:v>16.2</c:v>
                </c:pt>
                <c:pt idx="811">
                  <c:v>16.22</c:v>
                </c:pt>
                <c:pt idx="812">
                  <c:v>16.239999999999998</c:v>
                </c:pt>
                <c:pt idx="813">
                  <c:v>16.260000000000002</c:v>
                </c:pt>
                <c:pt idx="814">
                  <c:v>16.28</c:v>
                </c:pt>
                <c:pt idx="815">
                  <c:v>16.3</c:v>
                </c:pt>
                <c:pt idx="816">
                  <c:v>16.32</c:v>
                </c:pt>
                <c:pt idx="817">
                  <c:v>16.34</c:v>
                </c:pt>
                <c:pt idx="818">
                  <c:v>16.36</c:v>
                </c:pt>
                <c:pt idx="819">
                  <c:v>16.38</c:v>
                </c:pt>
                <c:pt idx="820">
                  <c:v>16.399999999999999</c:v>
                </c:pt>
                <c:pt idx="821">
                  <c:v>16.420000000000002</c:v>
                </c:pt>
                <c:pt idx="822">
                  <c:v>16.440000000000001</c:v>
                </c:pt>
                <c:pt idx="823">
                  <c:v>16.46</c:v>
                </c:pt>
                <c:pt idx="824">
                  <c:v>16.48</c:v>
                </c:pt>
                <c:pt idx="825">
                  <c:v>16.5</c:v>
                </c:pt>
                <c:pt idx="826">
                  <c:v>16.52</c:v>
                </c:pt>
                <c:pt idx="827">
                  <c:v>16.54</c:v>
                </c:pt>
                <c:pt idx="828">
                  <c:v>16.559999999999999</c:v>
                </c:pt>
                <c:pt idx="829">
                  <c:v>16.579999999999998</c:v>
                </c:pt>
                <c:pt idx="830">
                  <c:v>16.600000000000001</c:v>
                </c:pt>
                <c:pt idx="831">
                  <c:v>16.62</c:v>
                </c:pt>
                <c:pt idx="832">
                  <c:v>16.64</c:v>
                </c:pt>
                <c:pt idx="833">
                  <c:v>16.66</c:v>
                </c:pt>
                <c:pt idx="834">
                  <c:v>16.68</c:v>
                </c:pt>
                <c:pt idx="835">
                  <c:v>16.7</c:v>
                </c:pt>
                <c:pt idx="836">
                  <c:v>16.72</c:v>
                </c:pt>
                <c:pt idx="837">
                  <c:v>16.739999999999998</c:v>
                </c:pt>
                <c:pt idx="838">
                  <c:v>16.760000000000002</c:v>
                </c:pt>
                <c:pt idx="839">
                  <c:v>16.78</c:v>
                </c:pt>
                <c:pt idx="840">
                  <c:v>16.8</c:v>
                </c:pt>
                <c:pt idx="841">
                  <c:v>16.82</c:v>
                </c:pt>
                <c:pt idx="842">
                  <c:v>16.84</c:v>
                </c:pt>
                <c:pt idx="843">
                  <c:v>16.86</c:v>
                </c:pt>
                <c:pt idx="844">
                  <c:v>16.88</c:v>
                </c:pt>
                <c:pt idx="845">
                  <c:v>16.899999999999999</c:v>
                </c:pt>
                <c:pt idx="846">
                  <c:v>16.920000000000002</c:v>
                </c:pt>
                <c:pt idx="847">
                  <c:v>16.940000000000001</c:v>
                </c:pt>
                <c:pt idx="848">
                  <c:v>16.96</c:v>
                </c:pt>
                <c:pt idx="849">
                  <c:v>16.98</c:v>
                </c:pt>
                <c:pt idx="850">
                  <c:v>17</c:v>
                </c:pt>
                <c:pt idx="851">
                  <c:v>17.02</c:v>
                </c:pt>
                <c:pt idx="852">
                  <c:v>17.04</c:v>
                </c:pt>
                <c:pt idx="853">
                  <c:v>17.059999999999999</c:v>
                </c:pt>
                <c:pt idx="854">
                  <c:v>17.079999999999998</c:v>
                </c:pt>
                <c:pt idx="855">
                  <c:v>17.100000000000001</c:v>
                </c:pt>
                <c:pt idx="856">
                  <c:v>17.12</c:v>
                </c:pt>
                <c:pt idx="857">
                  <c:v>17.14</c:v>
                </c:pt>
                <c:pt idx="858">
                  <c:v>17.16</c:v>
                </c:pt>
                <c:pt idx="859">
                  <c:v>17.18</c:v>
                </c:pt>
                <c:pt idx="860">
                  <c:v>17.2</c:v>
                </c:pt>
                <c:pt idx="861">
                  <c:v>17.22</c:v>
                </c:pt>
                <c:pt idx="862">
                  <c:v>17.239999999999998</c:v>
                </c:pt>
                <c:pt idx="863">
                  <c:v>17.260000000000002</c:v>
                </c:pt>
                <c:pt idx="864">
                  <c:v>17.28</c:v>
                </c:pt>
                <c:pt idx="865">
                  <c:v>17.3</c:v>
                </c:pt>
                <c:pt idx="866">
                  <c:v>17.32</c:v>
                </c:pt>
                <c:pt idx="867">
                  <c:v>17.34</c:v>
                </c:pt>
                <c:pt idx="868">
                  <c:v>17.36</c:v>
                </c:pt>
                <c:pt idx="869">
                  <c:v>17.38</c:v>
                </c:pt>
                <c:pt idx="870">
                  <c:v>17.399999999999999</c:v>
                </c:pt>
                <c:pt idx="871">
                  <c:v>17.420000000000002</c:v>
                </c:pt>
                <c:pt idx="872">
                  <c:v>17.440000000000001</c:v>
                </c:pt>
                <c:pt idx="873">
                  <c:v>17.46</c:v>
                </c:pt>
                <c:pt idx="874">
                  <c:v>17.48</c:v>
                </c:pt>
                <c:pt idx="875">
                  <c:v>17.5</c:v>
                </c:pt>
                <c:pt idx="876">
                  <c:v>17.52</c:v>
                </c:pt>
                <c:pt idx="877">
                  <c:v>17.54</c:v>
                </c:pt>
                <c:pt idx="878">
                  <c:v>17.559999999999999</c:v>
                </c:pt>
                <c:pt idx="879">
                  <c:v>17.579999999999998</c:v>
                </c:pt>
                <c:pt idx="880">
                  <c:v>17.600000000000001</c:v>
                </c:pt>
                <c:pt idx="881">
                  <c:v>17.62</c:v>
                </c:pt>
                <c:pt idx="882">
                  <c:v>17.64</c:v>
                </c:pt>
                <c:pt idx="883">
                  <c:v>17.66</c:v>
                </c:pt>
                <c:pt idx="884">
                  <c:v>17.68</c:v>
                </c:pt>
                <c:pt idx="885">
                  <c:v>17.7</c:v>
                </c:pt>
                <c:pt idx="886">
                  <c:v>17.72</c:v>
                </c:pt>
                <c:pt idx="887">
                  <c:v>17.739999999999998</c:v>
                </c:pt>
                <c:pt idx="888">
                  <c:v>17.760000000000002</c:v>
                </c:pt>
                <c:pt idx="889">
                  <c:v>17.78</c:v>
                </c:pt>
                <c:pt idx="890">
                  <c:v>17.8</c:v>
                </c:pt>
                <c:pt idx="891">
                  <c:v>17.82</c:v>
                </c:pt>
                <c:pt idx="892">
                  <c:v>17.84</c:v>
                </c:pt>
                <c:pt idx="893">
                  <c:v>17.86</c:v>
                </c:pt>
                <c:pt idx="894">
                  <c:v>17.88</c:v>
                </c:pt>
                <c:pt idx="895">
                  <c:v>17.899999999999999</c:v>
                </c:pt>
                <c:pt idx="896">
                  <c:v>17.920000000000002</c:v>
                </c:pt>
                <c:pt idx="897">
                  <c:v>17.940000000000001</c:v>
                </c:pt>
                <c:pt idx="898">
                  <c:v>17.96</c:v>
                </c:pt>
                <c:pt idx="899">
                  <c:v>17.98</c:v>
                </c:pt>
                <c:pt idx="900">
                  <c:v>18</c:v>
                </c:pt>
                <c:pt idx="901">
                  <c:v>18.02</c:v>
                </c:pt>
                <c:pt idx="902">
                  <c:v>18.04</c:v>
                </c:pt>
                <c:pt idx="903">
                  <c:v>18.059999999999999</c:v>
                </c:pt>
                <c:pt idx="904">
                  <c:v>18.079999999999998</c:v>
                </c:pt>
                <c:pt idx="905">
                  <c:v>18.100000000000001</c:v>
                </c:pt>
                <c:pt idx="906">
                  <c:v>18.12</c:v>
                </c:pt>
                <c:pt idx="907">
                  <c:v>18.14</c:v>
                </c:pt>
                <c:pt idx="908">
                  <c:v>18.16</c:v>
                </c:pt>
                <c:pt idx="909">
                  <c:v>18.18</c:v>
                </c:pt>
                <c:pt idx="910">
                  <c:v>18.2</c:v>
                </c:pt>
                <c:pt idx="911">
                  <c:v>18.22</c:v>
                </c:pt>
                <c:pt idx="912">
                  <c:v>18.239999999999998</c:v>
                </c:pt>
                <c:pt idx="913">
                  <c:v>18.260000000000002</c:v>
                </c:pt>
                <c:pt idx="914">
                  <c:v>18.28</c:v>
                </c:pt>
                <c:pt idx="915">
                  <c:v>18.3</c:v>
                </c:pt>
                <c:pt idx="916">
                  <c:v>18.32</c:v>
                </c:pt>
                <c:pt idx="917">
                  <c:v>18.34</c:v>
                </c:pt>
                <c:pt idx="918">
                  <c:v>18.36</c:v>
                </c:pt>
                <c:pt idx="919">
                  <c:v>18.38</c:v>
                </c:pt>
                <c:pt idx="920">
                  <c:v>18.399999999999999</c:v>
                </c:pt>
                <c:pt idx="921">
                  <c:v>18.420000000000002</c:v>
                </c:pt>
                <c:pt idx="922">
                  <c:v>18.440000000000001</c:v>
                </c:pt>
                <c:pt idx="923">
                  <c:v>18.46</c:v>
                </c:pt>
                <c:pt idx="924">
                  <c:v>18.48</c:v>
                </c:pt>
                <c:pt idx="925">
                  <c:v>18.5</c:v>
                </c:pt>
                <c:pt idx="926">
                  <c:v>18.52</c:v>
                </c:pt>
                <c:pt idx="927">
                  <c:v>18.54</c:v>
                </c:pt>
                <c:pt idx="928">
                  <c:v>18.559999999999999</c:v>
                </c:pt>
                <c:pt idx="929">
                  <c:v>18.579999999999998</c:v>
                </c:pt>
                <c:pt idx="930">
                  <c:v>18.600000000000001</c:v>
                </c:pt>
                <c:pt idx="931">
                  <c:v>18.62</c:v>
                </c:pt>
                <c:pt idx="932">
                  <c:v>18.64</c:v>
                </c:pt>
                <c:pt idx="933">
                  <c:v>18.66</c:v>
                </c:pt>
                <c:pt idx="934">
                  <c:v>18.68</c:v>
                </c:pt>
                <c:pt idx="935">
                  <c:v>18.7</c:v>
                </c:pt>
                <c:pt idx="936">
                  <c:v>18.72</c:v>
                </c:pt>
                <c:pt idx="937">
                  <c:v>18.739999999999998</c:v>
                </c:pt>
                <c:pt idx="938">
                  <c:v>18.760000000000002</c:v>
                </c:pt>
                <c:pt idx="939">
                  <c:v>18.78</c:v>
                </c:pt>
                <c:pt idx="940">
                  <c:v>18.8</c:v>
                </c:pt>
                <c:pt idx="941">
                  <c:v>18.82</c:v>
                </c:pt>
                <c:pt idx="942">
                  <c:v>18.84</c:v>
                </c:pt>
                <c:pt idx="943">
                  <c:v>18.86</c:v>
                </c:pt>
                <c:pt idx="944">
                  <c:v>18.88</c:v>
                </c:pt>
                <c:pt idx="945">
                  <c:v>18.899999999999999</c:v>
                </c:pt>
                <c:pt idx="946">
                  <c:v>18.920000000000002</c:v>
                </c:pt>
                <c:pt idx="947">
                  <c:v>18.940000000000001</c:v>
                </c:pt>
                <c:pt idx="948">
                  <c:v>18.96</c:v>
                </c:pt>
                <c:pt idx="949">
                  <c:v>18.98</c:v>
                </c:pt>
                <c:pt idx="950">
                  <c:v>19</c:v>
                </c:pt>
                <c:pt idx="951">
                  <c:v>19.02</c:v>
                </c:pt>
                <c:pt idx="952">
                  <c:v>19.04</c:v>
                </c:pt>
                <c:pt idx="953">
                  <c:v>19.059999999999999</c:v>
                </c:pt>
                <c:pt idx="954">
                  <c:v>19.079999999999998</c:v>
                </c:pt>
                <c:pt idx="955">
                  <c:v>19.100000000000001</c:v>
                </c:pt>
                <c:pt idx="956">
                  <c:v>19.12</c:v>
                </c:pt>
                <c:pt idx="957">
                  <c:v>19.14</c:v>
                </c:pt>
                <c:pt idx="958">
                  <c:v>19.16</c:v>
                </c:pt>
                <c:pt idx="959">
                  <c:v>19.18</c:v>
                </c:pt>
                <c:pt idx="960">
                  <c:v>19.2</c:v>
                </c:pt>
                <c:pt idx="961">
                  <c:v>19.22</c:v>
                </c:pt>
                <c:pt idx="962">
                  <c:v>19.239999999999998</c:v>
                </c:pt>
                <c:pt idx="963">
                  <c:v>19.260000000000002</c:v>
                </c:pt>
                <c:pt idx="964">
                  <c:v>19.28</c:v>
                </c:pt>
                <c:pt idx="965">
                  <c:v>19.3</c:v>
                </c:pt>
                <c:pt idx="966">
                  <c:v>19.32</c:v>
                </c:pt>
                <c:pt idx="967">
                  <c:v>19.34</c:v>
                </c:pt>
                <c:pt idx="968">
                  <c:v>19.36</c:v>
                </c:pt>
                <c:pt idx="969">
                  <c:v>19.38</c:v>
                </c:pt>
                <c:pt idx="970">
                  <c:v>19.399999999999999</c:v>
                </c:pt>
                <c:pt idx="971">
                  <c:v>19.420000000000002</c:v>
                </c:pt>
                <c:pt idx="972">
                  <c:v>19.440000000000001</c:v>
                </c:pt>
                <c:pt idx="973">
                  <c:v>19.46</c:v>
                </c:pt>
                <c:pt idx="974">
                  <c:v>19.48</c:v>
                </c:pt>
                <c:pt idx="975">
                  <c:v>19.5</c:v>
                </c:pt>
                <c:pt idx="976">
                  <c:v>19.52</c:v>
                </c:pt>
                <c:pt idx="977">
                  <c:v>19.54</c:v>
                </c:pt>
                <c:pt idx="978">
                  <c:v>19.559999999999999</c:v>
                </c:pt>
                <c:pt idx="979">
                  <c:v>19.579999999999998</c:v>
                </c:pt>
                <c:pt idx="980">
                  <c:v>19.600000000000001</c:v>
                </c:pt>
                <c:pt idx="981">
                  <c:v>19.62</c:v>
                </c:pt>
                <c:pt idx="982">
                  <c:v>19.64</c:v>
                </c:pt>
                <c:pt idx="983">
                  <c:v>19.66</c:v>
                </c:pt>
                <c:pt idx="984">
                  <c:v>19.68</c:v>
                </c:pt>
                <c:pt idx="985">
                  <c:v>19.7</c:v>
                </c:pt>
                <c:pt idx="986">
                  <c:v>19.72</c:v>
                </c:pt>
                <c:pt idx="987">
                  <c:v>19.739999999999998</c:v>
                </c:pt>
                <c:pt idx="988">
                  <c:v>19.760000000000002</c:v>
                </c:pt>
                <c:pt idx="989">
                  <c:v>19.78</c:v>
                </c:pt>
                <c:pt idx="990">
                  <c:v>19.8</c:v>
                </c:pt>
                <c:pt idx="991">
                  <c:v>19.82</c:v>
                </c:pt>
                <c:pt idx="992">
                  <c:v>19.84</c:v>
                </c:pt>
                <c:pt idx="993">
                  <c:v>19.86</c:v>
                </c:pt>
                <c:pt idx="994">
                  <c:v>19.88</c:v>
                </c:pt>
                <c:pt idx="995">
                  <c:v>19.899999999999999</c:v>
                </c:pt>
                <c:pt idx="996">
                  <c:v>19.920000000000002</c:v>
                </c:pt>
                <c:pt idx="997">
                  <c:v>19.940000000000001</c:v>
                </c:pt>
                <c:pt idx="998">
                  <c:v>19.96</c:v>
                </c:pt>
                <c:pt idx="999">
                  <c:v>19.98</c:v>
                </c:pt>
                <c:pt idx="1000">
                  <c:v>20</c:v>
                </c:pt>
                <c:pt idx="1001">
                  <c:v>20.02</c:v>
                </c:pt>
                <c:pt idx="1002">
                  <c:v>20.04</c:v>
                </c:pt>
                <c:pt idx="1003">
                  <c:v>20.059999999999999</c:v>
                </c:pt>
                <c:pt idx="1004">
                  <c:v>20.079999999999998</c:v>
                </c:pt>
                <c:pt idx="1005">
                  <c:v>20.100000000000001</c:v>
                </c:pt>
                <c:pt idx="1006">
                  <c:v>20.12</c:v>
                </c:pt>
                <c:pt idx="1007">
                  <c:v>20.14</c:v>
                </c:pt>
                <c:pt idx="1008">
                  <c:v>20.16</c:v>
                </c:pt>
                <c:pt idx="1009">
                  <c:v>20.18</c:v>
                </c:pt>
                <c:pt idx="1010">
                  <c:v>20.2</c:v>
                </c:pt>
                <c:pt idx="1011">
                  <c:v>20.22</c:v>
                </c:pt>
                <c:pt idx="1012">
                  <c:v>20.239999999999998</c:v>
                </c:pt>
                <c:pt idx="1013">
                  <c:v>20.260000000000002</c:v>
                </c:pt>
                <c:pt idx="1014">
                  <c:v>20.28</c:v>
                </c:pt>
                <c:pt idx="1015">
                  <c:v>20.3</c:v>
                </c:pt>
                <c:pt idx="1016">
                  <c:v>20.32</c:v>
                </c:pt>
                <c:pt idx="1017">
                  <c:v>20.34</c:v>
                </c:pt>
                <c:pt idx="1018">
                  <c:v>20.36</c:v>
                </c:pt>
                <c:pt idx="1019">
                  <c:v>20.38</c:v>
                </c:pt>
                <c:pt idx="1020">
                  <c:v>20.399999999999999</c:v>
                </c:pt>
                <c:pt idx="1021">
                  <c:v>20.420000000000002</c:v>
                </c:pt>
                <c:pt idx="1022">
                  <c:v>20.440000000000001</c:v>
                </c:pt>
                <c:pt idx="1023">
                  <c:v>20.46</c:v>
                </c:pt>
                <c:pt idx="1024">
                  <c:v>20.48</c:v>
                </c:pt>
                <c:pt idx="1025">
                  <c:v>20.5</c:v>
                </c:pt>
                <c:pt idx="1026">
                  <c:v>20.52</c:v>
                </c:pt>
                <c:pt idx="1027">
                  <c:v>20.54</c:v>
                </c:pt>
                <c:pt idx="1028">
                  <c:v>20.56</c:v>
                </c:pt>
                <c:pt idx="1029">
                  <c:v>20.58</c:v>
                </c:pt>
                <c:pt idx="1030">
                  <c:v>20.6</c:v>
                </c:pt>
                <c:pt idx="1031">
                  <c:v>20.62</c:v>
                </c:pt>
                <c:pt idx="1032">
                  <c:v>20.64</c:v>
                </c:pt>
                <c:pt idx="1033">
                  <c:v>20.66</c:v>
                </c:pt>
                <c:pt idx="1034">
                  <c:v>20.68</c:v>
                </c:pt>
                <c:pt idx="1035">
                  <c:v>20.7</c:v>
                </c:pt>
                <c:pt idx="1036">
                  <c:v>20.72</c:v>
                </c:pt>
                <c:pt idx="1037">
                  <c:v>20.74</c:v>
                </c:pt>
                <c:pt idx="1038">
                  <c:v>20.76</c:v>
                </c:pt>
                <c:pt idx="1039">
                  <c:v>20.78</c:v>
                </c:pt>
                <c:pt idx="1040">
                  <c:v>20.8</c:v>
                </c:pt>
                <c:pt idx="1041">
                  <c:v>20.82</c:v>
                </c:pt>
                <c:pt idx="1042">
                  <c:v>20.84</c:v>
                </c:pt>
                <c:pt idx="1043">
                  <c:v>20.86</c:v>
                </c:pt>
                <c:pt idx="1044">
                  <c:v>20.88</c:v>
                </c:pt>
                <c:pt idx="1045">
                  <c:v>20.9</c:v>
                </c:pt>
                <c:pt idx="1046">
                  <c:v>20.92</c:v>
                </c:pt>
                <c:pt idx="1047">
                  <c:v>20.94</c:v>
                </c:pt>
                <c:pt idx="1048">
                  <c:v>20.96</c:v>
                </c:pt>
                <c:pt idx="1049">
                  <c:v>20.98</c:v>
                </c:pt>
                <c:pt idx="1050">
                  <c:v>21</c:v>
                </c:pt>
                <c:pt idx="1051">
                  <c:v>21.02</c:v>
                </c:pt>
                <c:pt idx="1052">
                  <c:v>21.04</c:v>
                </c:pt>
                <c:pt idx="1053">
                  <c:v>21.06</c:v>
                </c:pt>
                <c:pt idx="1054">
                  <c:v>21.08</c:v>
                </c:pt>
                <c:pt idx="1055">
                  <c:v>21.1</c:v>
                </c:pt>
                <c:pt idx="1056">
                  <c:v>21.12</c:v>
                </c:pt>
                <c:pt idx="1057">
                  <c:v>21.14</c:v>
                </c:pt>
                <c:pt idx="1058">
                  <c:v>21.16</c:v>
                </c:pt>
                <c:pt idx="1059">
                  <c:v>21.18</c:v>
                </c:pt>
                <c:pt idx="1060">
                  <c:v>21.2</c:v>
                </c:pt>
                <c:pt idx="1061">
                  <c:v>21.22</c:v>
                </c:pt>
                <c:pt idx="1062">
                  <c:v>21.24</c:v>
                </c:pt>
                <c:pt idx="1063">
                  <c:v>21.26</c:v>
                </c:pt>
                <c:pt idx="1064">
                  <c:v>21.28</c:v>
                </c:pt>
                <c:pt idx="1065">
                  <c:v>21.3</c:v>
                </c:pt>
                <c:pt idx="1066">
                  <c:v>21.32</c:v>
                </c:pt>
                <c:pt idx="1067">
                  <c:v>21.34</c:v>
                </c:pt>
                <c:pt idx="1068">
                  <c:v>21.36</c:v>
                </c:pt>
                <c:pt idx="1069">
                  <c:v>21.38</c:v>
                </c:pt>
                <c:pt idx="1070">
                  <c:v>21.4</c:v>
                </c:pt>
                <c:pt idx="1071">
                  <c:v>21.42</c:v>
                </c:pt>
                <c:pt idx="1072">
                  <c:v>21.44</c:v>
                </c:pt>
                <c:pt idx="1073">
                  <c:v>21.46</c:v>
                </c:pt>
                <c:pt idx="1074">
                  <c:v>21.48</c:v>
                </c:pt>
                <c:pt idx="1075">
                  <c:v>21.5</c:v>
                </c:pt>
                <c:pt idx="1076">
                  <c:v>21.52</c:v>
                </c:pt>
                <c:pt idx="1077">
                  <c:v>21.54</c:v>
                </c:pt>
                <c:pt idx="1078">
                  <c:v>21.56</c:v>
                </c:pt>
                <c:pt idx="1079">
                  <c:v>21.58</c:v>
                </c:pt>
                <c:pt idx="1080">
                  <c:v>21.6</c:v>
                </c:pt>
                <c:pt idx="1081">
                  <c:v>21.62</c:v>
                </c:pt>
                <c:pt idx="1082">
                  <c:v>21.64</c:v>
                </c:pt>
                <c:pt idx="1083">
                  <c:v>21.66</c:v>
                </c:pt>
                <c:pt idx="1084">
                  <c:v>21.68</c:v>
                </c:pt>
                <c:pt idx="1085">
                  <c:v>21.7</c:v>
                </c:pt>
                <c:pt idx="1086">
                  <c:v>21.72</c:v>
                </c:pt>
                <c:pt idx="1087">
                  <c:v>21.74</c:v>
                </c:pt>
                <c:pt idx="1088">
                  <c:v>21.76</c:v>
                </c:pt>
                <c:pt idx="1089">
                  <c:v>21.78</c:v>
                </c:pt>
                <c:pt idx="1090">
                  <c:v>21.8</c:v>
                </c:pt>
                <c:pt idx="1091">
                  <c:v>21.82</c:v>
                </c:pt>
                <c:pt idx="1092">
                  <c:v>21.84</c:v>
                </c:pt>
                <c:pt idx="1093">
                  <c:v>21.86</c:v>
                </c:pt>
                <c:pt idx="1094">
                  <c:v>21.88</c:v>
                </c:pt>
                <c:pt idx="1095">
                  <c:v>21.9</c:v>
                </c:pt>
                <c:pt idx="1096">
                  <c:v>21.92</c:v>
                </c:pt>
                <c:pt idx="1097">
                  <c:v>21.94</c:v>
                </c:pt>
                <c:pt idx="1098">
                  <c:v>21.96</c:v>
                </c:pt>
                <c:pt idx="1099">
                  <c:v>21.98</c:v>
                </c:pt>
                <c:pt idx="1100">
                  <c:v>22</c:v>
                </c:pt>
                <c:pt idx="1101">
                  <c:v>22.02</c:v>
                </c:pt>
                <c:pt idx="1102">
                  <c:v>22.04</c:v>
                </c:pt>
                <c:pt idx="1103">
                  <c:v>22.06</c:v>
                </c:pt>
                <c:pt idx="1104">
                  <c:v>22.08</c:v>
                </c:pt>
                <c:pt idx="1105">
                  <c:v>22.1</c:v>
                </c:pt>
                <c:pt idx="1106">
                  <c:v>22.12</c:v>
                </c:pt>
                <c:pt idx="1107">
                  <c:v>22.14</c:v>
                </c:pt>
                <c:pt idx="1108">
                  <c:v>22.16</c:v>
                </c:pt>
                <c:pt idx="1109">
                  <c:v>22.18</c:v>
                </c:pt>
                <c:pt idx="1110">
                  <c:v>22.2</c:v>
                </c:pt>
                <c:pt idx="1111">
                  <c:v>22.22</c:v>
                </c:pt>
                <c:pt idx="1112">
                  <c:v>22.24</c:v>
                </c:pt>
                <c:pt idx="1113">
                  <c:v>22.26</c:v>
                </c:pt>
                <c:pt idx="1114">
                  <c:v>22.28</c:v>
                </c:pt>
                <c:pt idx="1115">
                  <c:v>22.3</c:v>
                </c:pt>
                <c:pt idx="1116">
                  <c:v>22.32</c:v>
                </c:pt>
                <c:pt idx="1117">
                  <c:v>22.34</c:v>
                </c:pt>
                <c:pt idx="1118">
                  <c:v>22.36</c:v>
                </c:pt>
                <c:pt idx="1119">
                  <c:v>22.38</c:v>
                </c:pt>
                <c:pt idx="1120">
                  <c:v>22.4</c:v>
                </c:pt>
                <c:pt idx="1121">
                  <c:v>22.42</c:v>
                </c:pt>
                <c:pt idx="1122">
                  <c:v>22.44</c:v>
                </c:pt>
                <c:pt idx="1123">
                  <c:v>22.46</c:v>
                </c:pt>
                <c:pt idx="1124">
                  <c:v>22.48</c:v>
                </c:pt>
                <c:pt idx="1125">
                  <c:v>22.5</c:v>
                </c:pt>
                <c:pt idx="1126">
                  <c:v>22.52</c:v>
                </c:pt>
                <c:pt idx="1127">
                  <c:v>22.54</c:v>
                </c:pt>
                <c:pt idx="1128">
                  <c:v>22.56</c:v>
                </c:pt>
                <c:pt idx="1129">
                  <c:v>22.58</c:v>
                </c:pt>
                <c:pt idx="1130">
                  <c:v>22.6</c:v>
                </c:pt>
                <c:pt idx="1131">
                  <c:v>22.62</c:v>
                </c:pt>
                <c:pt idx="1132">
                  <c:v>22.64</c:v>
                </c:pt>
                <c:pt idx="1133">
                  <c:v>22.66</c:v>
                </c:pt>
                <c:pt idx="1134">
                  <c:v>22.68</c:v>
                </c:pt>
                <c:pt idx="1135">
                  <c:v>22.7</c:v>
                </c:pt>
                <c:pt idx="1136">
                  <c:v>22.72</c:v>
                </c:pt>
                <c:pt idx="1137">
                  <c:v>22.74</c:v>
                </c:pt>
                <c:pt idx="1138">
                  <c:v>22.76</c:v>
                </c:pt>
                <c:pt idx="1139">
                  <c:v>22.78</c:v>
                </c:pt>
                <c:pt idx="1140">
                  <c:v>22.8</c:v>
                </c:pt>
                <c:pt idx="1141">
                  <c:v>22.82</c:v>
                </c:pt>
                <c:pt idx="1142">
                  <c:v>22.84</c:v>
                </c:pt>
                <c:pt idx="1143">
                  <c:v>22.86</c:v>
                </c:pt>
                <c:pt idx="1144">
                  <c:v>22.88</c:v>
                </c:pt>
                <c:pt idx="1145">
                  <c:v>22.9</c:v>
                </c:pt>
                <c:pt idx="1146">
                  <c:v>22.92</c:v>
                </c:pt>
                <c:pt idx="1147">
                  <c:v>22.94</c:v>
                </c:pt>
                <c:pt idx="1148">
                  <c:v>22.96</c:v>
                </c:pt>
                <c:pt idx="1149">
                  <c:v>22.98</c:v>
                </c:pt>
                <c:pt idx="1150">
                  <c:v>23</c:v>
                </c:pt>
                <c:pt idx="1151">
                  <c:v>23.02</c:v>
                </c:pt>
                <c:pt idx="1152">
                  <c:v>23.04</c:v>
                </c:pt>
                <c:pt idx="1153">
                  <c:v>23.06</c:v>
                </c:pt>
                <c:pt idx="1154">
                  <c:v>23.08</c:v>
                </c:pt>
                <c:pt idx="1155">
                  <c:v>23.1</c:v>
                </c:pt>
                <c:pt idx="1156">
                  <c:v>23.12</c:v>
                </c:pt>
                <c:pt idx="1157">
                  <c:v>23.14</c:v>
                </c:pt>
                <c:pt idx="1158">
                  <c:v>23.16</c:v>
                </c:pt>
                <c:pt idx="1159">
                  <c:v>23.18</c:v>
                </c:pt>
                <c:pt idx="1160">
                  <c:v>23.2</c:v>
                </c:pt>
                <c:pt idx="1161">
                  <c:v>23.22</c:v>
                </c:pt>
                <c:pt idx="1162">
                  <c:v>23.24</c:v>
                </c:pt>
                <c:pt idx="1163">
                  <c:v>23.26</c:v>
                </c:pt>
                <c:pt idx="1164">
                  <c:v>23.28</c:v>
                </c:pt>
                <c:pt idx="1165">
                  <c:v>23.3</c:v>
                </c:pt>
                <c:pt idx="1166">
                  <c:v>23.32</c:v>
                </c:pt>
                <c:pt idx="1167">
                  <c:v>23.34</c:v>
                </c:pt>
                <c:pt idx="1168">
                  <c:v>23.36</c:v>
                </c:pt>
                <c:pt idx="1169">
                  <c:v>23.38</c:v>
                </c:pt>
                <c:pt idx="1170">
                  <c:v>23.4</c:v>
                </c:pt>
                <c:pt idx="1171">
                  <c:v>23.42</c:v>
                </c:pt>
                <c:pt idx="1172">
                  <c:v>23.44</c:v>
                </c:pt>
                <c:pt idx="1173">
                  <c:v>23.46</c:v>
                </c:pt>
                <c:pt idx="1174">
                  <c:v>23.48</c:v>
                </c:pt>
                <c:pt idx="1175">
                  <c:v>23.5</c:v>
                </c:pt>
                <c:pt idx="1176">
                  <c:v>23.52</c:v>
                </c:pt>
                <c:pt idx="1177">
                  <c:v>23.54</c:v>
                </c:pt>
                <c:pt idx="1178">
                  <c:v>23.56</c:v>
                </c:pt>
                <c:pt idx="1179">
                  <c:v>23.58</c:v>
                </c:pt>
                <c:pt idx="1180">
                  <c:v>23.6</c:v>
                </c:pt>
                <c:pt idx="1181">
                  <c:v>23.62</c:v>
                </c:pt>
                <c:pt idx="1182">
                  <c:v>23.64</c:v>
                </c:pt>
                <c:pt idx="1183">
                  <c:v>23.66</c:v>
                </c:pt>
                <c:pt idx="1184">
                  <c:v>23.68</c:v>
                </c:pt>
                <c:pt idx="1185">
                  <c:v>23.7</c:v>
                </c:pt>
                <c:pt idx="1186">
                  <c:v>23.72</c:v>
                </c:pt>
                <c:pt idx="1187">
                  <c:v>23.74</c:v>
                </c:pt>
                <c:pt idx="1188">
                  <c:v>23.76</c:v>
                </c:pt>
                <c:pt idx="1189">
                  <c:v>23.78</c:v>
                </c:pt>
                <c:pt idx="1190">
                  <c:v>23.8</c:v>
                </c:pt>
                <c:pt idx="1191">
                  <c:v>23.82</c:v>
                </c:pt>
                <c:pt idx="1192">
                  <c:v>23.84</c:v>
                </c:pt>
                <c:pt idx="1193">
                  <c:v>23.86</c:v>
                </c:pt>
                <c:pt idx="1194">
                  <c:v>23.88</c:v>
                </c:pt>
                <c:pt idx="1195">
                  <c:v>23.9</c:v>
                </c:pt>
                <c:pt idx="1196">
                  <c:v>23.92</c:v>
                </c:pt>
                <c:pt idx="1197">
                  <c:v>23.94</c:v>
                </c:pt>
                <c:pt idx="1198">
                  <c:v>23.96</c:v>
                </c:pt>
                <c:pt idx="1199">
                  <c:v>23.98</c:v>
                </c:pt>
                <c:pt idx="1200">
                  <c:v>24</c:v>
                </c:pt>
                <c:pt idx="1201">
                  <c:v>24.02</c:v>
                </c:pt>
                <c:pt idx="1202">
                  <c:v>24.04</c:v>
                </c:pt>
                <c:pt idx="1203">
                  <c:v>24.06</c:v>
                </c:pt>
                <c:pt idx="1204">
                  <c:v>24.08</c:v>
                </c:pt>
                <c:pt idx="1205">
                  <c:v>24.1</c:v>
                </c:pt>
                <c:pt idx="1206">
                  <c:v>24.12</c:v>
                </c:pt>
                <c:pt idx="1207">
                  <c:v>24.14</c:v>
                </c:pt>
                <c:pt idx="1208">
                  <c:v>24.16</c:v>
                </c:pt>
                <c:pt idx="1209">
                  <c:v>24.18</c:v>
                </c:pt>
                <c:pt idx="1210">
                  <c:v>24.2</c:v>
                </c:pt>
                <c:pt idx="1211">
                  <c:v>24.22</c:v>
                </c:pt>
                <c:pt idx="1212">
                  <c:v>24.24</c:v>
                </c:pt>
                <c:pt idx="1213">
                  <c:v>24.26</c:v>
                </c:pt>
                <c:pt idx="1214">
                  <c:v>24.28</c:v>
                </c:pt>
                <c:pt idx="1215">
                  <c:v>24.3</c:v>
                </c:pt>
                <c:pt idx="1216">
                  <c:v>24.32</c:v>
                </c:pt>
                <c:pt idx="1217">
                  <c:v>24.34</c:v>
                </c:pt>
                <c:pt idx="1218">
                  <c:v>24.36</c:v>
                </c:pt>
                <c:pt idx="1219">
                  <c:v>24.38</c:v>
                </c:pt>
                <c:pt idx="1220">
                  <c:v>24.4</c:v>
                </c:pt>
                <c:pt idx="1221">
                  <c:v>24.42</c:v>
                </c:pt>
                <c:pt idx="1222">
                  <c:v>24.44</c:v>
                </c:pt>
                <c:pt idx="1223">
                  <c:v>24.46</c:v>
                </c:pt>
                <c:pt idx="1224">
                  <c:v>24.48</c:v>
                </c:pt>
                <c:pt idx="1225">
                  <c:v>24.5</c:v>
                </c:pt>
                <c:pt idx="1226">
                  <c:v>24.52</c:v>
                </c:pt>
                <c:pt idx="1227">
                  <c:v>24.54</c:v>
                </c:pt>
                <c:pt idx="1228">
                  <c:v>24.56</c:v>
                </c:pt>
                <c:pt idx="1229">
                  <c:v>24.58</c:v>
                </c:pt>
                <c:pt idx="1230">
                  <c:v>24.6</c:v>
                </c:pt>
                <c:pt idx="1231">
                  <c:v>24.62</c:v>
                </c:pt>
                <c:pt idx="1232">
                  <c:v>24.64</c:v>
                </c:pt>
                <c:pt idx="1233">
                  <c:v>24.66</c:v>
                </c:pt>
                <c:pt idx="1234">
                  <c:v>24.68</c:v>
                </c:pt>
                <c:pt idx="1235">
                  <c:v>24.7</c:v>
                </c:pt>
                <c:pt idx="1236">
                  <c:v>24.72</c:v>
                </c:pt>
                <c:pt idx="1237">
                  <c:v>24.74</c:v>
                </c:pt>
                <c:pt idx="1238">
                  <c:v>24.76</c:v>
                </c:pt>
                <c:pt idx="1239">
                  <c:v>24.78</c:v>
                </c:pt>
                <c:pt idx="1240">
                  <c:v>24.8</c:v>
                </c:pt>
                <c:pt idx="1241">
                  <c:v>24.82</c:v>
                </c:pt>
                <c:pt idx="1242">
                  <c:v>24.84</c:v>
                </c:pt>
                <c:pt idx="1243">
                  <c:v>24.86</c:v>
                </c:pt>
                <c:pt idx="1244">
                  <c:v>24.88</c:v>
                </c:pt>
                <c:pt idx="1245">
                  <c:v>24.9</c:v>
                </c:pt>
                <c:pt idx="1246">
                  <c:v>24.92</c:v>
                </c:pt>
                <c:pt idx="1247">
                  <c:v>24.94</c:v>
                </c:pt>
                <c:pt idx="1248">
                  <c:v>24.96</c:v>
                </c:pt>
                <c:pt idx="1249">
                  <c:v>24.98</c:v>
                </c:pt>
                <c:pt idx="1250">
                  <c:v>25</c:v>
                </c:pt>
                <c:pt idx="1251">
                  <c:v>25.02</c:v>
                </c:pt>
                <c:pt idx="1252">
                  <c:v>25.04</c:v>
                </c:pt>
                <c:pt idx="1253">
                  <c:v>25.06</c:v>
                </c:pt>
                <c:pt idx="1254">
                  <c:v>25.08</c:v>
                </c:pt>
                <c:pt idx="1255">
                  <c:v>25.1</c:v>
                </c:pt>
                <c:pt idx="1256">
                  <c:v>25.12</c:v>
                </c:pt>
                <c:pt idx="1257">
                  <c:v>25.14</c:v>
                </c:pt>
                <c:pt idx="1258">
                  <c:v>25.16</c:v>
                </c:pt>
                <c:pt idx="1259">
                  <c:v>25.18</c:v>
                </c:pt>
                <c:pt idx="1260">
                  <c:v>25.2</c:v>
                </c:pt>
                <c:pt idx="1261">
                  <c:v>25.22</c:v>
                </c:pt>
                <c:pt idx="1262">
                  <c:v>25.24</c:v>
                </c:pt>
                <c:pt idx="1263">
                  <c:v>25.26</c:v>
                </c:pt>
                <c:pt idx="1264">
                  <c:v>25.28</c:v>
                </c:pt>
                <c:pt idx="1265">
                  <c:v>25.3</c:v>
                </c:pt>
                <c:pt idx="1266">
                  <c:v>25.32</c:v>
                </c:pt>
                <c:pt idx="1267">
                  <c:v>25.34</c:v>
                </c:pt>
                <c:pt idx="1268">
                  <c:v>25.36</c:v>
                </c:pt>
                <c:pt idx="1269">
                  <c:v>25.38</c:v>
                </c:pt>
                <c:pt idx="1270">
                  <c:v>25.4</c:v>
                </c:pt>
                <c:pt idx="1271">
                  <c:v>25.42</c:v>
                </c:pt>
                <c:pt idx="1272">
                  <c:v>25.44</c:v>
                </c:pt>
                <c:pt idx="1273">
                  <c:v>25.46</c:v>
                </c:pt>
                <c:pt idx="1274">
                  <c:v>25.48</c:v>
                </c:pt>
                <c:pt idx="1275">
                  <c:v>25.5</c:v>
                </c:pt>
                <c:pt idx="1276">
                  <c:v>25.52</c:v>
                </c:pt>
                <c:pt idx="1277">
                  <c:v>25.54</c:v>
                </c:pt>
                <c:pt idx="1278">
                  <c:v>25.56</c:v>
                </c:pt>
                <c:pt idx="1279">
                  <c:v>25.58</c:v>
                </c:pt>
                <c:pt idx="1280">
                  <c:v>25.6</c:v>
                </c:pt>
                <c:pt idx="1281">
                  <c:v>25.62</c:v>
                </c:pt>
                <c:pt idx="1282">
                  <c:v>25.64</c:v>
                </c:pt>
                <c:pt idx="1283">
                  <c:v>25.66</c:v>
                </c:pt>
                <c:pt idx="1284">
                  <c:v>25.68</c:v>
                </c:pt>
                <c:pt idx="1285">
                  <c:v>25.7</c:v>
                </c:pt>
                <c:pt idx="1286">
                  <c:v>25.72</c:v>
                </c:pt>
                <c:pt idx="1287">
                  <c:v>25.74</c:v>
                </c:pt>
                <c:pt idx="1288">
                  <c:v>25.76</c:v>
                </c:pt>
                <c:pt idx="1289">
                  <c:v>25.78</c:v>
                </c:pt>
                <c:pt idx="1290">
                  <c:v>25.8</c:v>
                </c:pt>
                <c:pt idx="1291">
                  <c:v>25.82</c:v>
                </c:pt>
                <c:pt idx="1292">
                  <c:v>25.84</c:v>
                </c:pt>
                <c:pt idx="1293">
                  <c:v>25.86</c:v>
                </c:pt>
                <c:pt idx="1294">
                  <c:v>25.88</c:v>
                </c:pt>
                <c:pt idx="1295">
                  <c:v>25.9</c:v>
                </c:pt>
                <c:pt idx="1296">
                  <c:v>25.92</c:v>
                </c:pt>
                <c:pt idx="1297">
                  <c:v>25.94</c:v>
                </c:pt>
                <c:pt idx="1298">
                  <c:v>25.96</c:v>
                </c:pt>
                <c:pt idx="1299">
                  <c:v>25.98</c:v>
                </c:pt>
                <c:pt idx="1300">
                  <c:v>26</c:v>
                </c:pt>
                <c:pt idx="1301">
                  <c:v>26.02</c:v>
                </c:pt>
                <c:pt idx="1302">
                  <c:v>26.04</c:v>
                </c:pt>
                <c:pt idx="1303">
                  <c:v>26.06</c:v>
                </c:pt>
                <c:pt idx="1304">
                  <c:v>26.08</c:v>
                </c:pt>
                <c:pt idx="1305">
                  <c:v>26.1</c:v>
                </c:pt>
                <c:pt idx="1306">
                  <c:v>26.12</c:v>
                </c:pt>
                <c:pt idx="1307">
                  <c:v>26.14</c:v>
                </c:pt>
                <c:pt idx="1308">
                  <c:v>26.16</c:v>
                </c:pt>
                <c:pt idx="1309">
                  <c:v>26.18</c:v>
                </c:pt>
                <c:pt idx="1310">
                  <c:v>26.2</c:v>
                </c:pt>
                <c:pt idx="1311">
                  <c:v>26.22</c:v>
                </c:pt>
                <c:pt idx="1312">
                  <c:v>26.24</c:v>
                </c:pt>
                <c:pt idx="1313">
                  <c:v>26.26</c:v>
                </c:pt>
                <c:pt idx="1314">
                  <c:v>26.28</c:v>
                </c:pt>
                <c:pt idx="1315">
                  <c:v>26.3</c:v>
                </c:pt>
                <c:pt idx="1316">
                  <c:v>26.32</c:v>
                </c:pt>
                <c:pt idx="1317">
                  <c:v>26.34</c:v>
                </c:pt>
                <c:pt idx="1318">
                  <c:v>26.36</c:v>
                </c:pt>
                <c:pt idx="1319">
                  <c:v>26.38</c:v>
                </c:pt>
                <c:pt idx="1320">
                  <c:v>26.4</c:v>
                </c:pt>
                <c:pt idx="1321">
                  <c:v>26.42</c:v>
                </c:pt>
                <c:pt idx="1322">
                  <c:v>26.44</c:v>
                </c:pt>
                <c:pt idx="1323">
                  <c:v>26.46</c:v>
                </c:pt>
                <c:pt idx="1324">
                  <c:v>26.48</c:v>
                </c:pt>
                <c:pt idx="1325">
                  <c:v>26.5</c:v>
                </c:pt>
                <c:pt idx="1326">
                  <c:v>26.52</c:v>
                </c:pt>
                <c:pt idx="1327">
                  <c:v>26.54</c:v>
                </c:pt>
                <c:pt idx="1328">
                  <c:v>26.56</c:v>
                </c:pt>
                <c:pt idx="1329">
                  <c:v>26.58</c:v>
                </c:pt>
                <c:pt idx="1330">
                  <c:v>26.6</c:v>
                </c:pt>
                <c:pt idx="1331">
                  <c:v>26.62</c:v>
                </c:pt>
                <c:pt idx="1332">
                  <c:v>26.64</c:v>
                </c:pt>
                <c:pt idx="1333">
                  <c:v>26.66</c:v>
                </c:pt>
                <c:pt idx="1334">
                  <c:v>26.68</c:v>
                </c:pt>
                <c:pt idx="1335">
                  <c:v>26.7</c:v>
                </c:pt>
                <c:pt idx="1336">
                  <c:v>26.72</c:v>
                </c:pt>
                <c:pt idx="1337">
                  <c:v>26.74</c:v>
                </c:pt>
                <c:pt idx="1338">
                  <c:v>26.76</c:v>
                </c:pt>
                <c:pt idx="1339">
                  <c:v>26.78</c:v>
                </c:pt>
                <c:pt idx="1340">
                  <c:v>26.8</c:v>
                </c:pt>
                <c:pt idx="1341">
                  <c:v>26.82</c:v>
                </c:pt>
                <c:pt idx="1342">
                  <c:v>26.84</c:v>
                </c:pt>
                <c:pt idx="1343">
                  <c:v>26.86</c:v>
                </c:pt>
                <c:pt idx="1344">
                  <c:v>26.88</c:v>
                </c:pt>
                <c:pt idx="1345">
                  <c:v>26.9</c:v>
                </c:pt>
                <c:pt idx="1346">
                  <c:v>26.92</c:v>
                </c:pt>
                <c:pt idx="1347">
                  <c:v>26.94</c:v>
                </c:pt>
                <c:pt idx="1348">
                  <c:v>26.96</c:v>
                </c:pt>
                <c:pt idx="1349">
                  <c:v>26.98</c:v>
                </c:pt>
                <c:pt idx="1350">
                  <c:v>27</c:v>
                </c:pt>
                <c:pt idx="1351">
                  <c:v>27.02</c:v>
                </c:pt>
                <c:pt idx="1352">
                  <c:v>27.04</c:v>
                </c:pt>
                <c:pt idx="1353">
                  <c:v>27.06</c:v>
                </c:pt>
                <c:pt idx="1354">
                  <c:v>27.08</c:v>
                </c:pt>
                <c:pt idx="1355">
                  <c:v>27.1</c:v>
                </c:pt>
                <c:pt idx="1356">
                  <c:v>27.12</c:v>
                </c:pt>
                <c:pt idx="1357">
                  <c:v>27.14</c:v>
                </c:pt>
                <c:pt idx="1358">
                  <c:v>27.16</c:v>
                </c:pt>
                <c:pt idx="1359">
                  <c:v>27.18</c:v>
                </c:pt>
                <c:pt idx="1360">
                  <c:v>27.2</c:v>
                </c:pt>
                <c:pt idx="1361">
                  <c:v>27.22</c:v>
                </c:pt>
                <c:pt idx="1362">
                  <c:v>27.24</c:v>
                </c:pt>
                <c:pt idx="1363">
                  <c:v>27.26</c:v>
                </c:pt>
                <c:pt idx="1364">
                  <c:v>27.28</c:v>
                </c:pt>
                <c:pt idx="1365">
                  <c:v>27.3</c:v>
                </c:pt>
                <c:pt idx="1366">
                  <c:v>27.32</c:v>
                </c:pt>
                <c:pt idx="1367">
                  <c:v>27.34</c:v>
                </c:pt>
                <c:pt idx="1368">
                  <c:v>27.36</c:v>
                </c:pt>
                <c:pt idx="1369">
                  <c:v>27.38</c:v>
                </c:pt>
                <c:pt idx="1370">
                  <c:v>27.4</c:v>
                </c:pt>
                <c:pt idx="1371">
                  <c:v>27.42</c:v>
                </c:pt>
                <c:pt idx="1372">
                  <c:v>27.44</c:v>
                </c:pt>
                <c:pt idx="1373">
                  <c:v>27.46</c:v>
                </c:pt>
                <c:pt idx="1374">
                  <c:v>27.48</c:v>
                </c:pt>
                <c:pt idx="1375">
                  <c:v>27.5</c:v>
                </c:pt>
                <c:pt idx="1376">
                  <c:v>27.52</c:v>
                </c:pt>
                <c:pt idx="1377">
                  <c:v>27.54</c:v>
                </c:pt>
                <c:pt idx="1378">
                  <c:v>27.56</c:v>
                </c:pt>
                <c:pt idx="1379">
                  <c:v>27.58</c:v>
                </c:pt>
                <c:pt idx="1380">
                  <c:v>27.6</c:v>
                </c:pt>
                <c:pt idx="1381">
                  <c:v>27.62</c:v>
                </c:pt>
                <c:pt idx="1382">
                  <c:v>27.64</c:v>
                </c:pt>
                <c:pt idx="1383">
                  <c:v>27.66</c:v>
                </c:pt>
                <c:pt idx="1384">
                  <c:v>27.68</c:v>
                </c:pt>
                <c:pt idx="1385">
                  <c:v>27.7</c:v>
                </c:pt>
                <c:pt idx="1386">
                  <c:v>27.72</c:v>
                </c:pt>
                <c:pt idx="1387">
                  <c:v>27.74</c:v>
                </c:pt>
                <c:pt idx="1388">
                  <c:v>27.76</c:v>
                </c:pt>
                <c:pt idx="1389">
                  <c:v>27.78</c:v>
                </c:pt>
                <c:pt idx="1390">
                  <c:v>27.8</c:v>
                </c:pt>
                <c:pt idx="1391">
                  <c:v>27.82</c:v>
                </c:pt>
                <c:pt idx="1392">
                  <c:v>27.84</c:v>
                </c:pt>
                <c:pt idx="1393">
                  <c:v>27.86</c:v>
                </c:pt>
                <c:pt idx="1394">
                  <c:v>27.88</c:v>
                </c:pt>
                <c:pt idx="1395">
                  <c:v>27.9</c:v>
                </c:pt>
                <c:pt idx="1396">
                  <c:v>27.92</c:v>
                </c:pt>
                <c:pt idx="1397">
                  <c:v>27.94</c:v>
                </c:pt>
                <c:pt idx="1398">
                  <c:v>27.96</c:v>
                </c:pt>
                <c:pt idx="1399">
                  <c:v>27.98</c:v>
                </c:pt>
                <c:pt idx="1400">
                  <c:v>28</c:v>
                </c:pt>
                <c:pt idx="1401">
                  <c:v>28.02</c:v>
                </c:pt>
                <c:pt idx="1402">
                  <c:v>28.04</c:v>
                </c:pt>
                <c:pt idx="1403">
                  <c:v>28.06</c:v>
                </c:pt>
                <c:pt idx="1404">
                  <c:v>28.08</c:v>
                </c:pt>
                <c:pt idx="1405">
                  <c:v>28.1</c:v>
                </c:pt>
                <c:pt idx="1406">
                  <c:v>28.12</c:v>
                </c:pt>
                <c:pt idx="1407">
                  <c:v>28.14</c:v>
                </c:pt>
                <c:pt idx="1408">
                  <c:v>28.16</c:v>
                </c:pt>
                <c:pt idx="1409">
                  <c:v>28.18</c:v>
                </c:pt>
                <c:pt idx="1410">
                  <c:v>28.2</c:v>
                </c:pt>
                <c:pt idx="1411">
                  <c:v>28.22</c:v>
                </c:pt>
                <c:pt idx="1412">
                  <c:v>28.24</c:v>
                </c:pt>
                <c:pt idx="1413">
                  <c:v>28.26</c:v>
                </c:pt>
                <c:pt idx="1414">
                  <c:v>28.28</c:v>
                </c:pt>
                <c:pt idx="1415">
                  <c:v>28.3</c:v>
                </c:pt>
                <c:pt idx="1416">
                  <c:v>28.32</c:v>
                </c:pt>
                <c:pt idx="1417">
                  <c:v>28.34</c:v>
                </c:pt>
                <c:pt idx="1418">
                  <c:v>28.36</c:v>
                </c:pt>
                <c:pt idx="1419">
                  <c:v>28.38</c:v>
                </c:pt>
                <c:pt idx="1420">
                  <c:v>28.4</c:v>
                </c:pt>
                <c:pt idx="1421">
                  <c:v>28.42</c:v>
                </c:pt>
                <c:pt idx="1422">
                  <c:v>28.44</c:v>
                </c:pt>
                <c:pt idx="1423">
                  <c:v>28.46</c:v>
                </c:pt>
                <c:pt idx="1424">
                  <c:v>28.48</c:v>
                </c:pt>
                <c:pt idx="1425">
                  <c:v>28.5</c:v>
                </c:pt>
                <c:pt idx="1426">
                  <c:v>28.52</c:v>
                </c:pt>
                <c:pt idx="1427">
                  <c:v>28.54</c:v>
                </c:pt>
                <c:pt idx="1428">
                  <c:v>28.56</c:v>
                </c:pt>
                <c:pt idx="1429">
                  <c:v>28.58</c:v>
                </c:pt>
                <c:pt idx="1430">
                  <c:v>28.6</c:v>
                </c:pt>
                <c:pt idx="1431">
                  <c:v>28.62</c:v>
                </c:pt>
                <c:pt idx="1432">
                  <c:v>28.64</c:v>
                </c:pt>
                <c:pt idx="1433">
                  <c:v>28.66</c:v>
                </c:pt>
                <c:pt idx="1434">
                  <c:v>28.68</c:v>
                </c:pt>
                <c:pt idx="1435">
                  <c:v>28.7</c:v>
                </c:pt>
                <c:pt idx="1436">
                  <c:v>28.72</c:v>
                </c:pt>
                <c:pt idx="1437">
                  <c:v>28.74</c:v>
                </c:pt>
                <c:pt idx="1438">
                  <c:v>28.76</c:v>
                </c:pt>
                <c:pt idx="1439">
                  <c:v>28.78</c:v>
                </c:pt>
                <c:pt idx="1440">
                  <c:v>28.8</c:v>
                </c:pt>
                <c:pt idx="1441">
                  <c:v>28.82</c:v>
                </c:pt>
                <c:pt idx="1442">
                  <c:v>28.84</c:v>
                </c:pt>
                <c:pt idx="1443">
                  <c:v>28.86</c:v>
                </c:pt>
                <c:pt idx="1444">
                  <c:v>28.88</c:v>
                </c:pt>
                <c:pt idx="1445">
                  <c:v>28.9</c:v>
                </c:pt>
                <c:pt idx="1446">
                  <c:v>28.92</c:v>
                </c:pt>
                <c:pt idx="1447">
                  <c:v>28.94</c:v>
                </c:pt>
                <c:pt idx="1448">
                  <c:v>28.96</c:v>
                </c:pt>
                <c:pt idx="1449">
                  <c:v>28.98</c:v>
                </c:pt>
                <c:pt idx="1450">
                  <c:v>29</c:v>
                </c:pt>
                <c:pt idx="1451">
                  <c:v>29.02</c:v>
                </c:pt>
                <c:pt idx="1452">
                  <c:v>29.04</c:v>
                </c:pt>
                <c:pt idx="1453">
                  <c:v>29.06</c:v>
                </c:pt>
                <c:pt idx="1454">
                  <c:v>29.08</c:v>
                </c:pt>
                <c:pt idx="1455">
                  <c:v>29.1</c:v>
                </c:pt>
                <c:pt idx="1456">
                  <c:v>29.12</c:v>
                </c:pt>
                <c:pt idx="1457">
                  <c:v>29.14</c:v>
                </c:pt>
                <c:pt idx="1458">
                  <c:v>29.16</c:v>
                </c:pt>
                <c:pt idx="1459">
                  <c:v>29.18</c:v>
                </c:pt>
                <c:pt idx="1460">
                  <c:v>29.2</c:v>
                </c:pt>
                <c:pt idx="1461">
                  <c:v>29.22</c:v>
                </c:pt>
                <c:pt idx="1462">
                  <c:v>29.24</c:v>
                </c:pt>
                <c:pt idx="1463">
                  <c:v>29.26</c:v>
                </c:pt>
                <c:pt idx="1464">
                  <c:v>29.28</c:v>
                </c:pt>
                <c:pt idx="1465">
                  <c:v>29.3</c:v>
                </c:pt>
                <c:pt idx="1466">
                  <c:v>29.32</c:v>
                </c:pt>
                <c:pt idx="1467">
                  <c:v>29.34</c:v>
                </c:pt>
                <c:pt idx="1468">
                  <c:v>29.36</c:v>
                </c:pt>
                <c:pt idx="1469">
                  <c:v>29.38</c:v>
                </c:pt>
                <c:pt idx="1470">
                  <c:v>29.4</c:v>
                </c:pt>
                <c:pt idx="1471">
                  <c:v>29.42</c:v>
                </c:pt>
                <c:pt idx="1472">
                  <c:v>29.44</c:v>
                </c:pt>
                <c:pt idx="1473">
                  <c:v>29.46</c:v>
                </c:pt>
                <c:pt idx="1474">
                  <c:v>29.48</c:v>
                </c:pt>
                <c:pt idx="1475">
                  <c:v>29.5</c:v>
                </c:pt>
                <c:pt idx="1476">
                  <c:v>29.52</c:v>
                </c:pt>
                <c:pt idx="1477">
                  <c:v>29.54</c:v>
                </c:pt>
                <c:pt idx="1478">
                  <c:v>29.56</c:v>
                </c:pt>
                <c:pt idx="1479">
                  <c:v>29.58</c:v>
                </c:pt>
                <c:pt idx="1480">
                  <c:v>29.6</c:v>
                </c:pt>
                <c:pt idx="1481">
                  <c:v>29.62</c:v>
                </c:pt>
                <c:pt idx="1482">
                  <c:v>29.64</c:v>
                </c:pt>
                <c:pt idx="1483">
                  <c:v>29.66</c:v>
                </c:pt>
                <c:pt idx="1484">
                  <c:v>29.68</c:v>
                </c:pt>
                <c:pt idx="1485">
                  <c:v>29.7</c:v>
                </c:pt>
                <c:pt idx="1486">
                  <c:v>29.72</c:v>
                </c:pt>
                <c:pt idx="1487">
                  <c:v>29.74</c:v>
                </c:pt>
                <c:pt idx="1488">
                  <c:v>29.76</c:v>
                </c:pt>
                <c:pt idx="1489">
                  <c:v>29.78</c:v>
                </c:pt>
                <c:pt idx="1490">
                  <c:v>29.8</c:v>
                </c:pt>
                <c:pt idx="1491">
                  <c:v>29.82</c:v>
                </c:pt>
                <c:pt idx="1492">
                  <c:v>29.84</c:v>
                </c:pt>
                <c:pt idx="1493">
                  <c:v>29.86</c:v>
                </c:pt>
                <c:pt idx="1494">
                  <c:v>29.88</c:v>
                </c:pt>
                <c:pt idx="1495">
                  <c:v>29.9</c:v>
                </c:pt>
                <c:pt idx="1496">
                  <c:v>29.92</c:v>
                </c:pt>
                <c:pt idx="1497">
                  <c:v>29.94</c:v>
                </c:pt>
                <c:pt idx="1498">
                  <c:v>29.96</c:v>
                </c:pt>
                <c:pt idx="1499">
                  <c:v>29.98</c:v>
                </c:pt>
                <c:pt idx="1500">
                  <c:v>30</c:v>
                </c:pt>
                <c:pt idx="1501">
                  <c:v>30.02</c:v>
                </c:pt>
                <c:pt idx="1502">
                  <c:v>30.04</c:v>
                </c:pt>
                <c:pt idx="1503">
                  <c:v>30.06</c:v>
                </c:pt>
                <c:pt idx="1504">
                  <c:v>30.08</c:v>
                </c:pt>
                <c:pt idx="1505">
                  <c:v>30.1</c:v>
                </c:pt>
                <c:pt idx="1506">
                  <c:v>30.12</c:v>
                </c:pt>
                <c:pt idx="1507">
                  <c:v>30.14</c:v>
                </c:pt>
                <c:pt idx="1508">
                  <c:v>30.16</c:v>
                </c:pt>
                <c:pt idx="1509">
                  <c:v>30.18</c:v>
                </c:pt>
                <c:pt idx="1510">
                  <c:v>30.2</c:v>
                </c:pt>
                <c:pt idx="1511">
                  <c:v>30.22</c:v>
                </c:pt>
                <c:pt idx="1512">
                  <c:v>30.24</c:v>
                </c:pt>
                <c:pt idx="1513">
                  <c:v>30.26</c:v>
                </c:pt>
                <c:pt idx="1514">
                  <c:v>30.28</c:v>
                </c:pt>
                <c:pt idx="1515">
                  <c:v>30.3</c:v>
                </c:pt>
                <c:pt idx="1516">
                  <c:v>30.32</c:v>
                </c:pt>
                <c:pt idx="1517">
                  <c:v>30.34</c:v>
                </c:pt>
                <c:pt idx="1518">
                  <c:v>30.36</c:v>
                </c:pt>
                <c:pt idx="1519">
                  <c:v>30.38</c:v>
                </c:pt>
                <c:pt idx="1520">
                  <c:v>30.4</c:v>
                </c:pt>
                <c:pt idx="1521">
                  <c:v>30.42</c:v>
                </c:pt>
                <c:pt idx="1522">
                  <c:v>30.44</c:v>
                </c:pt>
                <c:pt idx="1523">
                  <c:v>30.46</c:v>
                </c:pt>
                <c:pt idx="1524">
                  <c:v>30.48</c:v>
                </c:pt>
                <c:pt idx="1525">
                  <c:v>30.5</c:v>
                </c:pt>
                <c:pt idx="1526">
                  <c:v>30.52</c:v>
                </c:pt>
                <c:pt idx="1527">
                  <c:v>30.54</c:v>
                </c:pt>
                <c:pt idx="1528">
                  <c:v>30.56</c:v>
                </c:pt>
                <c:pt idx="1529">
                  <c:v>30.58</c:v>
                </c:pt>
                <c:pt idx="1530">
                  <c:v>30.6</c:v>
                </c:pt>
                <c:pt idx="1531">
                  <c:v>30.62</c:v>
                </c:pt>
                <c:pt idx="1532">
                  <c:v>30.64</c:v>
                </c:pt>
                <c:pt idx="1533">
                  <c:v>30.66</c:v>
                </c:pt>
                <c:pt idx="1534">
                  <c:v>30.68</c:v>
                </c:pt>
                <c:pt idx="1535">
                  <c:v>30.7</c:v>
                </c:pt>
                <c:pt idx="1536">
                  <c:v>30.72</c:v>
                </c:pt>
                <c:pt idx="1537">
                  <c:v>30.74</c:v>
                </c:pt>
                <c:pt idx="1538">
                  <c:v>30.76</c:v>
                </c:pt>
                <c:pt idx="1539">
                  <c:v>30.78</c:v>
                </c:pt>
                <c:pt idx="1540">
                  <c:v>30.8</c:v>
                </c:pt>
                <c:pt idx="1541">
                  <c:v>30.82</c:v>
                </c:pt>
                <c:pt idx="1542">
                  <c:v>30.84</c:v>
                </c:pt>
                <c:pt idx="1543">
                  <c:v>30.86</c:v>
                </c:pt>
                <c:pt idx="1544">
                  <c:v>30.88</c:v>
                </c:pt>
                <c:pt idx="1545">
                  <c:v>30.9</c:v>
                </c:pt>
                <c:pt idx="1546">
                  <c:v>30.92</c:v>
                </c:pt>
                <c:pt idx="1547">
                  <c:v>30.94</c:v>
                </c:pt>
                <c:pt idx="1548">
                  <c:v>30.96</c:v>
                </c:pt>
                <c:pt idx="1549">
                  <c:v>30.98</c:v>
                </c:pt>
                <c:pt idx="1550">
                  <c:v>31</c:v>
                </c:pt>
                <c:pt idx="1551">
                  <c:v>31.02</c:v>
                </c:pt>
                <c:pt idx="1552">
                  <c:v>31.04</c:v>
                </c:pt>
                <c:pt idx="1553">
                  <c:v>31.06</c:v>
                </c:pt>
                <c:pt idx="1554">
                  <c:v>31.08</c:v>
                </c:pt>
                <c:pt idx="1555">
                  <c:v>31.1</c:v>
                </c:pt>
                <c:pt idx="1556">
                  <c:v>31.12</c:v>
                </c:pt>
                <c:pt idx="1557">
                  <c:v>31.14</c:v>
                </c:pt>
                <c:pt idx="1558">
                  <c:v>31.16</c:v>
                </c:pt>
                <c:pt idx="1559">
                  <c:v>31.18</c:v>
                </c:pt>
                <c:pt idx="1560">
                  <c:v>31.2</c:v>
                </c:pt>
                <c:pt idx="1561">
                  <c:v>31.22</c:v>
                </c:pt>
                <c:pt idx="1562">
                  <c:v>31.24</c:v>
                </c:pt>
                <c:pt idx="1563">
                  <c:v>31.26</c:v>
                </c:pt>
                <c:pt idx="1564">
                  <c:v>31.28</c:v>
                </c:pt>
                <c:pt idx="1565">
                  <c:v>31.3</c:v>
                </c:pt>
                <c:pt idx="1566">
                  <c:v>31.32</c:v>
                </c:pt>
                <c:pt idx="1567">
                  <c:v>31.34</c:v>
                </c:pt>
                <c:pt idx="1568">
                  <c:v>31.36</c:v>
                </c:pt>
                <c:pt idx="1569">
                  <c:v>31.38</c:v>
                </c:pt>
                <c:pt idx="1570">
                  <c:v>31.4</c:v>
                </c:pt>
                <c:pt idx="1571">
                  <c:v>31.42</c:v>
                </c:pt>
                <c:pt idx="1572">
                  <c:v>31.44</c:v>
                </c:pt>
                <c:pt idx="1573">
                  <c:v>31.46</c:v>
                </c:pt>
                <c:pt idx="1574">
                  <c:v>31.48</c:v>
                </c:pt>
                <c:pt idx="1575">
                  <c:v>31.5</c:v>
                </c:pt>
                <c:pt idx="1576">
                  <c:v>31.52</c:v>
                </c:pt>
                <c:pt idx="1577">
                  <c:v>31.54</c:v>
                </c:pt>
                <c:pt idx="1578">
                  <c:v>31.56</c:v>
                </c:pt>
                <c:pt idx="1579">
                  <c:v>31.58</c:v>
                </c:pt>
                <c:pt idx="1580">
                  <c:v>31.6</c:v>
                </c:pt>
                <c:pt idx="1581">
                  <c:v>31.62</c:v>
                </c:pt>
                <c:pt idx="1582">
                  <c:v>31.64</c:v>
                </c:pt>
                <c:pt idx="1583">
                  <c:v>31.66</c:v>
                </c:pt>
                <c:pt idx="1584">
                  <c:v>31.68</c:v>
                </c:pt>
                <c:pt idx="1585">
                  <c:v>31.7</c:v>
                </c:pt>
                <c:pt idx="1586">
                  <c:v>31.72</c:v>
                </c:pt>
                <c:pt idx="1587">
                  <c:v>31.74</c:v>
                </c:pt>
                <c:pt idx="1588">
                  <c:v>31.76</c:v>
                </c:pt>
                <c:pt idx="1589">
                  <c:v>31.78</c:v>
                </c:pt>
                <c:pt idx="1590">
                  <c:v>31.8</c:v>
                </c:pt>
                <c:pt idx="1591">
                  <c:v>31.82</c:v>
                </c:pt>
                <c:pt idx="1592">
                  <c:v>31.84</c:v>
                </c:pt>
                <c:pt idx="1593">
                  <c:v>31.86</c:v>
                </c:pt>
                <c:pt idx="1594">
                  <c:v>31.88</c:v>
                </c:pt>
                <c:pt idx="1595">
                  <c:v>31.9</c:v>
                </c:pt>
                <c:pt idx="1596">
                  <c:v>31.92</c:v>
                </c:pt>
                <c:pt idx="1597">
                  <c:v>31.94</c:v>
                </c:pt>
                <c:pt idx="1598">
                  <c:v>31.96</c:v>
                </c:pt>
                <c:pt idx="1599">
                  <c:v>31.98</c:v>
                </c:pt>
                <c:pt idx="1600">
                  <c:v>32</c:v>
                </c:pt>
                <c:pt idx="1601">
                  <c:v>32.020000000000003</c:v>
                </c:pt>
                <c:pt idx="1602">
                  <c:v>32.04</c:v>
                </c:pt>
                <c:pt idx="1603">
                  <c:v>32.06</c:v>
                </c:pt>
                <c:pt idx="1604">
                  <c:v>32.08</c:v>
                </c:pt>
                <c:pt idx="1605">
                  <c:v>32.1</c:v>
                </c:pt>
                <c:pt idx="1606">
                  <c:v>32.119999999999997</c:v>
                </c:pt>
                <c:pt idx="1607">
                  <c:v>32.14</c:v>
                </c:pt>
                <c:pt idx="1608">
                  <c:v>32.159999999999997</c:v>
                </c:pt>
                <c:pt idx="1609">
                  <c:v>32.18</c:v>
                </c:pt>
                <c:pt idx="1610">
                  <c:v>32.200000000000003</c:v>
                </c:pt>
                <c:pt idx="1611">
                  <c:v>32.22</c:v>
                </c:pt>
                <c:pt idx="1612">
                  <c:v>32.24</c:v>
                </c:pt>
                <c:pt idx="1613">
                  <c:v>32.26</c:v>
                </c:pt>
                <c:pt idx="1614">
                  <c:v>32.28</c:v>
                </c:pt>
                <c:pt idx="1615">
                  <c:v>32.299999999999997</c:v>
                </c:pt>
                <c:pt idx="1616">
                  <c:v>32.32</c:v>
                </c:pt>
                <c:pt idx="1617">
                  <c:v>32.340000000000003</c:v>
                </c:pt>
                <c:pt idx="1618">
                  <c:v>32.36</c:v>
                </c:pt>
                <c:pt idx="1619">
                  <c:v>32.380000000000003</c:v>
                </c:pt>
                <c:pt idx="1620">
                  <c:v>32.4</c:v>
                </c:pt>
                <c:pt idx="1621">
                  <c:v>32.42</c:v>
                </c:pt>
                <c:pt idx="1622">
                  <c:v>32.44</c:v>
                </c:pt>
                <c:pt idx="1623">
                  <c:v>32.46</c:v>
                </c:pt>
                <c:pt idx="1624">
                  <c:v>32.479999999999997</c:v>
                </c:pt>
                <c:pt idx="1625">
                  <c:v>32.5</c:v>
                </c:pt>
                <c:pt idx="1626">
                  <c:v>32.520000000000003</c:v>
                </c:pt>
                <c:pt idx="1627">
                  <c:v>32.54</c:v>
                </c:pt>
                <c:pt idx="1628">
                  <c:v>32.56</c:v>
                </c:pt>
                <c:pt idx="1629">
                  <c:v>32.58</c:v>
                </c:pt>
                <c:pt idx="1630">
                  <c:v>32.6</c:v>
                </c:pt>
                <c:pt idx="1631">
                  <c:v>32.619999999999997</c:v>
                </c:pt>
                <c:pt idx="1632">
                  <c:v>32.64</c:v>
                </c:pt>
                <c:pt idx="1633">
                  <c:v>32.659999999999997</c:v>
                </c:pt>
                <c:pt idx="1634">
                  <c:v>32.68</c:v>
                </c:pt>
                <c:pt idx="1635">
                  <c:v>32.700000000000003</c:v>
                </c:pt>
                <c:pt idx="1636">
                  <c:v>32.72</c:v>
                </c:pt>
                <c:pt idx="1637">
                  <c:v>32.74</c:v>
                </c:pt>
                <c:pt idx="1638">
                  <c:v>32.76</c:v>
                </c:pt>
                <c:pt idx="1639">
                  <c:v>32.78</c:v>
                </c:pt>
                <c:pt idx="1640">
                  <c:v>32.799999999999997</c:v>
                </c:pt>
                <c:pt idx="1641">
                  <c:v>32.82</c:v>
                </c:pt>
                <c:pt idx="1642">
                  <c:v>32.840000000000003</c:v>
                </c:pt>
                <c:pt idx="1643">
                  <c:v>32.86</c:v>
                </c:pt>
                <c:pt idx="1644">
                  <c:v>32.880000000000003</c:v>
                </c:pt>
                <c:pt idx="1645">
                  <c:v>32.9</c:v>
                </c:pt>
                <c:pt idx="1646">
                  <c:v>32.92</c:v>
                </c:pt>
                <c:pt idx="1647">
                  <c:v>32.94</c:v>
                </c:pt>
                <c:pt idx="1648">
                  <c:v>32.96</c:v>
                </c:pt>
                <c:pt idx="1649">
                  <c:v>32.979999999999997</c:v>
                </c:pt>
                <c:pt idx="1650">
                  <c:v>33</c:v>
                </c:pt>
                <c:pt idx="1651">
                  <c:v>33.020000000000003</c:v>
                </c:pt>
                <c:pt idx="1652">
                  <c:v>33.04</c:v>
                </c:pt>
                <c:pt idx="1653">
                  <c:v>33.06</c:v>
                </c:pt>
                <c:pt idx="1654">
                  <c:v>33.08</c:v>
                </c:pt>
                <c:pt idx="1655">
                  <c:v>33.1</c:v>
                </c:pt>
                <c:pt idx="1656">
                  <c:v>33.119999999999997</c:v>
                </c:pt>
                <c:pt idx="1657">
                  <c:v>33.14</c:v>
                </c:pt>
                <c:pt idx="1658">
                  <c:v>33.159999999999997</c:v>
                </c:pt>
                <c:pt idx="1659">
                  <c:v>33.18</c:v>
                </c:pt>
                <c:pt idx="1660">
                  <c:v>33.200000000000003</c:v>
                </c:pt>
                <c:pt idx="1661">
                  <c:v>33.22</c:v>
                </c:pt>
                <c:pt idx="1662">
                  <c:v>33.24</c:v>
                </c:pt>
                <c:pt idx="1663">
                  <c:v>33.26</c:v>
                </c:pt>
                <c:pt idx="1664">
                  <c:v>33.28</c:v>
                </c:pt>
                <c:pt idx="1665">
                  <c:v>33.299999999999997</c:v>
                </c:pt>
                <c:pt idx="1666">
                  <c:v>33.32</c:v>
                </c:pt>
                <c:pt idx="1667">
                  <c:v>33.340000000000003</c:v>
                </c:pt>
                <c:pt idx="1668">
                  <c:v>33.36</c:v>
                </c:pt>
                <c:pt idx="1669">
                  <c:v>33.380000000000003</c:v>
                </c:pt>
                <c:pt idx="1670">
                  <c:v>33.4</c:v>
                </c:pt>
                <c:pt idx="1671">
                  <c:v>33.42</c:v>
                </c:pt>
                <c:pt idx="1672">
                  <c:v>33.44</c:v>
                </c:pt>
                <c:pt idx="1673">
                  <c:v>33.46</c:v>
                </c:pt>
                <c:pt idx="1674">
                  <c:v>33.479999999999997</c:v>
                </c:pt>
                <c:pt idx="1675">
                  <c:v>33.5</c:v>
                </c:pt>
                <c:pt idx="1676">
                  <c:v>33.520000000000003</c:v>
                </c:pt>
                <c:pt idx="1677">
                  <c:v>33.54</c:v>
                </c:pt>
                <c:pt idx="1678">
                  <c:v>33.56</c:v>
                </c:pt>
                <c:pt idx="1679">
                  <c:v>33.58</c:v>
                </c:pt>
                <c:pt idx="1680">
                  <c:v>33.6</c:v>
                </c:pt>
                <c:pt idx="1681">
                  <c:v>33.619999999999997</c:v>
                </c:pt>
                <c:pt idx="1682">
                  <c:v>33.64</c:v>
                </c:pt>
                <c:pt idx="1683">
                  <c:v>33.659999999999997</c:v>
                </c:pt>
                <c:pt idx="1684">
                  <c:v>33.68</c:v>
                </c:pt>
                <c:pt idx="1685">
                  <c:v>33.700000000000003</c:v>
                </c:pt>
                <c:pt idx="1686">
                  <c:v>33.72</c:v>
                </c:pt>
                <c:pt idx="1687">
                  <c:v>33.74</c:v>
                </c:pt>
                <c:pt idx="1688">
                  <c:v>33.76</c:v>
                </c:pt>
                <c:pt idx="1689">
                  <c:v>33.78</c:v>
                </c:pt>
                <c:pt idx="1690">
                  <c:v>33.799999999999997</c:v>
                </c:pt>
                <c:pt idx="1691">
                  <c:v>33.82</c:v>
                </c:pt>
                <c:pt idx="1692">
                  <c:v>33.840000000000003</c:v>
                </c:pt>
                <c:pt idx="1693">
                  <c:v>33.86</c:v>
                </c:pt>
                <c:pt idx="1694">
                  <c:v>33.880000000000003</c:v>
                </c:pt>
                <c:pt idx="1695">
                  <c:v>33.9</c:v>
                </c:pt>
                <c:pt idx="1696">
                  <c:v>33.92</c:v>
                </c:pt>
                <c:pt idx="1697">
                  <c:v>33.94</c:v>
                </c:pt>
                <c:pt idx="1698">
                  <c:v>33.96</c:v>
                </c:pt>
                <c:pt idx="1699">
                  <c:v>33.979999999999997</c:v>
                </c:pt>
                <c:pt idx="1700">
                  <c:v>34</c:v>
                </c:pt>
                <c:pt idx="1701">
                  <c:v>34.020000000000003</c:v>
                </c:pt>
                <c:pt idx="1702">
                  <c:v>34.04</c:v>
                </c:pt>
                <c:pt idx="1703">
                  <c:v>34.06</c:v>
                </c:pt>
                <c:pt idx="1704">
                  <c:v>34.08</c:v>
                </c:pt>
                <c:pt idx="1705">
                  <c:v>34.1</c:v>
                </c:pt>
                <c:pt idx="1706">
                  <c:v>34.119999999999997</c:v>
                </c:pt>
                <c:pt idx="1707">
                  <c:v>34.14</c:v>
                </c:pt>
                <c:pt idx="1708">
                  <c:v>34.159999999999997</c:v>
                </c:pt>
                <c:pt idx="1709">
                  <c:v>34.18</c:v>
                </c:pt>
                <c:pt idx="1710">
                  <c:v>34.200000000000003</c:v>
                </c:pt>
                <c:pt idx="1711">
                  <c:v>34.22</c:v>
                </c:pt>
                <c:pt idx="1712">
                  <c:v>34.24</c:v>
                </c:pt>
                <c:pt idx="1713">
                  <c:v>34.26</c:v>
                </c:pt>
                <c:pt idx="1714">
                  <c:v>34.28</c:v>
                </c:pt>
                <c:pt idx="1715">
                  <c:v>34.299999999999997</c:v>
                </c:pt>
                <c:pt idx="1716">
                  <c:v>34.32</c:v>
                </c:pt>
                <c:pt idx="1717">
                  <c:v>34.340000000000003</c:v>
                </c:pt>
                <c:pt idx="1718">
                  <c:v>34.36</c:v>
                </c:pt>
                <c:pt idx="1719">
                  <c:v>34.380000000000003</c:v>
                </c:pt>
                <c:pt idx="1720">
                  <c:v>34.4</c:v>
                </c:pt>
                <c:pt idx="1721">
                  <c:v>34.42</c:v>
                </c:pt>
                <c:pt idx="1722">
                  <c:v>34.44</c:v>
                </c:pt>
                <c:pt idx="1723">
                  <c:v>34.46</c:v>
                </c:pt>
                <c:pt idx="1724">
                  <c:v>34.479999999999997</c:v>
                </c:pt>
                <c:pt idx="1725">
                  <c:v>34.5</c:v>
                </c:pt>
                <c:pt idx="1726">
                  <c:v>34.520000000000003</c:v>
                </c:pt>
                <c:pt idx="1727">
                  <c:v>34.54</c:v>
                </c:pt>
                <c:pt idx="1728">
                  <c:v>34.56</c:v>
                </c:pt>
                <c:pt idx="1729">
                  <c:v>34.58</c:v>
                </c:pt>
                <c:pt idx="1730">
                  <c:v>34.6</c:v>
                </c:pt>
                <c:pt idx="1731">
                  <c:v>34.619999999999997</c:v>
                </c:pt>
                <c:pt idx="1732">
                  <c:v>34.64</c:v>
                </c:pt>
                <c:pt idx="1733">
                  <c:v>34.659999999999997</c:v>
                </c:pt>
                <c:pt idx="1734">
                  <c:v>34.68</c:v>
                </c:pt>
                <c:pt idx="1735">
                  <c:v>34.700000000000003</c:v>
                </c:pt>
                <c:pt idx="1736">
                  <c:v>34.72</c:v>
                </c:pt>
                <c:pt idx="1737">
                  <c:v>34.74</c:v>
                </c:pt>
                <c:pt idx="1738">
                  <c:v>34.76</c:v>
                </c:pt>
                <c:pt idx="1739">
                  <c:v>34.78</c:v>
                </c:pt>
                <c:pt idx="1740">
                  <c:v>34.799999999999997</c:v>
                </c:pt>
                <c:pt idx="1741">
                  <c:v>34.82</c:v>
                </c:pt>
                <c:pt idx="1742">
                  <c:v>34.840000000000003</c:v>
                </c:pt>
                <c:pt idx="1743">
                  <c:v>34.86</c:v>
                </c:pt>
                <c:pt idx="1744">
                  <c:v>34.880000000000003</c:v>
                </c:pt>
                <c:pt idx="1745">
                  <c:v>34.9</c:v>
                </c:pt>
                <c:pt idx="1746">
                  <c:v>34.92</c:v>
                </c:pt>
                <c:pt idx="1747">
                  <c:v>34.94</c:v>
                </c:pt>
                <c:pt idx="1748">
                  <c:v>34.96</c:v>
                </c:pt>
                <c:pt idx="1749">
                  <c:v>34.979999999999997</c:v>
                </c:pt>
                <c:pt idx="1750">
                  <c:v>35</c:v>
                </c:pt>
                <c:pt idx="1751">
                  <c:v>35.020000000000003</c:v>
                </c:pt>
                <c:pt idx="1752">
                  <c:v>35.04</c:v>
                </c:pt>
                <c:pt idx="1753">
                  <c:v>35.06</c:v>
                </c:pt>
                <c:pt idx="1754">
                  <c:v>35.08</c:v>
                </c:pt>
                <c:pt idx="1755">
                  <c:v>35.1</c:v>
                </c:pt>
                <c:pt idx="1756">
                  <c:v>35.119999999999997</c:v>
                </c:pt>
                <c:pt idx="1757">
                  <c:v>35.14</c:v>
                </c:pt>
                <c:pt idx="1758">
                  <c:v>35.159999999999997</c:v>
                </c:pt>
                <c:pt idx="1759">
                  <c:v>35.18</c:v>
                </c:pt>
                <c:pt idx="1760">
                  <c:v>35.200000000000003</c:v>
                </c:pt>
                <c:pt idx="1761">
                  <c:v>35.22</c:v>
                </c:pt>
                <c:pt idx="1762">
                  <c:v>35.24</c:v>
                </c:pt>
                <c:pt idx="1763">
                  <c:v>35.26</c:v>
                </c:pt>
                <c:pt idx="1764">
                  <c:v>35.28</c:v>
                </c:pt>
                <c:pt idx="1765">
                  <c:v>35.299999999999997</c:v>
                </c:pt>
                <c:pt idx="1766">
                  <c:v>35.32</c:v>
                </c:pt>
                <c:pt idx="1767">
                  <c:v>35.340000000000003</c:v>
                </c:pt>
                <c:pt idx="1768">
                  <c:v>35.36</c:v>
                </c:pt>
                <c:pt idx="1769">
                  <c:v>35.380000000000003</c:v>
                </c:pt>
                <c:pt idx="1770">
                  <c:v>35.4</c:v>
                </c:pt>
                <c:pt idx="1771">
                  <c:v>35.42</c:v>
                </c:pt>
                <c:pt idx="1772">
                  <c:v>35.44</c:v>
                </c:pt>
                <c:pt idx="1773">
                  <c:v>35.46</c:v>
                </c:pt>
                <c:pt idx="1774">
                  <c:v>35.479999999999997</c:v>
                </c:pt>
                <c:pt idx="1775">
                  <c:v>35.5</c:v>
                </c:pt>
                <c:pt idx="1776">
                  <c:v>35.520000000000003</c:v>
                </c:pt>
                <c:pt idx="1777">
                  <c:v>35.54</c:v>
                </c:pt>
                <c:pt idx="1778">
                  <c:v>35.56</c:v>
                </c:pt>
                <c:pt idx="1779">
                  <c:v>35.58</c:v>
                </c:pt>
                <c:pt idx="1780">
                  <c:v>35.6</c:v>
                </c:pt>
                <c:pt idx="1781">
                  <c:v>35.619999999999997</c:v>
                </c:pt>
                <c:pt idx="1782">
                  <c:v>35.64</c:v>
                </c:pt>
                <c:pt idx="1783">
                  <c:v>35.659999999999997</c:v>
                </c:pt>
                <c:pt idx="1784">
                  <c:v>35.68</c:v>
                </c:pt>
                <c:pt idx="1785">
                  <c:v>35.700000000000003</c:v>
                </c:pt>
                <c:pt idx="1786">
                  <c:v>35.72</c:v>
                </c:pt>
                <c:pt idx="1787">
                  <c:v>35.74</c:v>
                </c:pt>
                <c:pt idx="1788">
                  <c:v>35.76</c:v>
                </c:pt>
                <c:pt idx="1789">
                  <c:v>35.78</c:v>
                </c:pt>
                <c:pt idx="1790">
                  <c:v>35.799999999999997</c:v>
                </c:pt>
                <c:pt idx="1791">
                  <c:v>35.82</c:v>
                </c:pt>
                <c:pt idx="1792">
                  <c:v>35.840000000000003</c:v>
                </c:pt>
                <c:pt idx="1793">
                  <c:v>35.86</c:v>
                </c:pt>
                <c:pt idx="1794">
                  <c:v>35.880000000000003</c:v>
                </c:pt>
                <c:pt idx="1795">
                  <c:v>35.9</c:v>
                </c:pt>
                <c:pt idx="1796">
                  <c:v>35.92</c:v>
                </c:pt>
                <c:pt idx="1797">
                  <c:v>35.94</c:v>
                </c:pt>
                <c:pt idx="1798">
                  <c:v>35.96</c:v>
                </c:pt>
                <c:pt idx="1799">
                  <c:v>35.979999999999997</c:v>
                </c:pt>
                <c:pt idx="1800">
                  <c:v>36</c:v>
                </c:pt>
                <c:pt idx="1801">
                  <c:v>36.020000000000003</c:v>
                </c:pt>
                <c:pt idx="1802">
                  <c:v>36.04</c:v>
                </c:pt>
                <c:pt idx="1803">
                  <c:v>36.06</c:v>
                </c:pt>
                <c:pt idx="1804">
                  <c:v>36.08</c:v>
                </c:pt>
                <c:pt idx="1805">
                  <c:v>36.1</c:v>
                </c:pt>
                <c:pt idx="1806">
                  <c:v>36.119999999999997</c:v>
                </c:pt>
                <c:pt idx="1807">
                  <c:v>36.14</c:v>
                </c:pt>
                <c:pt idx="1808">
                  <c:v>36.159999999999997</c:v>
                </c:pt>
                <c:pt idx="1809">
                  <c:v>36.18</c:v>
                </c:pt>
                <c:pt idx="1810">
                  <c:v>36.200000000000003</c:v>
                </c:pt>
                <c:pt idx="1811">
                  <c:v>36.22</c:v>
                </c:pt>
                <c:pt idx="1812">
                  <c:v>36.24</c:v>
                </c:pt>
                <c:pt idx="1813">
                  <c:v>36.26</c:v>
                </c:pt>
                <c:pt idx="1814">
                  <c:v>36.28</c:v>
                </c:pt>
                <c:pt idx="1815">
                  <c:v>36.299999999999997</c:v>
                </c:pt>
                <c:pt idx="1816">
                  <c:v>36.32</c:v>
                </c:pt>
                <c:pt idx="1817">
                  <c:v>36.340000000000003</c:v>
                </c:pt>
                <c:pt idx="1818">
                  <c:v>36.36</c:v>
                </c:pt>
                <c:pt idx="1819">
                  <c:v>36.380000000000003</c:v>
                </c:pt>
                <c:pt idx="1820">
                  <c:v>36.4</c:v>
                </c:pt>
                <c:pt idx="1821">
                  <c:v>36.42</c:v>
                </c:pt>
                <c:pt idx="1822">
                  <c:v>36.44</c:v>
                </c:pt>
                <c:pt idx="1823">
                  <c:v>36.46</c:v>
                </c:pt>
                <c:pt idx="1824">
                  <c:v>36.479999999999997</c:v>
                </c:pt>
                <c:pt idx="1825">
                  <c:v>36.5</c:v>
                </c:pt>
                <c:pt idx="1826">
                  <c:v>36.520000000000003</c:v>
                </c:pt>
                <c:pt idx="1827">
                  <c:v>36.54</c:v>
                </c:pt>
                <c:pt idx="1828">
                  <c:v>36.56</c:v>
                </c:pt>
                <c:pt idx="1829">
                  <c:v>36.58</c:v>
                </c:pt>
                <c:pt idx="1830">
                  <c:v>36.6</c:v>
                </c:pt>
                <c:pt idx="1831">
                  <c:v>36.619999999999997</c:v>
                </c:pt>
                <c:pt idx="1832">
                  <c:v>36.64</c:v>
                </c:pt>
                <c:pt idx="1833">
                  <c:v>36.659999999999997</c:v>
                </c:pt>
                <c:pt idx="1834">
                  <c:v>36.68</c:v>
                </c:pt>
                <c:pt idx="1835">
                  <c:v>36.700000000000003</c:v>
                </c:pt>
                <c:pt idx="1836">
                  <c:v>36.72</c:v>
                </c:pt>
                <c:pt idx="1837">
                  <c:v>36.74</c:v>
                </c:pt>
                <c:pt idx="1838">
                  <c:v>36.76</c:v>
                </c:pt>
                <c:pt idx="1839">
                  <c:v>36.78</c:v>
                </c:pt>
                <c:pt idx="1840">
                  <c:v>36.799999999999997</c:v>
                </c:pt>
                <c:pt idx="1841">
                  <c:v>36.82</c:v>
                </c:pt>
                <c:pt idx="1842">
                  <c:v>36.840000000000003</c:v>
                </c:pt>
                <c:pt idx="1843">
                  <c:v>36.86</c:v>
                </c:pt>
                <c:pt idx="1844">
                  <c:v>36.880000000000003</c:v>
                </c:pt>
                <c:pt idx="1845">
                  <c:v>36.9</c:v>
                </c:pt>
                <c:pt idx="1846">
                  <c:v>36.92</c:v>
                </c:pt>
                <c:pt idx="1847">
                  <c:v>36.94</c:v>
                </c:pt>
                <c:pt idx="1848">
                  <c:v>36.96</c:v>
                </c:pt>
                <c:pt idx="1849">
                  <c:v>36.979999999999997</c:v>
                </c:pt>
                <c:pt idx="1850">
                  <c:v>37</c:v>
                </c:pt>
                <c:pt idx="1851">
                  <c:v>37.020000000000003</c:v>
                </c:pt>
                <c:pt idx="1852">
                  <c:v>37.04</c:v>
                </c:pt>
                <c:pt idx="1853">
                  <c:v>37.06</c:v>
                </c:pt>
                <c:pt idx="1854">
                  <c:v>37.08</c:v>
                </c:pt>
                <c:pt idx="1855">
                  <c:v>37.1</c:v>
                </c:pt>
                <c:pt idx="1856">
                  <c:v>37.119999999999997</c:v>
                </c:pt>
                <c:pt idx="1857">
                  <c:v>37.14</c:v>
                </c:pt>
                <c:pt idx="1858">
                  <c:v>37.159999999999997</c:v>
                </c:pt>
                <c:pt idx="1859">
                  <c:v>37.18</c:v>
                </c:pt>
                <c:pt idx="1860">
                  <c:v>37.200000000000003</c:v>
                </c:pt>
                <c:pt idx="1861">
                  <c:v>37.22</c:v>
                </c:pt>
                <c:pt idx="1862">
                  <c:v>37.24</c:v>
                </c:pt>
                <c:pt idx="1863">
                  <c:v>37.26</c:v>
                </c:pt>
                <c:pt idx="1864">
                  <c:v>37.28</c:v>
                </c:pt>
                <c:pt idx="1865">
                  <c:v>37.299999999999997</c:v>
                </c:pt>
                <c:pt idx="1866">
                  <c:v>37.32</c:v>
                </c:pt>
                <c:pt idx="1867">
                  <c:v>37.340000000000003</c:v>
                </c:pt>
                <c:pt idx="1868">
                  <c:v>37.36</c:v>
                </c:pt>
                <c:pt idx="1869">
                  <c:v>37.380000000000003</c:v>
                </c:pt>
                <c:pt idx="1870">
                  <c:v>37.4</c:v>
                </c:pt>
                <c:pt idx="1871">
                  <c:v>37.42</c:v>
                </c:pt>
                <c:pt idx="1872">
                  <c:v>37.44</c:v>
                </c:pt>
                <c:pt idx="1873">
                  <c:v>37.46</c:v>
                </c:pt>
                <c:pt idx="1874">
                  <c:v>37.479999999999997</c:v>
                </c:pt>
                <c:pt idx="1875">
                  <c:v>37.5</c:v>
                </c:pt>
                <c:pt idx="1876">
                  <c:v>37.520000000000003</c:v>
                </c:pt>
                <c:pt idx="1877">
                  <c:v>37.54</c:v>
                </c:pt>
                <c:pt idx="1878">
                  <c:v>37.56</c:v>
                </c:pt>
                <c:pt idx="1879">
                  <c:v>37.58</c:v>
                </c:pt>
                <c:pt idx="1880">
                  <c:v>37.6</c:v>
                </c:pt>
                <c:pt idx="1881">
                  <c:v>37.619999999999997</c:v>
                </c:pt>
                <c:pt idx="1882">
                  <c:v>37.64</c:v>
                </c:pt>
                <c:pt idx="1883">
                  <c:v>37.659999999999997</c:v>
                </c:pt>
                <c:pt idx="1884">
                  <c:v>37.68</c:v>
                </c:pt>
                <c:pt idx="1885">
                  <c:v>37.700000000000003</c:v>
                </c:pt>
                <c:pt idx="1886">
                  <c:v>37.72</c:v>
                </c:pt>
                <c:pt idx="1887">
                  <c:v>37.74</c:v>
                </c:pt>
                <c:pt idx="1888">
                  <c:v>37.76</c:v>
                </c:pt>
                <c:pt idx="1889">
                  <c:v>37.78</c:v>
                </c:pt>
                <c:pt idx="1890">
                  <c:v>37.799999999999997</c:v>
                </c:pt>
                <c:pt idx="1891">
                  <c:v>37.82</c:v>
                </c:pt>
                <c:pt idx="1892">
                  <c:v>37.840000000000003</c:v>
                </c:pt>
                <c:pt idx="1893">
                  <c:v>37.86</c:v>
                </c:pt>
                <c:pt idx="1894">
                  <c:v>37.880000000000003</c:v>
                </c:pt>
                <c:pt idx="1895">
                  <c:v>37.9</c:v>
                </c:pt>
                <c:pt idx="1896">
                  <c:v>37.92</c:v>
                </c:pt>
                <c:pt idx="1897">
                  <c:v>37.94</c:v>
                </c:pt>
                <c:pt idx="1898">
                  <c:v>37.96</c:v>
                </c:pt>
                <c:pt idx="1899">
                  <c:v>37.979999999999997</c:v>
                </c:pt>
                <c:pt idx="1900">
                  <c:v>38</c:v>
                </c:pt>
                <c:pt idx="1901">
                  <c:v>38.020000000000003</c:v>
                </c:pt>
                <c:pt idx="1902">
                  <c:v>38.04</c:v>
                </c:pt>
                <c:pt idx="1903">
                  <c:v>38.06</c:v>
                </c:pt>
                <c:pt idx="1904">
                  <c:v>38.08</c:v>
                </c:pt>
                <c:pt idx="1905">
                  <c:v>38.1</c:v>
                </c:pt>
                <c:pt idx="1906">
                  <c:v>38.119999999999997</c:v>
                </c:pt>
                <c:pt idx="1907">
                  <c:v>38.14</c:v>
                </c:pt>
                <c:pt idx="1908">
                  <c:v>38.159999999999997</c:v>
                </c:pt>
                <c:pt idx="1909">
                  <c:v>38.18</c:v>
                </c:pt>
                <c:pt idx="1910">
                  <c:v>38.200000000000003</c:v>
                </c:pt>
                <c:pt idx="1911">
                  <c:v>38.22</c:v>
                </c:pt>
                <c:pt idx="1912">
                  <c:v>38.24</c:v>
                </c:pt>
                <c:pt idx="1913">
                  <c:v>38.26</c:v>
                </c:pt>
                <c:pt idx="1914">
                  <c:v>38.28</c:v>
                </c:pt>
                <c:pt idx="1915">
                  <c:v>38.299999999999997</c:v>
                </c:pt>
                <c:pt idx="1916">
                  <c:v>38.32</c:v>
                </c:pt>
                <c:pt idx="1917">
                  <c:v>38.340000000000003</c:v>
                </c:pt>
                <c:pt idx="1918">
                  <c:v>38.36</c:v>
                </c:pt>
                <c:pt idx="1919">
                  <c:v>38.380000000000003</c:v>
                </c:pt>
                <c:pt idx="1920">
                  <c:v>38.4</c:v>
                </c:pt>
                <c:pt idx="1921">
                  <c:v>38.42</c:v>
                </c:pt>
                <c:pt idx="1922">
                  <c:v>38.44</c:v>
                </c:pt>
                <c:pt idx="1923">
                  <c:v>38.46</c:v>
                </c:pt>
                <c:pt idx="1924">
                  <c:v>38.479999999999997</c:v>
                </c:pt>
                <c:pt idx="1925">
                  <c:v>38.5</c:v>
                </c:pt>
                <c:pt idx="1926">
                  <c:v>38.520000000000003</c:v>
                </c:pt>
                <c:pt idx="1927">
                  <c:v>38.54</c:v>
                </c:pt>
                <c:pt idx="1928">
                  <c:v>38.56</c:v>
                </c:pt>
                <c:pt idx="1929">
                  <c:v>38.58</c:v>
                </c:pt>
                <c:pt idx="1930">
                  <c:v>38.6</c:v>
                </c:pt>
                <c:pt idx="1931">
                  <c:v>38.619999999999997</c:v>
                </c:pt>
                <c:pt idx="1932">
                  <c:v>38.64</c:v>
                </c:pt>
                <c:pt idx="1933">
                  <c:v>38.659999999999997</c:v>
                </c:pt>
                <c:pt idx="1934">
                  <c:v>38.68</c:v>
                </c:pt>
                <c:pt idx="1935">
                  <c:v>38.700000000000003</c:v>
                </c:pt>
                <c:pt idx="1936">
                  <c:v>38.72</c:v>
                </c:pt>
                <c:pt idx="1937">
                  <c:v>38.74</c:v>
                </c:pt>
                <c:pt idx="1938">
                  <c:v>38.76</c:v>
                </c:pt>
                <c:pt idx="1939">
                  <c:v>38.78</c:v>
                </c:pt>
                <c:pt idx="1940">
                  <c:v>38.799999999999997</c:v>
                </c:pt>
                <c:pt idx="1941">
                  <c:v>38.82</c:v>
                </c:pt>
                <c:pt idx="1942">
                  <c:v>38.840000000000003</c:v>
                </c:pt>
                <c:pt idx="1943">
                  <c:v>38.86</c:v>
                </c:pt>
                <c:pt idx="1944">
                  <c:v>38.880000000000003</c:v>
                </c:pt>
                <c:pt idx="1945">
                  <c:v>38.9</c:v>
                </c:pt>
                <c:pt idx="1946">
                  <c:v>38.92</c:v>
                </c:pt>
                <c:pt idx="1947">
                  <c:v>38.94</c:v>
                </c:pt>
                <c:pt idx="1948">
                  <c:v>38.96</c:v>
                </c:pt>
                <c:pt idx="1949">
                  <c:v>38.979999999999997</c:v>
                </c:pt>
                <c:pt idx="1950">
                  <c:v>39</c:v>
                </c:pt>
                <c:pt idx="1951">
                  <c:v>39.020000000000003</c:v>
                </c:pt>
                <c:pt idx="1952">
                  <c:v>39.04</c:v>
                </c:pt>
                <c:pt idx="1953">
                  <c:v>39.06</c:v>
                </c:pt>
                <c:pt idx="1954">
                  <c:v>39.08</c:v>
                </c:pt>
                <c:pt idx="1955">
                  <c:v>39.1</c:v>
                </c:pt>
                <c:pt idx="1956">
                  <c:v>39.119999999999997</c:v>
                </c:pt>
                <c:pt idx="1957">
                  <c:v>39.14</c:v>
                </c:pt>
                <c:pt idx="1958">
                  <c:v>39.159999999999997</c:v>
                </c:pt>
                <c:pt idx="1959">
                  <c:v>39.18</c:v>
                </c:pt>
                <c:pt idx="1960">
                  <c:v>39.200000000000003</c:v>
                </c:pt>
                <c:pt idx="1961">
                  <c:v>39.22</c:v>
                </c:pt>
                <c:pt idx="1962">
                  <c:v>39.24</c:v>
                </c:pt>
                <c:pt idx="1963">
                  <c:v>39.26</c:v>
                </c:pt>
                <c:pt idx="1964">
                  <c:v>39.28</c:v>
                </c:pt>
                <c:pt idx="1965">
                  <c:v>39.299999999999997</c:v>
                </c:pt>
                <c:pt idx="1966">
                  <c:v>39.32</c:v>
                </c:pt>
                <c:pt idx="1967">
                  <c:v>39.340000000000003</c:v>
                </c:pt>
                <c:pt idx="1968">
                  <c:v>39.36</c:v>
                </c:pt>
                <c:pt idx="1969">
                  <c:v>39.380000000000003</c:v>
                </c:pt>
                <c:pt idx="1970">
                  <c:v>39.4</c:v>
                </c:pt>
                <c:pt idx="1971">
                  <c:v>39.42</c:v>
                </c:pt>
                <c:pt idx="1972">
                  <c:v>39.44</c:v>
                </c:pt>
                <c:pt idx="1973">
                  <c:v>39.46</c:v>
                </c:pt>
                <c:pt idx="1974">
                  <c:v>39.479999999999997</c:v>
                </c:pt>
                <c:pt idx="1975">
                  <c:v>39.5</c:v>
                </c:pt>
                <c:pt idx="1976">
                  <c:v>39.520000000000003</c:v>
                </c:pt>
                <c:pt idx="1977">
                  <c:v>39.54</c:v>
                </c:pt>
                <c:pt idx="1978">
                  <c:v>39.56</c:v>
                </c:pt>
                <c:pt idx="1979">
                  <c:v>39.58</c:v>
                </c:pt>
                <c:pt idx="1980">
                  <c:v>39.6</c:v>
                </c:pt>
                <c:pt idx="1981">
                  <c:v>39.619999999999997</c:v>
                </c:pt>
                <c:pt idx="1982">
                  <c:v>39.64</c:v>
                </c:pt>
                <c:pt idx="1983">
                  <c:v>39.659999999999997</c:v>
                </c:pt>
                <c:pt idx="1984">
                  <c:v>39.68</c:v>
                </c:pt>
                <c:pt idx="1985">
                  <c:v>39.700000000000003</c:v>
                </c:pt>
                <c:pt idx="1986">
                  <c:v>39.72</c:v>
                </c:pt>
                <c:pt idx="1987">
                  <c:v>39.74</c:v>
                </c:pt>
                <c:pt idx="1988">
                  <c:v>39.76</c:v>
                </c:pt>
                <c:pt idx="1989">
                  <c:v>39.78</c:v>
                </c:pt>
                <c:pt idx="1990">
                  <c:v>39.799999999999997</c:v>
                </c:pt>
                <c:pt idx="1991">
                  <c:v>39.82</c:v>
                </c:pt>
                <c:pt idx="1992">
                  <c:v>39.840000000000003</c:v>
                </c:pt>
                <c:pt idx="1993">
                  <c:v>39.86</c:v>
                </c:pt>
                <c:pt idx="1994">
                  <c:v>39.880000000000003</c:v>
                </c:pt>
                <c:pt idx="1995">
                  <c:v>39.9</c:v>
                </c:pt>
                <c:pt idx="1996">
                  <c:v>39.92</c:v>
                </c:pt>
                <c:pt idx="1997">
                  <c:v>39.94</c:v>
                </c:pt>
                <c:pt idx="1998">
                  <c:v>39.96</c:v>
                </c:pt>
                <c:pt idx="1999">
                  <c:v>39.979999999999997</c:v>
                </c:pt>
                <c:pt idx="2000">
                  <c:v>40</c:v>
                </c:pt>
                <c:pt idx="2001">
                  <c:v>40.020000000000003</c:v>
                </c:pt>
                <c:pt idx="2002">
                  <c:v>40.04</c:v>
                </c:pt>
                <c:pt idx="2003">
                  <c:v>40.06</c:v>
                </c:pt>
                <c:pt idx="2004">
                  <c:v>40.08</c:v>
                </c:pt>
                <c:pt idx="2005">
                  <c:v>40.1</c:v>
                </c:pt>
                <c:pt idx="2006">
                  <c:v>40.119999999999997</c:v>
                </c:pt>
                <c:pt idx="2007">
                  <c:v>40.14</c:v>
                </c:pt>
                <c:pt idx="2008">
                  <c:v>40.159999999999997</c:v>
                </c:pt>
                <c:pt idx="2009">
                  <c:v>40.18</c:v>
                </c:pt>
                <c:pt idx="2010">
                  <c:v>40.200000000000003</c:v>
                </c:pt>
                <c:pt idx="2011">
                  <c:v>40.22</c:v>
                </c:pt>
                <c:pt idx="2012">
                  <c:v>40.24</c:v>
                </c:pt>
                <c:pt idx="2013">
                  <c:v>40.26</c:v>
                </c:pt>
                <c:pt idx="2014">
                  <c:v>40.28</c:v>
                </c:pt>
                <c:pt idx="2015">
                  <c:v>40.299999999999997</c:v>
                </c:pt>
                <c:pt idx="2016">
                  <c:v>40.32</c:v>
                </c:pt>
                <c:pt idx="2017">
                  <c:v>40.340000000000003</c:v>
                </c:pt>
                <c:pt idx="2018">
                  <c:v>40.36</c:v>
                </c:pt>
                <c:pt idx="2019">
                  <c:v>40.380000000000003</c:v>
                </c:pt>
                <c:pt idx="2020">
                  <c:v>40.4</c:v>
                </c:pt>
                <c:pt idx="2021">
                  <c:v>40.42</c:v>
                </c:pt>
                <c:pt idx="2022">
                  <c:v>40.44</c:v>
                </c:pt>
                <c:pt idx="2023">
                  <c:v>40.46</c:v>
                </c:pt>
                <c:pt idx="2024">
                  <c:v>40.479999999999997</c:v>
                </c:pt>
                <c:pt idx="2025">
                  <c:v>40.5</c:v>
                </c:pt>
                <c:pt idx="2026">
                  <c:v>40.520000000000003</c:v>
                </c:pt>
                <c:pt idx="2027">
                  <c:v>40.54</c:v>
                </c:pt>
                <c:pt idx="2028">
                  <c:v>40.56</c:v>
                </c:pt>
                <c:pt idx="2029">
                  <c:v>40.58</c:v>
                </c:pt>
                <c:pt idx="2030">
                  <c:v>40.6</c:v>
                </c:pt>
                <c:pt idx="2031">
                  <c:v>40.619999999999997</c:v>
                </c:pt>
                <c:pt idx="2032">
                  <c:v>40.64</c:v>
                </c:pt>
                <c:pt idx="2033">
                  <c:v>40.659999999999997</c:v>
                </c:pt>
                <c:pt idx="2034">
                  <c:v>40.68</c:v>
                </c:pt>
                <c:pt idx="2035">
                  <c:v>40.700000000000003</c:v>
                </c:pt>
                <c:pt idx="2036">
                  <c:v>40.72</c:v>
                </c:pt>
                <c:pt idx="2037">
                  <c:v>40.74</c:v>
                </c:pt>
                <c:pt idx="2038">
                  <c:v>40.76</c:v>
                </c:pt>
                <c:pt idx="2039">
                  <c:v>40.78</c:v>
                </c:pt>
                <c:pt idx="2040">
                  <c:v>40.799999999999997</c:v>
                </c:pt>
                <c:pt idx="2041">
                  <c:v>40.82</c:v>
                </c:pt>
                <c:pt idx="2042">
                  <c:v>40.840000000000003</c:v>
                </c:pt>
                <c:pt idx="2043">
                  <c:v>40.86</c:v>
                </c:pt>
                <c:pt idx="2044">
                  <c:v>40.880000000000003</c:v>
                </c:pt>
                <c:pt idx="2045">
                  <c:v>40.9</c:v>
                </c:pt>
                <c:pt idx="2046">
                  <c:v>40.92</c:v>
                </c:pt>
                <c:pt idx="2047">
                  <c:v>40.94</c:v>
                </c:pt>
                <c:pt idx="2048">
                  <c:v>40.96</c:v>
                </c:pt>
                <c:pt idx="2049">
                  <c:v>40.98</c:v>
                </c:pt>
                <c:pt idx="2050">
                  <c:v>41</c:v>
                </c:pt>
                <c:pt idx="2051">
                  <c:v>41.02</c:v>
                </c:pt>
                <c:pt idx="2052">
                  <c:v>41.04</c:v>
                </c:pt>
                <c:pt idx="2053">
                  <c:v>41.06</c:v>
                </c:pt>
                <c:pt idx="2054">
                  <c:v>41.08</c:v>
                </c:pt>
                <c:pt idx="2055">
                  <c:v>41.1</c:v>
                </c:pt>
                <c:pt idx="2056">
                  <c:v>41.12</c:v>
                </c:pt>
                <c:pt idx="2057">
                  <c:v>41.14</c:v>
                </c:pt>
                <c:pt idx="2058">
                  <c:v>41.16</c:v>
                </c:pt>
                <c:pt idx="2059">
                  <c:v>41.18</c:v>
                </c:pt>
                <c:pt idx="2060">
                  <c:v>41.2</c:v>
                </c:pt>
                <c:pt idx="2061">
                  <c:v>41.22</c:v>
                </c:pt>
                <c:pt idx="2062">
                  <c:v>41.24</c:v>
                </c:pt>
                <c:pt idx="2063">
                  <c:v>41.26</c:v>
                </c:pt>
                <c:pt idx="2064">
                  <c:v>41.28</c:v>
                </c:pt>
                <c:pt idx="2065">
                  <c:v>41.3</c:v>
                </c:pt>
                <c:pt idx="2066">
                  <c:v>41.32</c:v>
                </c:pt>
                <c:pt idx="2067">
                  <c:v>41.34</c:v>
                </c:pt>
                <c:pt idx="2068">
                  <c:v>41.36</c:v>
                </c:pt>
                <c:pt idx="2069">
                  <c:v>41.38</c:v>
                </c:pt>
                <c:pt idx="2070">
                  <c:v>41.4</c:v>
                </c:pt>
                <c:pt idx="2071">
                  <c:v>41.42</c:v>
                </c:pt>
                <c:pt idx="2072">
                  <c:v>41.44</c:v>
                </c:pt>
                <c:pt idx="2073">
                  <c:v>41.46</c:v>
                </c:pt>
                <c:pt idx="2074">
                  <c:v>41.48</c:v>
                </c:pt>
                <c:pt idx="2075">
                  <c:v>41.5</c:v>
                </c:pt>
                <c:pt idx="2076">
                  <c:v>41.52</c:v>
                </c:pt>
                <c:pt idx="2077">
                  <c:v>41.54</c:v>
                </c:pt>
                <c:pt idx="2078">
                  <c:v>41.56</c:v>
                </c:pt>
                <c:pt idx="2079">
                  <c:v>41.58</c:v>
                </c:pt>
                <c:pt idx="2080">
                  <c:v>41.6</c:v>
                </c:pt>
                <c:pt idx="2081">
                  <c:v>41.62</c:v>
                </c:pt>
                <c:pt idx="2082">
                  <c:v>41.64</c:v>
                </c:pt>
                <c:pt idx="2083">
                  <c:v>41.66</c:v>
                </c:pt>
                <c:pt idx="2084">
                  <c:v>41.68</c:v>
                </c:pt>
                <c:pt idx="2085">
                  <c:v>41.7</c:v>
                </c:pt>
                <c:pt idx="2086">
                  <c:v>41.72</c:v>
                </c:pt>
                <c:pt idx="2087">
                  <c:v>41.74</c:v>
                </c:pt>
                <c:pt idx="2088">
                  <c:v>41.76</c:v>
                </c:pt>
                <c:pt idx="2089">
                  <c:v>41.78</c:v>
                </c:pt>
                <c:pt idx="2090">
                  <c:v>41.8</c:v>
                </c:pt>
                <c:pt idx="2091">
                  <c:v>41.82</c:v>
                </c:pt>
                <c:pt idx="2092">
                  <c:v>41.84</c:v>
                </c:pt>
                <c:pt idx="2093">
                  <c:v>41.86</c:v>
                </c:pt>
                <c:pt idx="2094">
                  <c:v>41.88</c:v>
                </c:pt>
                <c:pt idx="2095">
                  <c:v>41.9</c:v>
                </c:pt>
                <c:pt idx="2096">
                  <c:v>41.92</c:v>
                </c:pt>
                <c:pt idx="2097">
                  <c:v>41.94</c:v>
                </c:pt>
                <c:pt idx="2098">
                  <c:v>41.96</c:v>
                </c:pt>
                <c:pt idx="2099">
                  <c:v>41.98</c:v>
                </c:pt>
                <c:pt idx="2100">
                  <c:v>42</c:v>
                </c:pt>
                <c:pt idx="2101">
                  <c:v>42.02</c:v>
                </c:pt>
                <c:pt idx="2102">
                  <c:v>42.04</c:v>
                </c:pt>
                <c:pt idx="2103">
                  <c:v>42.06</c:v>
                </c:pt>
                <c:pt idx="2104">
                  <c:v>42.08</c:v>
                </c:pt>
                <c:pt idx="2105">
                  <c:v>42.1</c:v>
                </c:pt>
                <c:pt idx="2106">
                  <c:v>42.12</c:v>
                </c:pt>
                <c:pt idx="2107">
                  <c:v>42.14</c:v>
                </c:pt>
                <c:pt idx="2108">
                  <c:v>42.16</c:v>
                </c:pt>
                <c:pt idx="2109">
                  <c:v>42.18</c:v>
                </c:pt>
                <c:pt idx="2110">
                  <c:v>42.2</c:v>
                </c:pt>
                <c:pt idx="2111">
                  <c:v>42.22</c:v>
                </c:pt>
                <c:pt idx="2112">
                  <c:v>42.24</c:v>
                </c:pt>
                <c:pt idx="2113">
                  <c:v>42.26</c:v>
                </c:pt>
                <c:pt idx="2114">
                  <c:v>42.28</c:v>
                </c:pt>
                <c:pt idx="2115">
                  <c:v>42.3</c:v>
                </c:pt>
                <c:pt idx="2116">
                  <c:v>42.32</c:v>
                </c:pt>
                <c:pt idx="2117">
                  <c:v>42.34</c:v>
                </c:pt>
                <c:pt idx="2118">
                  <c:v>42.36</c:v>
                </c:pt>
                <c:pt idx="2119">
                  <c:v>42.38</c:v>
                </c:pt>
                <c:pt idx="2120">
                  <c:v>42.4</c:v>
                </c:pt>
                <c:pt idx="2121">
                  <c:v>42.42</c:v>
                </c:pt>
                <c:pt idx="2122">
                  <c:v>42.44</c:v>
                </c:pt>
                <c:pt idx="2123">
                  <c:v>42.46</c:v>
                </c:pt>
                <c:pt idx="2124">
                  <c:v>42.48</c:v>
                </c:pt>
                <c:pt idx="2125">
                  <c:v>42.5</c:v>
                </c:pt>
                <c:pt idx="2126">
                  <c:v>42.52</c:v>
                </c:pt>
                <c:pt idx="2127">
                  <c:v>42.54</c:v>
                </c:pt>
                <c:pt idx="2128">
                  <c:v>42.56</c:v>
                </c:pt>
                <c:pt idx="2129">
                  <c:v>42.58</c:v>
                </c:pt>
                <c:pt idx="2130">
                  <c:v>42.6</c:v>
                </c:pt>
                <c:pt idx="2131">
                  <c:v>42.62</c:v>
                </c:pt>
                <c:pt idx="2132">
                  <c:v>42.64</c:v>
                </c:pt>
                <c:pt idx="2133">
                  <c:v>42.66</c:v>
                </c:pt>
                <c:pt idx="2134">
                  <c:v>42.68</c:v>
                </c:pt>
                <c:pt idx="2135">
                  <c:v>42.7</c:v>
                </c:pt>
                <c:pt idx="2136">
                  <c:v>42.72</c:v>
                </c:pt>
                <c:pt idx="2137">
                  <c:v>42.74</c:v>
                </c:pt>
                <c:pt idx="2138">
                  <c:v>42.76</c:v>
                </c:pt>
                <c:pt idx="2139">
                  <c:v>42.78</c:v>
                </c:pt>
                <c:pt idx="2140">
                  <c:v>42.8</c:v>
                </c:pt>
                <c:pt idx="2141">
                  <c:v>42.82</c:v>
                </c:pt>
                <c:pt idx="2142">
                  <c:v>42.84</c:v>
                </c:pt>
                <c:pt idx="2143">
                  <c:v>42.86</c:v>
                </c:pt>
                <c:pt idx="2144">
                  <c:v>42.88</c:v>
                </c:pt>
                <c:pt idx="2145">
                  <c:v>42.9</c:v>
                </c:pt>
                <c:pt idx="2146">
                  <c:v>42.92</c:v>
                </c:pt>
                <c:pt idx="2147">
                  <c:v>42.94</c:v>
                </c:pt>
                <c:pt idx="2148">
                  <c:v>42.96</c:v>
                </c:pt>
                <c:pt idx="2149">
                  <c:v>42.98</c:v>
                </c:pt>
                <c:pt idx="2150">
                  <c:v>43</c:v>
                </c:pt>
                <c:pt idx="2151">
                  <c:v>43.02</c:v>
                </c:pt>
                <c:pt idx="2152">
                  <c:v>43.04</c:v>
                </c:pt>
                <c:pt idx="2153">
                  <c:v>43.06</c:v>
                </c:pt>
                <c:pt idx="2154">
                  <c:v>43.08</c:v>
                </c:pt>
                <c:pt idx="2155">
                  <c:v>43.1</c:v>
                </c:pt>
                <c:pt idx="2156">
                  <c:v>43.12</c:v>
                </c:pt>
                <c:pt idx="2157">
                  <c:v>43.14</c:v>
                </c:pt>
                <c:pt idx="2158">
                  <c:v>43.16</c:v>
                </c:pt>
                <c:pt idx="2159">
                  <c:v>43.18</c:v>
                </c:pt>
                <c:pt idx="2160">
                  <c:v>43.2</c:v>
                </c:pt>
                <c:pt idx="2161">
                  <c:v>43.22</c:v>
                </c:pt>
                <c:pt idx="2162">
                  <c:v>43.24</c:v>
                </c:pt>
                <c:pt idx="2163">
                  <c:v>43.26</c:v>
                </c:pt>
                <c:pt idx="2164">
                  <c:v>43.28</c:v>
                </c:pt>
                <c:pt idx="2165">
                  <c:v>43.3</c:v>
                </c:pt>
                <c:pt idx="2166">
                  <c:v>43.32</c:v>
                </c:pt>
                <c:pt idx="2167">
                  <c:v>43.34</c:v>
                </c:pt>
                <c:pt idx="2168">
                  <c:v>43.36</c:v>
                </c:pt>
                <c:pt idx="2169">
                  <c:v>43.38</c:v>
                </c:pt>
                <c:pt idx="2170">
                  <c:v>43.4</c:v>
                </c:pt>
                <c:pt idx="2171">
                  <c:v>43.42</c:v>
                </c:pt>
                <c:pt idx="2172">
                  <c:v>43.44</c:v>
                </c:pt>
                <c:pt idx="2173">
                  <c:v>43.46</c:v>
                </c:pt>
                <c:pt idx="2174">
                  <c:v>43.48</c:v>
                </c:pt>
                <c:pt idx="2175">
                  <c:v>43.5</c:v>
                </c:pt>
                <c:pt idx="2176">
                  <c:v>43.52</c:v>
                </c:pt>
                <c:pt idx="2177">
                  <c:v>43.54</c:v>
                </c:pt>
                <c:pt idx="2178">
                  <c:v>43.56</c:v>
                </c:pt>
                <c:pt idx="2179">
                  <c:v>43.58</c:v>
                </c:pt>
                <c:pt idx="2180">
                  <c:v>43.6</c:v>
                </c:pt>
                <c:pt idx="2181">
                  <c:v>43.62</c:v>
                </c:pt>
                <c:pt idx="2182">
                  <c:v>43.64</c:v>
                </c:pt>
                <c:pt idx="2183">
                  <c:v>43.66</c:v>
                </c:pt>
                <c:pt idx="2184">
                  <c:v>43.68</c:v>
                </c:pt>
                <c:pt idx="2185">
                  <c:v>43.7</c:v>
                </c:pt>
                <c:pt idx="2186">
                  <c:v>43.72</c:v>
                </c:pt>
                <c:pt idx="2187">
                  <c:v>43.74</c:v>
                </c:pt>
                <c:pt idx="2188">
                  <c:v>43.76</c:v>
                </c:pt>
                <c:pt idx="2189">
                  <c:v>43.78</c:v>
                </c:pt>
                <c:pt idx="2190">
                  <c:v>43.8</c:v>
                </c:pt>
                <c:pt idx="2191">
                  <c:v>43.82</c:v>
                </c:pt>
                <c:pt idx="2192">
                  <c:v>43.84</c:v>
                </c:pt>
                <c:pt idx="2193">
                  <c:v>43.86</c:v>
                </c:pt>
                <c:pt idx="2194">
                  <c:v>43.88</c:v>
                </c:pt>
                <c:pt idx="2195">
                  <c:v>43.9</c:v>
                </c:pt>
                <c:pt idx="2196">
                  <c:v>43.92</c:v>
                </c:pt>
                <c:pt idx="2197">
                  <c:v>43.94</c:v>
                </c:pt>
                <c:pt idx="2198">
                  <c:v>43.96</c:v>
                </c:pt>
                <c:pt idx="2199">
                  <c:v>43.98</c:v>
                </c:pt>
                <c:pt idx="2200">
                  <c:v>44</c:v>
                </c:pt>
                <c:pt idx="2201">
                  <c:v>44.02</c:v>
                </c:pt>
                <c:pt idx="2202">
                  <c:v>44.04</c:v>
                </c:pt>
                <c:pt idx="2203">
                  <c:v>44.06</c:v>
                </c:pt>
                <c:pt idx="2204">
                  <c:v>44.08</c:v>
                </c:pt>
                <c:pt idx="2205">
                  <c:v>44.1</c:v>
                </c:pt>
                <c:pt idx="2206">
                  <c:v>44.12</c:v>
                </c:pt>
                <c:pt idx="2207">
                  <c:v>44.14</c:v>
                </c:pt>
                <c:pt idx="2208">
                  <c:v>44.16</c:v>
                </c:pt>
                <c:pt idx="2209">
                  <c:v>44.18</c:v>
                </c:pt>
                <c:pt idx="2210">
                  <c:v>44.2</c:v>
                </c:pt>
                <c:pt idx="2211">
                  <c:v>44.22</c:v>
                </c:pt>
                <c:pt idx="2212">
                  <c:v>44.24</c:v>
                </c:pt>
                <c:pt idx="2213">
                  <c:v>44.26</c:v>
                </c:pt>
                <c:pt idx="2214">
                  <c:v>44.28</c:v>
                </c:pt>
                <c:pt idx="2215">
                  <c:v>44.3</c:v>
                </c:pt>
                <c:pt idx="2216">
                  <c:v>44.32</c:v>
                </c:pt>
                <c:pt idx="2217">
                  <c:v>44.34</c:v>
                </c:pt>
                <c:pt idx="2218">
                  <c:v>44.36</c:v>
                </c:pt>
                <c:pt idx="2219">
                  <c:v>44.38</c:v>
                </c:pt>
                <c:pt idx="2220">
                  <c:v>44.4</c:v>
                </c:pt>
                <c:pt idx="2221">
                  <c:v>44.42</c:v>
                </c:pt>
                <c:pt idx="2222">
                  <c:v>44.44</c:v>
                </c:pt>
                <c:pt idx="2223">
                  <c:v>44.46</c:v>
                </c:pt>
                <c:pt idx="2224">
                  <c:v>44.48</c:v>
                </c:pt>
                <c:pt idx="2225">
                  <c:v>44.5</c:v>
                </c:pt>
                <c:pt idx="2226">
                  <c:v>44.52</c:v>
                </c:pt>
                <c:pt idx="2227">
                  <c:v>44.54</c:v>
                </c:pt>
                <c:pt idx="2228">
                  <c:v>44.56</c:v>
                </c:pt>
                <c:pt idx="2229">
                  <c:v>44.58</c:v>
                </c:pt>
                <c:pt idx="2230">
                  <c:v>44.6</c:v>
                </c:pt>
                <c:pt idx="2231">
                  <c:v>44.62</c:v>
                </c:pt>
                <c:pt idx="2232">
                  <c:v>44.64</c:v>
                </c:pt>
                <c:pt idx="2233">
                  <c:v>44.66</c:v>
                </c:pt>
                <c:pt idx="2234">
                  <c:v>44.68</c:v>
                </c:pt>
                <c:pt idx="2235">
                  <c:v>44.7</c:v>
                </c:pt>
                <c:pt idx="2236">
                  <c:v>44.72</c:v>
                </c:pt>
                <c:pt idx="2237">
                  <c:v>44.74</c:v>
                </c:pt>
                <c:pt idx="2238">
                  <c:v>44.76</c:v>
                </c:pt>
                <c:pt idx="2239">
                  <c:v>44.78</c:v>
                </c:pt>
                <c:pt idx="2240">
                  <c:v>44.8</c:v>
                </c:pt>
                <c:pt idx="2241">
                  <c:v>44.82</c:v>
                </c:pt>
                <c:pt idx="2242">
                  <c:v>44.84</c:v>
                </c:pt>
                <c:pt idx="2243">
                  <c:v>44.86</c:v>
                </c:pt>
                <c:pt idx="2244">
                  <c:v>44.88</c:v>
                </c:pt>
                <c:pt idx="2245">
                  <c:v>44.9</c:v>
                </c:pt>
                <c:pt idx="2246">
                  <c:v>44.92</c:v>
                </c:pt>
                <c:pt idx="2247">
                  <c:v>44.94</c:v>
                </c:pt>
                <c:pt idx="2248">
                  <c:v>44.96</c:v>
                </c:pt>
                <c:pt idx="2249">
                  <c:v>44.98</c:v>
                </c:pt>
                <c:pt idx="2250">
                  <c:v>45</c:v>
                </c:pt>
                <c:pt idx="2251">
                  <c:v>45.02</c:v>
                </c:pt>
                <c:pt idx="2252">
                  <c:v>45.04</c:v>
                </c:pt>
                <c:pt idx="2253">
                  <c:v>45.06</c:v>
                </c:pt>
                <c:pt idx="2254">
                  <c:v>45.08</c:v>
                </c:pt>
                <c:pt idx="2255">
                  <c:v>45.1</c:v>
                </c:pt>
                <c:pt idx="2256">
                  <c:v>45.12</c:v>
                </c:pt>
                <c:pt idx="2257">
                  <c:v>45.14</c:v>
                </c:pt>
                <c:pt idx="2258">
                  <c:v>45.16</c:v>
                </c:pt>
                <c:pt idx="2259">
                  <c:v>45.18</c:v>
                </c:pt>
                <c:pt idx="2260">
                  <c:v>45.2</c:v>
                </c:pt>
                <c:pt idx="2261">
                  <c:v>45.22</c:v>
                </c:pt>
                <c:pt idx="2262">
                  <c:v>45.24</c:v>
                </c:pt>
                <c:pt idx="2263">
                  <c:v>45.26</c:v>
                </c:pt>
                <c:pt idx="2264">
                  <c:v>45.28</c:v>
                </c:pt>
                <c:pt idx="2265">
                  <c:v>45.3</c:v>
                </c:pt>
                <c:pt idx="2266">
                  <c:v>45.32</c:v>
                </c:pt>
                <c:pt idx="2267">
                  <c:v>45.34</c:v>
                </c:pt>
                <c:pt idx="2268">
                  <c:v>45.36</c:v>
                </c:pt>
                <c:pt idx="2269">
                  <c:v>45.38</c:v>
                </c:pt>
                <c:pt idx="2270">
                  <c:v>45.4</c:v>
                </c:pt>
                <c:pt idx="2271">
                  <c:v>45.42</c:v>
                </c:pt>
                <c:pt idx="2272">
                  <c:v>45.44</c:v>
                </c:pt>
                <c:pt idx="2273">
                  <c:v>45.46</c:v>
                </c:pt>
                <c:pt idx="2274">
                  <c:v>45.48</c:v>
                </c:pt>
                <c:pt idx="2275">
                  <c:v>45.5</c:v>
                </c:pt>
                <c:pt idx="2276">
                  <c:v>45.52</c:v>
                </c:pt>
                <c:pt idx="2277">
                  <c:v>45.54</c:v>
                </c:pt>
                <c:pt idx="2278">
                  <c:v>45.56</c:v>
                </c:pt>
                <c:pt idx="2279">
                  <c:v>45.58</c:v>
                </c:pt>
                <c:pt idx="2280">
                  <c:v>45.6</c:v>
                </c:pt>
                <c:pt idx="2281">
                  <c:v>45.62</c:v>
                </c:pt>
                <c:pt idx="2282">
                  <c:v>45.64</c:v>
                </c:pt>
                <c:pt idx="2283">
                  <c:v>45.66</c:v>
                </c:pt>
                <c:pt idx="2284">
                  <c:v>45.68</c:v>
                </c:pt>
                <c:pt idx="2285">
                  <c:v>45.7</c:v>
                </c:pt>
                <c:pt idx="2286">
                  <c:v>45.72</c:v>
                </c:pt>
                <c:pt idx="2287">
                  <c:v>45.74</c:v>
                </c:pt>
                <c:pt idx="2288">
                  <c:v>45.76</c:v>
                </c:pt>
                <c:pt idx="2289">
                  <c:v>45.78</c:v>
                </c:pt>
                <c:pt idx="2290">
                  <c:v>45.8</c:v>
                </c:pt>
                <c:pt idx="2291">
                  <c:v>45.82</c:v>
                </c:pt>
                <c:pt idx="2292">
                  <c:v>45.84</c:v>
                </c:pt>
                <c:pt idx="2293">
                  <c:v>45.86</c:v>
                </c:pt>
                <c:pt idx="2294">
                  <c:v>45.88</c:v>
                </c:pt>
                <c:pt idx="2295">
                  <c:v>45.9</c:v>
                </c:pt>
                <c:pt idx="2296">
                  <c:v>45.92</c:v>
                </c:pt>
                <c:pt idx="2297">
                  <c:v>45.94</c:v>
                </c:pt>
                <c:pt idx="2298">
                  <c:v>45.96</c:v>
                </c:pt>
                <c:pt idx="2299">
                  <c:v>45.98</c:v>
                </c:pt>
                <c:pt idx="2300">
                  <c:v>46</c:v>
                </c:pt>
                <c:pt idx="2301">
                  <c:v>46.02</c:v>
                </c:pt>
                <c:pt idx="2302">
                  <c:v>46.04</c:v>
                </c:pt>
                <c:pt idx="2303">
                  <c:v>46.06</c:v>
                </c:pt>
                <c:pt idx="2304">
                  <c:v>46.08</c:v>
                </c:pt>
                <c:pt idx="2305">
                  <c:v>46.1</c:v>
                </c:pt>
                <c:pt idx="2306">
                  <c:v>46.12</c:v>
                </c:pt>
                <c:pt idx="2307">
                  <c:v>46.14</c:v>
                </c:pt>
                <c:pt idx="2308">
                  <c:v>46.16</c:v>
                </c:pt>
                <c:pt idx="2309">
                  <c:v>46.18</c:v>
                </c:pt>
                <c:pt idx="2310">
                  <c:v>46.2</c:v>
                </c:pt>
                <c:pt idx="2311">
                  <c:v>46.22</c:v>
                </c:pt>
                <c:pt idx="2312">
                  <c:v>46.24</c:v>
                </c:pt>
                <c:pt idx="2313">
                  <c:v>46.26</c:v>
                </c:pt>
                <c:pt idx="2314">
                  <c:v>46.28</c:v>
                </c:pt>
                <c:pt idx="2315">
                  <c:v>46.3</c:v>
                </c:pt>
                <c:pt idx="2316">
                  <c:v>46.32</c:v>
                </c:pt>
                <c:pt idx="2317">
                  <c:v>46.34</c:v>
                </c:pt>
                <c:pt idx="2318">
                  <c:v>46.36</c:v>
                </c:pt>
                <c:pt idx="2319">
                  <c:v>46.38</c:v>
                </c:pt>
                <c:pt idx="2320">
                  <c:v>46.4</c:v>
                </c:pt>
                <c:pt idx="2321">
                  <c:v>46.42</c:v>
                </c:pt>
                <c:pt idx="2322">
                  <c:v>46.44</c:v>
                </c:pt>
                <c:pt idx="2323">
                  <c:v>46.46</c:v>
                </c:pt>
                <c:pt idx="2324">
                  <c:v>46.48</c:v>
                </c:pt>
                <c:pt idx="2325">
                  <c:v>46.5</c:v>
                </c:pt>
                <c:pt idx="2326">
                  <c:v>46.52</c:v>
                </c:pt>
                <c:pt idx="2327">
                  <c:v>46.54</c:v>
                </c:pt>
                <c:pt idx="2328">
                  <c:v>46.56</c:v>
                </c:pt>
                <c:pt idx="2329">
                  <c:v>46.58</c:v>
                </c:pt>
                <c:pt idx="2330">
                  <c:v>46.6</c:v>
                </c:pt>
                <c:pt idx="2331">
                  <c:v>46.62</c:v>
                </c:pt>
                <c:pt idx="2332">
                  <c:v>46.64</c:v>
                </c:pt>
                <c:pt idx="2333">
                  <c:v>46.66</c:v>
                </c:pt>
                <c:pt idx="2334">
                  <c:v>46.68</c:v>
                </c:pt>
                <c:pt idx="2335">
                  <c:v>46.7</c:v>
                </c:pt>
                <c:pt idx="2336">
                  <c:v>46.72</c:v>
                </c:pt>
                <c:pt idx="2337">
                  <c:v>46.74</c:v>
                </c:pt>
                <c:pt idx="2338">
                  <c:v>46.76</c:v>
                </c:pt>
                <c:pt idx="2339">
                  <c:v>46.78</c:v>
                </c:pt>
                <c:pt idx="2340">
                  <c:v>46.8</c:v>
                </c:pt>
                <c:pt idx="2341">
                  <c:v>46.82</c:v>
                </c:pt>
                <c:pt idx="2342">
                  <c:v>46.84</c:v>
                </c:pt>
                <c:pt idx="2343">
                  <c:v>46.86</c:v>
                </c:pt>
                <c:pt idx="2344">
                  <c:v>46.88</c:v>
                </c:pt>
                <c:pt idx="2345">
                  <c:v>46.9</c:v>
                </c:pt>
                <c:pt idx="2346">
                  <c:v>46.92</c:v>
                </c:pt>
                <c:pt idx="2347">
                  <c:v>46.94</c:v>
                </c:pt>
                <c:pt idx="2348">
                  <c:v>46.96</c:v>
                </c:pt>
                <c:pt idx="2349">
                  <c:v>46.98</c:v>
                </c:pt>
                <c:pt idx="2350">
                  <c:v>47</c:v>
                </c:pt>
                <c:pt idx="2351">
                  <c:v>47.02</c:v>
                </c:pt>
                <c:pt idx="2352">
                  <c:v>47.04</c:v>
                </c:pt>
                <c:pt idx="2353">
                  <c:v>47.06</c:v>
                </c:pt>
                <c:pt idx="2354">
                  <c:v>47.08</c:v>
                </c:pt>
                <c:pt idx="2355">
                  <c:v>47.1</c:v>
                </c:pt>
                <c:pt idx="2356">
                  <c:v>47.12</c:v>
                </c:pt>
                <c:pt idx="2357">
                  <c:v>47.14</c:v>
                </c:pt>
                <c:pt idx="2358">
                  <c:v>47.16</c:v>
                </c:pt>
                <c:pt idx="2359">
                  <c:v>47.18</c:v>
                </c:pt>
                <c:pt idx="2360">
                  <c:v>47.2</c:v>
                </c:pt>
                <c:pt idx="2361">
                  <c:v>47.22</c:v>
                </c:pt>
                <c:pt idx="2362">
                  <c:v>47.24</c:v>
                </c:pt>
                <c:pt idx="2363">
                  <c:v>47.26</c:v>
                </c:pt>
                <c:pt idx="2364">
                  <c:v>47.28</c:v>
                </c:pt>
                <c:pt idx="2365">
                  <c:v>47.3</c:v>
                </c:pt>
                <c:pt idx="2366">
                  <c:v>47.32</c:v>
                </c:pt>
                <c:pt idx="2367">
                  <c:v>47.34</c:v>
                </c:pt>
                <c:pt idx="2368">
                  <c:v>47.36</c:v>
                </c:pt>
                <c:pt idx="2369">
                  <c:v>47.38</c:v>
                </c:pt>
                <c:pt idx="2370">
                  <c:v>47.4</c:v>
                </c:pt>
                <c:pt idx="2371">
                  <c:v>47.42</c:v>
                </c:pt>
                <c:pt idx="2372">
                  <c:v>47.44</c:v>
                </c:pt>
                <c:pt idx="2373">
                  <c:v>47.46</c:v>
                </c:pt>
                <c:pt idx="2374">
                  <c:v>47.48</c:v>
                </c:pt>
                <c:pt idx="2375">
                  <c:v>47.5</c:v>
                </c:pt>
                <c:pt idx="2376">
                  <c:v>47.52</c:v>
                </c:pt>
                <c:pt idx="2377">
                  <c:v>47.54</c:v>
                </c:pt>
                <c:pt idx="2378">
                  <c:v>47.56</c:v>
                </c:pt>
                <c:pt idx="2379">
                  <c:v>47.58</c:v>
                </c:pt>
                <c:pt idx="2380">
                  <c:v>47.6</c:v>
                </c:pt>
                <c:pt idx="2381">
                  <c:v>47.62</c:v>
                </c:pt>
                <c:pt idx="2382">
                  <c:v>47.64</c:v>
                </c:pt>
                <c:pt idx="2383">
                  <c:v>47.66</c:v>
                </c:pt>
                <c:pt idx="2384">
                  <c:v>47.68</c:v>
                </c:pt>
                <c:pt idx="2385">
                  <c:v>47.7</c:v>
                </c:pt>
                <c:pt idx="2386">
                  <c:v>47.72</c:v>
                </c:pt>
                <c:pt idx="2387">
                  <c:v>47.74</c:v>
                </c:pt>
                <c:pt idx="2388">
                  <c:v>47.76</c:v>
                </c:pt>
                <c:pt idx="2389">
                  <c:v>47.78</c:v>
                </c:pt>
                <c:pt idx="2390">
                  <c:v>47.8</c:v>
                </c:pt>
                <c:pt idx="2391">
                  <c:v>47.82</c:v>
                </c:pt>
                <c:pt idx="2392">
                  <c:v>47.84</c:v>
                </c:pt>
                <c:pt idx="2393">
                  <c:v>47.86</c:v>
                </c:pt>
                <c:pt idx="2394">
                  <c:v>47.88</c:v>
                </c:pt>
                <c:pt idx="2395">
                  <c:v>47.9</c:v>
                </c:pt>
                <c:pt idx="2396">
                  <c:v>47.92</c:v>
                </c:pt>
                <c:pt idx="2397">
                  <c:v>47.94</c:v>
                </c:pt>
                <c:pt idx="2398">
                  <c:v>47.96</c:v>
                </c:pt>
                <c:pt idx="2399">
                  <c:v>47.98</c:v>
                </c:pt>
                <c:pt idx="2400">
                  <c:v>48</c:v>
                </c:pt>
                <c:pt idx="2401">
                  <c:v>48.02</c:v>
                </c:pt>
                <c:pt idx="2402">
                  <c:v>48.04</c:v>
                </c:pt>
                <c:pt idx="2403">
                  <c:v>48.06</c:v>
                </c:pt>
                <c:pt idx="2404">
                  <c:v>48.08</c:v>
                </c:pt>
                <c:pt idx="2405">
                  <c:v>48.1</c:v>
                </c:pt>
                <c:pt idx="2406">
                  <c:v>48.12</c:v>
                </c:pt>
                <c:pt idx="2407">
                  <c:v>48.14</c:v>
                </c:pt>
                <c:pt idx="2408">
                  <c:v>48.16</c:v>
                </c:pt>
                <c:pt idx="2409">
                  <c:v>48.18</c:v>
                </c:pt>
                <c:pt idx="2410">
                  <c:v>48.2</c:v>
                </c:pt>
                <c:pt idx="2411">
                  <c:v>48.22</c:v>
                </c:pt>
                <c:pt idx="2412">
                  <c:v>48.24</c:v>
                </c:pt>
                <c:pt idx="2413">
                  <c:v>48.26</c:v>
                </c:pt>
                <c:pt idx="2414">
                  <c:v>48.28</c:v>
                </c:pt>
                <c:pt idx="2415">
                  <c:v>48.3</c:v>
                </c:pt>
                <c:pt idx="2416">
                  <c:v>48.32</c:v>
                </c:pt>
                <c:pt idx="2417">
                  <c:v>48.34</c:v>
                </c:pt>
                <c:pt idx="2418">
                  <c:v>48.36</c:v>
                </c:pt>
                <c:pt idx="2419">
                  <c:v>48.38</c:v>
                </c:pt>
                <c:pt idx="2420">
                  <c:v>48.4</c:v>
                </c:pt>
                <c:pt idx="2421">
                  <c:v>48.42</c:v>
                </c:pt>
                <c:pt idx="2422">
                  <c:v>48.44</c:v>
                </c:pt>
                <c:pt idx="2423">
                  <c:v>48.46</c:v>
                </c:pt>
                <c:pt idx="2424">
                  <c:v>48.48</c:v>
                </c:pt>
                <c:pt idx="2425">
                  <c:v>48.5</c:v>
                </c:pt>
                <c:pt idx="2426">
                  <c:v>48.52</c:v>
                </c:pt>
                <c:pt idx="2427">
                  <c:v>48.54</c:v>
                </c:pt>
                <c:pt idx="2428">
                  <c:v>48.56</c:v>
                </c:pt>
                <c:pt idx="2429">
                  <c:v>48.58</c:v>
                </c:pt>
                <c:pt idx="2430">
                  <c:v>48.6</c:v>
                </c:pt>
                <c:pt idx="2431">
                  <c:v>48.62</c:v>
                </c:pt>
                <c:pt idx="2432">
                  <c:v>48.64</c:v>
                </c:pt>
                <c:pt idx="2433">
                  <c:v>48.66</c:v>
                </c:pt>
                <c:pt idx="2434">
                  <c:v>48.68</c:v>
                </c:pt>
                <c:pt idx="2435">
                  <c:v>48.7</c:v>
                </c:pt>
                <c:pt idx="2436">
                  <c:v>48.72</c:v>
                </c:pt>
                <c:pt idx="2437">
                  <c:v>48.74</c:v>
                </c:pt>
                <c:pt idx="2438">
                  <c:v>48.76</c:v>
                </c:pt>
                <c:pt idx="2439">
                  <c:v>48.78</c:v>
                </c:pt>
                <c:pt idx="2440">
                  <c:v>48.8</c:v>
                </c:pt>
                <c:pt idx="2441">
                  <c:v>48.82</c:v>
                </c:pt>
                <c:pt idx="2442">
                  <c:v>48.84</c:v>
                </c:pt>
                <c:pt idx="2443">
                  <c:v>48.86</c:v>
                </c:pt>
                <c:pt idx="2444">
                  <c:v>48.88</c:v>
                </c:pt>
                <c:pt idx="2445">
                  <c:v>48.9</c:v>
                </c:pt>
                <c:pt idx="2446">
                  <c:v>48.92</c:v>
                </c:pt>
                <c:pt idx="2447">
                  <c:v>48.94</c:v>
                </c:pt>
                <c:pt idx="2448">
                  <c:v>48.96</c:v>
                </c:pt>
                <c:pt idx="2449">
                  <c:v>48.98</c:v>
                </c:pt>
                <c:pt idx="2450">
                  <c:v>49</c:v>
                </c:pt>
                <c:pt idx="2451">
                  <c:v>49.02</c:v>
                </c:pt>
                <c:pt idx="2452">
                  <c:v>49.04</c:v>
                </c:pt>
                <c:pt idx="2453">
                  <c:v>49.06</c:v>
                </c:pt>
                <c:pt idx="2454">
                  <c:v>49.08</c:v>
                </c:pt>
                <c:pt idx="2455">
                  <c:v>49.1</c:v>
                </c:pt>
                <c:pt idx="2456">
                  <c:v>49.12</c:v>
                </c:pt>
                <c:pt idx="2457">
                  <c:v>49.14</c:v>
                </c:pt>
                <c:pt idx="2458">
                  <c:v>49.16</c:v>
                </c:pt>
                <c:pt idx="2459">
                  <c:v>49.18</c:v>
                </c:pt>
                <c:pt idx="2460">
                  <c:v>49.2</c:v>
                </c:pt>
                <c:pt idx="2461">
                  <c:v>49.22</c:v>
                </c:pt>
                <c:pt idx="2462">
                  <c:v>49.24</c:v>
                </c:pt>
                <c:pt idx="2463">
                  <c:v>49.26</c:v>
                </c:pt>
                <c:pt idx="2464">
                  <c:v>49.28</c:v>
                </c:pt>
                <c:pt idx="2465">
                  <c:v>49.3</c:v>
                </c:pt>
                <c:pt idx="2466">
                  <c:v>49.32</c:v>
                </c:pt>
                <c:pt idx="2467">
                  <c:v>49.34</c:v>
                </c:pt>
                <c:pt idx="2468">
                  <c:v>49.36</c:v>
                </c:pt>
                <c:pt idx="2469">
                  <c:v>49.38</c:v>
                </c:pt>
                <c:pt idx="2470">
                  <c:v>49.4</c:v>
                </c:pt>
                <c:pt idx="2471">
                  <c:v>49.42</c:v>
                </c:pt>
                <c:pt idx="2472">
                  <c:v>49.44</c:v>
                </c:pt>
                <c:pt idx="2473">
                  <c:v>49.46</c:v>
                </c:pt>
                <c:pt idx="2474">
                  <c:v>49.48</c:v>
                </c:pt>
                <c:pt idx="2475">
                  <c:v>49.5</c:v>
                </c:pt>
                <c:pt idx="2476">
                  <c:v>49.52</c:v>
                </c:pt>
                <c:pt idx="2477">
                  <c:v>49.54</c:v>
                </c:pt>
                <c:pt idx="2478">
                  <c:v>49.56</c:v>
                </c:pt>
                <c:pt idx="2479">
                  <c:v>49.58</c:v>
                </c:pt>
                <c:pt idx="2480">
                  <c:v>49.6</c:v>
                </c:pt>
                <c:pt idx="2481">
                  <c:v>49.62</c:v>
                </c:pt>
                <c:pt idx="2482">
                  <c:v>49.64</c:v>
                </c:pt>
                <c:pt idx="2483">
                  <c:v>49.66</c:v>
                </c:pt>
                <c:pt idx="2484">
                  <c:v>49.68</c:v>
                </c:pt>
                <c:pt idx="2485">
                  <c:v>49.7</c:v>
                </c:pt>
                <c:pt idx="2486">
                  <c:v>49.72</c:v>
                </c:pt>
                <c:pt idx="2487">
                  <c:v>49.74</c:v>
                </c:pt>
                <c:pt idx="2488">
                  <c:v>49.76</c:v>
                </c:pt>
                <c:pt idx="2489">
                  <c:v>49.78</c:v>
                </c:pt>
                <c:pt idx="2490">
                  <c:v>49.8</c:v>
                </c:pt>
                <c:pt idx="2491">
                  <c:v>49.82</c:v>
                </c:pt>
                <c:pt idx="2492">
                  <c:v>49.84</c:v>
                </c:pt>
                <c:pt idx="2493">
                  <c:v>49.86</c:v>
                </c:pt>
                <c:pt idx="2494">
                  <c:v>49.88</c:v>
                </c:pt>
                <c:pt idx="2495">
                  <c:v>49.9</c:v>
                </c:pt>
                <c:pt idx="2496">
                  <c:v>49.92</c:v>
                </c:pt>
                <c:pt idx="2497">
                  <c:v>49.94</c:v>
                </c:pt>
                <c:pt idx="2498">
                  <c:v>49.96</c:v>
                </c:pt>
                <c:pt idx="2499">
                  <c:v>49.98</c:v>
                </c:pt>
                <c:pt idx="2500">
                  <c:v>50</c:v>
                </c:pt>
                <c:pt idx="2501">
                  <c:v>50.02</c:v>
                </c:pt>
                <c:pt idx="2502">
                  <c:v>50.04</c:v>
                </c:pt>
                <c:pt idx="2503">
                  <c:v>50.06</c:v>
                </c:pt>
                <c:pt idx="2504">
                  <c:v>50.08</c:v>
                </c:pt>
                <c:pt idx="2505">
                  <c:v>50.1</c:v>
                </c:pt>
                <c:pt idx="2506">
                  <c:v>50.12</c:v>
                </c:pt>
                <c:pt idx="2507">
                  <c:v>50.14</c:v>
                </c:pt>
                <c:pt idx="2508">
                  <c:v>50.16</c:v>
                </c:pt>
                <c:pt idx="2509">
                  <c:v>50.18</c:v>
                </c:pt>
                <c:pt idx="2510">
                  <c:v>50.2</c:v>
                </c:pt>
                <c:pt idx="2511">
                  <c:v>50.22</c:v>
                </c:pt>
                <c:pt idx="2512">
                  <c:v>50.24</c:v>
                </c:pt>
                <c:pt idx="2513">
                  <c:v>50.26</c:v>
                </c:pt>
                <c:pt idx="2514">
                  <c:v>50.28</c:v>
                </c:pt>
                <c:pt idx="2515">
                  <c:v>50.3</c:v>
                </c:pt>
                <c:pt idx="2516">
                  <c:v>50.32</c:v>
                </c:pt>
                <c:pt idx="2517">
                  <c:v>50.34</c:v>
                </c:pt>
                <c:pt idx="2518">
                  <c:v>50.36</c:v>
                </c:pt>
                <c:pt idx="2519">
                  <c:v>50.38</c:v>
                </c:pt>
                <c:pt idx="2520">
                  <c:v>50.4</c:v>
                </c:pt>
                <c:pt idx="2521">
                  <c:v>50.42</c:v>
                </c:pt>
                <c:pt idx="2522">
                  <c:v>50.44</c:v>
                </c:pt>
                <c:pt idx="2523">
                  <c:v>50.46</c:v>
                </c:pt>
                <c:pt idx="2524">
                  <c:v>50.48</c:v>
                </c:pt>
                <c:pt idx="2525">
                  <c:v>50.5</c:v>
                </c:pt>
                <c:pt idx="2526">
                  <c:v>50.52</c:v>
                </c:pt>
                <c:pt idx="2527">
                  <c:v>50.54</c:v>
                </c:pt>
                <c:pt idx="2528">
                  <c:v>50.56</c:v>
                </c:pt>
                <c:pt idx="2529">
                  <c:v>50.58</c:v>
                </c:pt>
                <c:pt idx="2530">
                  <c:v>50.6</c:v>
                </c:pt>
                <c:pt idx="2531">
                  <c:v>50.62</c:v>
                </c:pt>
                <c:pt idx="2532">
                  <c:v>50.64</c:v>
                </c:pt>
                <c:pt idx="2533">
                  <c:v>50.66</c:v>
                </c:pt>
                <c:pt idx="2534">
                  <c:v>50.68</c:v>
                </c:pt>
                <c:pt idx="2535">
                  <c:v>50.7</c:v>
                </c:pt>
                <c:pt idx="2536">
                  <c:v>50.72</c:v>
                </c:pt>
                <c:pt idx="2537">
                  <c:v>50.74</c:v>
                </c:pt>
                <c:pt idx="2538">
                  <c:v>50.76</c:v>
                </c:pt>
                <c:pt idx="2539">
                  <c:v>50.78</c:v>
                </c:pt>
                <c:pt idx="2540">
                  <c:v>50.8</c:v>
                </c:pt>
                <c:pt idx="2541">
                  <c:v>50.82</c:v>
                </c:pt>
                <c:pt idx="2542">
                  <c:v>50.84</c:v>
                </c:pt>
                <c:pt idx="2543">
                  <c:v>50.86</c:v>
                </c:pt>
                <c:pt idx="2544">
                  <c:v>50.88</c:v>
                </c:pt>
                <c:pt idx="2545">
                  <c:v>50.9</c:v>
                </c:pt>
                <c:pt idx="2546">
                  <c:v>50.92</c:v>
                </c:pt>
                <c:pt idx="2547">
                  <c:v>50.94</c:v>
                </c:pt>
                <c:pt idx="2548">
                  <c:v>50.96</c:v>
                </c:pt>
                <c:pt idx="2549">
                  <c:v>50.98</c:v>
                </c:pt>
                <c:pt idx="2550">
                  <c:v>51</c:v>
                </c:pt>
                <c:pt idx="2551">
                  <c:v>51.02</c:v>
                </c:pt>
                <c:pt idx="2552">
                  <c:v>51.04</c:v>
                </c:pt>
                <c:pt idx="2553">
                  <c:v>51.06</c:v>
                </c:pt>
                <c:pt idx="2554">
                  <c:v>51.08</c:v>
                </c:pt>
                <c:pt idx="2555">
                  <c:v>51.1</c:v>
                </c:pt>
                <c:pt idx="2556">
                  <c:v>51.12</c:v>
                </c:pt>
                <c:pt idx="2557">
                  <c:v>51.14</c:v>
                </c:pt>
                <c:pt idx="2558">
                  <c:v>51.16</c:v>
                </c:pt>
                <c:pt idx="2559">
                  <c:v>51.18</c:v>
                </c:pt>
                <c:pt idx="2560">
                  <c:v>51.2</c:v>
                </c:pt>
                <c:pt idx="2561">
                  <c:v>51.22</c:v>
                </c:pt>
                <c:pt idx="2562">
                  <c:v>51.24</c:v>
                </c:pt>
                <c:pt idx="2563">
                  <c:v>51.26</c:v>
                </c:pt>
                <c:pt idx="2564">
                  <c:v>51.28</c:v>
                </c:pt>
                <c:pt idx="2565">
                  <c:v>51.3</c:v>
                </c:pt>
                <c:pt idx="2566">
                  <c:v>51.32</c:v>
                </c:pt>
                <c:pt idx="2567">
                  <c:v>51.34</c:v>
                </c:pt>
                <c:pt idx="2568">
                  <c:v>51.36</c:v>
                </c:pt>
                <c:pt idx="2569">
                  <c:v>51.38</c:v>
                </c:pt>
                <c:pt idx="2570">
                  <c:v>51.4</c:v>
                </c:pt>
                <c:pt idx="2571">
                  <c:v>51.42</c:v>
                </c:pt>
                <c:pt idx="2572">
                  <c:v>51.44</c:v>
                </c:pt>
                <c:pt idx="2573">
                  <c:v>51.46</c:v>
                </c:pt>
                <c:pt idx="2574">
                  <c:v>51.48</c:v>
                </c:pt>
                <c:pt idx="2575">
                  <c:v>51.5</c:v>
                </c:pt>
                <c:pt idx="2576">
                  <c:v>51.52</c:v>
                </c:pt>
                <c:pt idx="2577">
                  <c:v>51.54</c:v>
                </c:pt>
                <c:pt idx="2578">
                  <c:v>51.56</c:v>
                </c:pt>
                <c:pt idx="2579">
                  <c:v>51.58</c:v>
                </c:pt>
                <c:pt idx="2580">
                  <c:v>51.6</c:v>
                </c:pt>
                <c:pt idx="2581">
                  <c:v>51.62</c:v>
                </c:pt>
                <c:pt idx="2582">
                  <c:v>51.64</c:v>
                </c:pt>
                <c:pt idx="2583">
                  <c:v>51.66</c:v>
                </c:pt>
                <c:pt idx="2584">
                  <c:v>51.68</c:v>
                </c:pt>
                <c:pt idx="2585">
                  <c:v>51.7</c:v>
                </c:pt>
                <c:pt idx="2586">
                  <c:v>51.72</c:v>
                </c:pt>
                <c:pt idx="2587">
                  <c:v>51.74</c:v>
                </c:pt>
                <c:pt idx="2588">
                  <c:v>51.76</c:v>
                </c:pt>
                <c:pt idx="2589">
                  <c:v>51.78</c:v>
                </c:pt>
                <c:pt idx="2590">
                  <c:v>51.8</c:v>
                </c:pt>
                <c:pt idx="2591">
                  <c:v>51.82</c:v>
                </c:pt>
                <c:pt idx="2592">
                  <c:v>51.84</c:v>
                </c:pt>
                <c:pt idx="2593">
                  <c:v>51.86</c:v>
                </c:pt>
                <c:pt idx="2594">
                  <c:v>51.88</c:v>
                </c:pt>
                <c:pt idx="2595">
                  <c:v>51.9</c:v>
                </c:pt>
                <c:pt idx="2596">
                  <c:v>51.92</c:v>
                </c:pt>
                <c:pt idx="2597">
                  <c:v>51.94</c:v>
                </c:pt>
                <c:pt idx="2598">
                  <c:v>51.96</c:v>
                </c:pt>
                <c:pt idx="2599">
                  <c:v>51.98</c:v>
                </c:pt>
                <c:pt idx="2600">
                  <c:v>52</c:v>
                </c:pt>
                <c:pt idx="2601">
                  <c:v>52.02</c:v>
                </c:pt>
                <c:pt idx="2602">
                  <c:v>52.04</c:v>
                </c:pt>
                <c:pt idx="2603">
                  <c:v>52.06</c:v>
                </c:pt>
                <c:pt idx="2604">
                  <c:v>52.08</c:v>
                </c:pt>
                <c:pt idx="2605">
                  <c:v>52.1</c:v>
                </c:pt>
                <c:pt idx="2606">
                  <c:v>52.12</c:v>
                </c:pt>
                <c:pt idx="2607">
                  <c:v>52.14</c:v>
                </c:pt>
                <c:pt idx="2608">
                  <c:v>52.16</c:v>
                </c:pt>
                <c:pt idx="2609">
                  <c:v>52.18</c:v>
                </c:pt>
                <c:pt idx="2610">
                  <c:v>52.2</c:v>
                </c:pt>
                <c:pt idx="2611">
                  <c:v>52.22</c:v>
                </c:pt>
                <c:pt idx="2612">
                  <c:v>52.24</c:v>
                </c:pt>
                <c:pt idx="2613">
                  <c:v>52.26</c:v>
                </c:pt>
                <c:pt idx="2614">
                  <c:v>52.28</c:v>
                </c:pt>
                <c:pt idx="2615">
                  <c:v>52.3</c:v>
                </c:pt>
                <c:pt idx="2616">
                  <c:v>52.32</c:v>
                </c:pt>
                <c:pt idx="2617">
                  <c:v>52.34</c:v>
                </c:pt>
                <c:pt idx="2618">
                  <c:v>52.36</c:v>
                </c:pt>
                <c:pt idx="2619">
                  <c:v>52.38</c:v>
                </c:pt>
                <c:pt idx="2620">
                  <c:v>52.4</c:v>
                </c:pt>
                <c:pt idx="2621">
                  <c:v>52.42</c:v>
                </c:pt>
                <c:pt idx="2622">
                  <c:v>52.44</c:v>
                </c:pt>
                <c:pt idx="2623">
                  <c:v>52.46</c:v>
                </c:pt>
                <c:pt idx="2624">
                  <c:v>52.48</c:v>
                </c:pt>
                <c:pt idx="2625">
                  <c:v>52.5</c:v>
                </c:pt>
                <c:pt idx="2626">
                  <c:v>52.52</c:v>
                </c:pt>
                <c:pt idx="2627">
                  <c:v>52.54</c:v>
                </c:pt>
                <c:pt idx="2628">
                  <c:v>52.56</c:v>
                </c:pt>
                <c:pt idx="2629">
                  <c:v>52.58</c:v>
                </c:pt>
                <c:pt idx="2630">
                  <c:v>52.6</c:v>
                </c:pt>
                <c:pt idx="2631">
                  <c:v>52.62</c:v>
                </c:pt>
                <c:pt idx="2632">
                  <c:v>52.64</c:v>
                </c:pt>
                <c:pt idx="2633">
                  <c:v>52.66</c:v>
                </c:pt>
                <c:pt idx="2634">
                  <c:v>52.68</c:v>
                </c:pt>
                <c:pt idx="2635">
                  <c:v>52.7</c:v>
                </c:pt>
                <c:pt idx="2636">
                  <c:v>52.72</c:v>
                </c:pt>
                <c:pt idx="2637">
                  <c:v>52.74</c:v>
                </c:pt>
                <c:pt idx="2638">
                  <c:v>52.76</c:v>
                </c:pt>
                <c:pt idx="2639">
                  <c:v>52.78</c:v>
                </c:pt>
                <c:pt idx="2640">
                  <c:v>52.8</c:v>
                </c:pt>
                <c:pt idx="2641">
                  <c:v>52.82</c:v>
                </c:pt>
                <c:pt idx="2642">
                  <c:v>52.84</c:v>
                </c:pt>
                <c:pt idx="2643">
                  <c:v>52.86</c:v>
                </c:pt>
                <c:pt idx="2644">
                  <c:v>52.88</c:v>
                </c:pt>
                <c:pt idx="2645">
                  <c:v>52.9</c:v>
                </c:pt>
                <c:pt idx="2646">
                  <c:v>52.92</c:v>
                </c:pt>
                <c:pt idx="2647">
                  <c:v>52.94</c:v>
                </c:pt>
                <c:pt idx="2648">
                  <c:v>52.96</c:v>
                </c:pt>
                <c:pt idx="2649">
                  <c:v>52.98</c:v>
                </c:pt>
                <c:pt idx="2650">
                  <c:v>53</c:v>
                </c:pt>
                <c:pt idx="2651">
                  <c:v>53.02</c:v>
                </c:pt>
                <c:pt idx="2652">
                  <c:v>53.04</c:v>
                </c:pt>
                <c:pt idx="2653">
                  <c:v>53.06</c:v>
                </c:pt>
                <c:pt idx="2654">
                  <c:v>53.08</c:v>
                </c:pt>
                <c:pt idx="2655">
                  <c:v>53.1</c:v>
                </c:pt>
                <c:pt idx="2656">
                  <c:v>53.12</c:v>
                </c:pt>
                <c:pt idx="2657">
                  <c:v>53.14</c:v>
                </c:pt>
                <c:pt idx="2658">
                  <c:v>53.16</c:v>
                </c:pt>
                <c:pt idx="2659">
                  <c:v>53.18</c:v>
                </c:pt>
                <c:pt idx="2660">
                  <c:v>53.2</c:v>
                </c:pt>
                <c:pt idx="2661">
                  <c:v>53.22</c:v>
                </c:pt>
                <c:pt idx="2662">
                  <c:v>53.24</c:v>
                </c:pt>
                <c:pt idx="2663">
                  <c:v>53.26</c:v>
                </c:pt>
                <c:pt idx="2664">
                  <c:v>53.28</c:v>
                </c:pt>
                <c:pt idx="2665">
                  <c:v>53.3</c:v>
                </c:pt>
                <c:pt idx="2666">
                  <c:v>53.32</c:v>
                </c:pt>
                <c:pt idx="2667">
                  <c:v>53.34</c:v>
                </c:pt>
                <c:pt idx="2668">
                  <c:v>53.36</c:v>
                </c:pt>
                <c:pt idx="2669">
                  <c:v>53.38</c:v>
                </c:pt>
                <c:pt idx="2670">
                  <c:v>53.4</c:v>
                </c:pt>
                <c:pt idx="2671">
                  <c:v>53.42</c:v>
                </c:pt>
                <c:pt idx="2672">
                  <c:v>53.44</c:v>
                </c:pt>
                <c:pt idx="2673">
                  <c:v>53.46</c:v>
                </c:pt>
                <c:pt idx="2674">
                  <c:v>53.48</c:v>
                </c:pt>
                <c:pt idx="2675">
                  <c:v>53.5</c:v>
                </c:pt>
                <c:pt idx="2676">
                  <c:v>53.52</c:v>
                </c:pt>
                <c:pt idx="2677">
                  <c:v>53.54</c:v>
                </c:pt>
                <c:pt idx="2678">
                  <c:v>53.56</c:v>
                </c:pt>
                <c:pt idx="2679">
                  <c:v>53.58</c:v>
                </c:pt>
                <c:pt idx="2680">
                  <c:v>53.6</c:v>
                </c:pt>
                <c:pt idx="2681">
                  <c:v>53.62</c:v>
                </c:pt>
                <c:pt idx="2682">
                  <c:v>53.64</c:v>
                </c:pt>
                <c:pt idx="2683">
                  <c:v>53.66</c:v>
                </c:pt>
                <c:pt idx="2684">
                  <c:v>53.68</c:v>
                </c:pt>
                <c:pt idx="2685">
                  <c:v>53.7</c:v>
                </c:pt>
                <c:pt idx="2686">
                  <c:v>53.72</c:v>
                </c:pt>
                <c:pt idx="2687">
                  <c:v>53.74</c:v>
                </c:pt>
                <c:pt idx="2688">
                  <c:v>53.76</c:v>
                </c:pt>
                <c:pt idx="2689">
                  <c:v>53.78</c:v>
                </c:pt>
                <c:pt idx="2690">
                  <c:v>53.8</c:v>
                </c:pt>
                <c:pt idx="2691">
                  <c:v>53.82</c:v>
                </c:pt>
                <c:pt idx="2692">
                  <c:v>53.84</c:v>
                </c:pt>
                <c:pt idx="2693">
                  <c:v>53.86</c:v>
                </c:pt>
                <c:pt idx="2694">
                  <c:v>53.88</c:v>
                </c:pt>
                <c:pt idx="2695">
                  <c:v>53.9</c:v>
                </c:pt>
                <c:pt idx="2696">
                  <c:v>53.92</c:v>
                </c:pt>
                <c:pt idx="2697">
                  <c:v>53.94</c:v>
                </c:pt>
                <c:pt idx="2698">
                  <c:v>53.96</c:v>
                </c:pt>
                <c:pt idx="2699">
                  <c:v>53.98</c:v>
                </c:pt>
                <c:pt idx="2700">
                  <c:v>54</c:v>
                </c:pt>
                <c:pt idx="2701">
                  <c:v>54.02</c:v>
                </c:pt>
                <c:pt idx="2702">
                  <c:v>54.04</c:v>
                </c:pt>
                <c:pt idx="2703">
                  <c:v>54.06</c:v>
                </c:pt>
                <c:pt idx="2704">
                  <c:v>54.08</c:v>
                </c:pt>
                <c:pt idx="2705">
                  <c:v>54.1</c:v>
                </c:pt>
                <c:pt idx="2706">
                  <c:v>54.12</c:v>
                </c:pt>
                <c:pt idx="2707">
                  <c:v>54.14</c:v>
                </c:pt>
                <c:pt idx="2708">
                  <c:v>54.16</c:v>
                </c:pt>
                <c:pt idx="2709">
                  <c:v>54.18</c:v>
                </c:pt>
                <c:pt idx="2710">
                  <c:v>54.2</c:v>
                </c:pt>
                <c:pt idx="2711">
                  <c:v>54.22</c:v>
                </c:pt>
                <c:pt idx="2712">
                  <c:v>54.24</c:v>
                </c:pt>
                <c:pt idx="2713">
                  <c:v>54.26</c:v>
                </c:pt>
                <c:pt idx="2714">
                  <c:v>54.28</c:v>
                </c:pt>
                <c:pt idx="2715">
                  <c:v>54.3</c:v>
                </c:pt>
                <c:pt idx="2716">
                  <c:v>54.32</c:v>
                </c:pt>
                <c:pt idx="2717">
                  <c:v>54.34</c:v>
                </c:pt>
                <c:pt idx="2718">
                  <c:v>54.36</c:v>
                </c:pt>
                <c:pt idx="2719">
                  <c:v>54.38</c:v>
                </c:pt>
                <c:pt idx="2720">
                  <c:v>54.4</c:v>
                </c:pt>
                <c:pt idx="2721">
                  <c:v>54.42</c:v>
                </c:pt>
                <c:pt idx="2722">
                  <c:v>54.44</c:v>
                </c:pt>
                <c:pt idx="2723">
                  <c:v>54.46</c:v>
                </c:pt>
                <c:pt idx="2724">
                  <c:v>54.48</c:v>
                </c:pt>
                <c:pt idx="2725">
                  <c:v>54.5</c:v>
                </c:pt>
                <c:pt idx="2726">
                  <c:v>54.52</c:v>
                </c:pt>
                <c:pt idx="2727">
                  <c:v>54.54</c:v>
                </c:pt>
                <c:pt idx="2728">
                  <c:v>54.56</c:v>
                </c:pt>
                <c:pt idx="2729">
                  <c:v>54.58</c:v>
                </c:pt>
                <c:pt idx="2730">
                  <c:v>54.6</c:v>
                </c:pt>
                <c:pt idx="2731">
                  <c:v>54.62</c:v>
                </c:pt>
                <c:pt idx="2732">
                  <c:v>54.64</c:v>
                </c:pt>
                <c:pt idx="2733">
                  <c:v>54.66</c:v>
                </c:pt>
                <c:pt idx="2734">
                  <c:v>54.68</c:v>
                </c:pt>
                <c:pt idx="2735">
                  <c:v>54.7</c:v>
                </c:pt>
                <c:pt idx="2736">
                  <c:v>54.72</c:v>
                </c:pt>
                <c:pt idx="2737">
                  <c:v>54.74</c:v>
                </c:pt>
                <c:pt idx="2738">
                  <c:v>54.76</c:v>
                </c:pt>
                <c:pt idx="2739">
                  <c:v>54.78</c:v>
                </c:pt>
                <c:pt idx="2740">
                  <c:v>54.8</c:v>
                </c:pt>
                <c:pt idx="2741">
                  <c:v>54.82</c:v>
                </c:pt>
                <c:pt idx="2742">
                  <c:v>54.84</c:v>
                </c:pt>
                <c:pt idx="2743">
                  <c:v>54.86</c:v>
                </c:pt>
                <c:pt idx="2744">
                  <c:v>54.88</c:v>
                </c:pt>
                <c:pt idx="2745">
                  <c:v>54.9</c:v>
                </c:pt>
                <c:pt idx="2746">
                  <c:v>54.92</c:v>
                </c:pt>
                <c:pt idx="2747">
                  <c:v>54.94</c:v>
                </c:pt>
                <c:pt idx="2748">
                  <c:v>54.96</c:v>
                </c:pt>
                <c:pt idx="2749">
                  <c:v>54.98</c:v>
                </c:pt>
                <c:pt idx="2750">
                  <c:v>55</c:v>
                </c:pt>
                <c:pt idx="2751">
                  <c:v>55.02</c:v>
                </c:pt>
                <c:pt idx="2752">
                  <c:v>55.04</c:v>
                </c:pt>
                <c:pt idx="2753">
                  <c:v>55.06</c:v>
                </c:pt>
                <c:pt idx="2754">
                  <c:v>55.08</c:v>
                </c:pt>
                <c:pt idx="2755">
                  <c:v>55.1</c:v>
                </c:pt>
                <c:pt idx="2756">
                  <c:v>55.12</c:v>
                </c:pt>
                <c:pt idx="2757">
                  <c:v>55.14</c:v>
                </c:pt>
                <c:pt idx="2758">
                  <c:v>55.16</c:v>
                </c:pt>
                <c:pt idx="2759">
                  <c:v>55.18</c:v>
                </c:pt>
                <c:pt idx="2760">
                  <c:v>55.2</c:v>
                </c:pt>
                <c:pt idx="2761">
                  <c:v>55.22</c:v>
                </c:pt>
                <c:pt idx="2762">
                  <c:v>55.24</c:v>
                </c:pt>
                <c:pt idx="2763">
                  <c:v>55.26</c:v>
                </c:pt>
                <c:pt idx="2764">
                  <c:v>55.28</c:v>
                </c:pt>
                <c:pt idx="2765">
                  <c:v>55.3</c:v>
                </c:pt>
                <c:pt idx="2766">
                  <c:v>55.32</c:v>
                </c:pt>
                <c:pt idx="2767">
                  <c:v>55.34</c:v>
                </c:pt>
                <c:pt idx="2768">
                  <c:v>55.36</c:v>
                </c:pt>
                <c:pt idx="2769">
                  <c:v>55.38</c:v>
                </c:pt>
                <c:pt idx="2770">
                  <c:v>55.4</c:v>
                </c:pt>
                <c:pt idx="2771">
                  <c:v>55.42</c:v>
                </c:pt>
                <c:pt idx="2772">
                  <c:v>55.44</c:v>
                </c:pt>
                <c:pt idx="2773">
                  <c:v>55.46</c:v>
                </c:pt>
                <c:pt idx="2774">
                  <c:v>55.48</c:v>
                </c:pt>
                <c:pt idx="2775">
                  <c:v>55.5</c:v>
                </c:pt>
                <c:pt idx="2776">
                  <c:v>55.52</c:v>
                </c:pt>
                <c:pt idx="2777">
                  <c:v>55.54</c:v>
                </c:pt>
                <c:pt idx="2778">
                  <c:v>55.56</c:v>
                </c:pt>
                <c:pt idx="2779">
                  <c:v>55.58</c:v>
                </c:pt>
                <c:pt idx="2780">
                  <c:v>55.6</c:v>
                </c:pt>
                <c:pt idx="2781">
                  <c:v>55.62</c:v>
                </c:pt>
                <c:pt idx="2782">
                  <c:v>55.64</c:v>
                </c:pt>
                <c:pt idx="2783">
                  <c:v>55.66</c:v>
                </c:pt>
                <c:pt idx="2784">
                  <c:v>55.68</c:v>
                </c:pt>
                <c:pt idx="2785">
                  <c:v>55.7</c:v>
                </c:pt>
                <c:pt idx="2786">
                  <c:v>55.72</c:v>
                </c:pt>
                <c:pt idx="2787">
                  <c:v>55.74</c:v>
                </c:pt>
                <c:pt idx="2788">
                  <c:v>55.76</c:v>
                </c:pt>
                <c:pt idx="2789">
                  <c:v>55.78</c:v>
                </c:pt>
                <c:pt idx="2790">
                  <c:v>55.8</c:v>
                </c:pt>
                <c:pt idx="2791">
                  <c:v>55.82</c:v>
                </c:pt>
                <c:pt idx="2792">
                  <c:v>55.84</c:v>
                </c:pt>
                <c:pt idx="2793">
                  <c:v>55.86</c:v>
                </c:pt>
                <c:pt idx="2794">
                  <c:v>55.88</c:v>
                </c:pt>
                <c:pt idx="2795">
                  <c:v>55.9</c:v>
                </c:pt>
                <c:pt idx="2796">
                  <c:v>55.92</c:v>
                </c:pt>
                <c:pt idx="2797">
                  <c:v>55.94</c:v>
                </c:pt>
                <c:pt idx="2798">
                  <c:v>55.96</c:v>
                </c:pt>
                <c:pt idx="2799">
                  <c:v>55.98</c:v>
                </c:pt>
                <c:pt idx="2800">
                  <c:v>56</c:v>
                </c:pt>
                <c:pt idx="2801">
                  <c:v>56.02</c:v>
                </c:pt>
                <c:pt idx="2802">
                  <c:v>56.04</c:v>
                </c:pt>
                <c:pt idx="2803">
                  <c:v>56.06</c:v>
                </c:pt>
                <c:pt idx="2804">
                  <c:v>56.08</c:v>
                </c:pt>
                <c:pt idx="2805">
                  <c:v>56.1</c:v>
                </c:pt>
                <c:pt idx="2806">
                  <c:v>56.12</c:v>
                </c:pt>
                <c:pt idx="2807">
                  <c:v>56.14</c:v>
                </c:pt>
                <c:pt idx="2808">
                  <c:v>56.16</c:v>
                </c:pt>
                <c:pt idx="2809">
                  <c:v>56.18</c:v>
                </c:pt>
                <c:pt idx="2810">
                  <c:v>56.2</c:v>
                </c:pt>
                <c:pt idx="2811">
                  <c:v>56.22</c:v>
                </c:pt>
                <c:pt idx="2812">
                  <c:v>56.24</c:v>
                </c:pt>
                <c:pt idx="2813">
                  <c:v>56.26</c:v>
                </c:pt>
                <c:pt idx="2814">
                  <c:v>56.28</c:v>
                </c:pt>
                <c:pt idx="2815">
                  <c:v>56.3</c:v>
                </c:pt>
                <c:pt idx="2816">
                  <c:v>56.32</c:v>
                </c:pt>
                <c:pt idx="2817">
                  <c:v>56.34</c:v>
                </c:pt>
                <c:pt idx="2818">
                  <c:v>56.36</c:v>
                </c:pt>
                <c:pt idx="2819">
                  <c:v>56.38</c:v>
                </c:pt>
                <c:pt idx="2820">
                  <c:v>56.4</c:v>
                </c:pt>
                <c:pt idx="2821">
                  <c:v>56.42</c:v>
                </c:pt>
                <c:pt idx="2822">
                  <c:v>56.44</c:v>
                </c:pt>
                <c:pt idx="2823">
                  <c:v>56.46</c:v>
                </c:pt>
                <c:pt idx="2824">
                  <c:v>56.48</c:v>
                </c:pt>
                <c:pt idx="2825">
                  <c:v>56.5</c:v>
                </c:pt>
                <c:pt idx="2826">
                  <c:v>56.52</c:v>
                </c:pt>
                <c:pt idx="2827">
                  <c:v>56.54</c:v>
                </c:pt>
                <c:pt idx="2828">
                  <c:v>56.56</c:v>
                </c:pt>
                <c:pt idx="2829">
                  <c:v>56.58</c:v>
                </c:pt>
                <c:pt idx="2830">
                  <c:v>56.6</c:v>
                </c:pt>
                <c:pt idx="2831">
                  <c:v>56.62</c:v>
                </c:pt>
                <c:pt idx="2832">
                  <c:v>56.64</c:v>
                </c:pt>
                <c:pt idx="2833">
                  <c:v>56.66</c:v>
                </c:pt>
                <c:pt idx="2834">
                  <c:v>56.68</c:v>
                </c:pt>
                <c:pt idx="2835">
                  <c:v>56.7</c:v>
                </c:pt>
                <c:pt idx="2836">
                  <c:v>56.72</c:v>
                </c:pt>
                <c:pt idx="2837">
                  <c:v>56.74</c:v>
                </c:pt>
                <c:pt idx="2838">
                  <c:v>56.76</c:v>
                </c:pt>
                <c:pt idx="2839">
                  <c:v>56.78</c:v>
                </c:pt>
                <c:pt idx="2840">
                  <c:v>56.8</c:v>
                </c:pt>
                <c:pt idx="2841">
                  <c:v>56.82</c:v>
                </c:pt>
                <c:pt idx="2842">
                  <c:v>56.84</c:v>
                </c:pt>
                <c:pt idx="2843">
                  <c:v>56.86</c:v>
                </c:pt>
                <c:pt idx="2844">
                  <c:v>56.88</c:v>
                </c:pt>
                <c:pt idx="2845">
                  <c:v>56.9</c:v>
                </c:pt>
                <c:pt idx="2846">
                  <c:v>56.92</c:v>
                </c:pt>
                <c:pt idx="2847">
                  <c:v>56.94</c:v>
                </c:pt>
                <c:pt idx="2848">
                  <c:v>56.96</c:v>
                </c:pt>
                <c:pt idx="2849">
                  <c:v>56.98</c:v>
                </c:pt>
                <c:pt idx="2850">
                  <c:v>57</c:v>
                </c:pt>
                <c:pt idx="2851">
                  <c:v>57.02</c:v>
                </c:pt>
                <c:pt idx="2852">
                  <c:v>57.04</c:v>
                </c:pt>
                <c:pt idx="2853">
                  <c:v>57.06</c:v>
                </c:pt>
                <c:pt idx="2854">
                  <c:v>57.08</c:v>
                </c:pt>
                <c:pt idx="2855">
                  <c:v>57.1</c:v>
                </c:pt>
                <c:pt idx="2856">
                  <c:v>57.12</c:v>
                </c:pt>
                <c:pt idx="2857">
                  <c:v>57.14</c:v>
                </c:pt>
                <c:pt idx="2858">
                  <c:v>57.16</c:v>
                </c:pt>
                <c:pt idx="2859">
                  <c:v>57.18</c:v>
                </c:pt>
                <c:pt idx="2860">
                  <c:v>57.2</c:v>
                </c:pt>
                <c:pt idx="2861">
                  <c:v>57.22</c:v>
                </c:pt>
                <c:pt idx="2862">
                  <c:v>57.24</c:v>
                </c:pt>
                <c:pt idx="2863">
                  <c:v>57.26</c:v>
                </c:pt>
                <c:pt idx="2864">
                  <c:v>57.28</c:v>
                </c:pt>
                <c:pt idx="2865">
                  <c:v>57.3</c:v>
                </c:pt>
                <c:pt idx="2866">
                  <c:v>57.32</c:v>
                </c:pt>
                <c:pt idx="2867">
                  <c:v>57.34</c:v>
                </c:pt>
                <c:pt idx="2868">
                  <c:v>57.36</c:v>
                </c:pt>
                <c:pt idx="2869">
                  <c:v>57.38</c:v>
                </c:pt>
                <c:pt idx="2870">
                  <c:v>57.4</c:v>
                </c:pt>
                <c:pt idx="2871">
                  <c:v>57.42</c:v>
                </c:pt>
                <c:pt idx="2872">
                  <c:v>57.44</c:v>
                </c:pt>
                <c:pt idx="2873">
                  <c:v>57.46</c:v>
                </c:pt>
                <c:pt idx="2874">
                  <c:v>57.48</c:v>
                </c:pt>
                <c:pt idx="2875">
                  <c:v>57.5</c:v>
                </c:pt>
                <c:pt idx="2876">
                  <c:v>57.52</c:v>
                </c:pt>
                <c:pt idx="2877">
                  <c:v>57.54</c:v>
                </c:pt>
                <c:pt idx="2878">
                  <c:v>57.56</c:v>
                </c:pt>
                <c:pt idx="2879">
                  <c:v>57.58</c:v>
                </c:pt>
                <c:pt idx="2880">
                  <c:v>57.6</c:v>
                </c:pt>
                <c:pt idx="2881">
                  <c:v>57.62</c:v>
                </c:pt>
                <c:pt idx="2882">
                  <c:v>57.64</c:v>
                </c:pt>
                <c:pt idx="2883">
                  <c:v>57.66</c:v>
                </c:pt>
                <c:pt idx="2884">
                  <c:v>57.68</c:v>
                </c:pt>
                <c:pt idx="2885">
                  <c:v>57.7</c:v>
                </c:pt>
                <c:pt idx="2886">
                  <c:v>57.72</c:v>
                </c:pt>
                <c:pt idx="2887">
                  <c:v>57.74</c:v>
                </c:pt>
                <c:pt idx="2888">
                  <c:v>57.76</c:v>
                </c:pt>
                <c:pt idx="2889">
                  <c:v>57.78</c:v>
                </c:pt>
                <c:pt idx="2890">
                  <c:v>57.8</c:v>
                </c:pt>
                <c:pt idx="2891">
                  <c:v>57.82</c:v>
                </c:pt>
                <c:pt idx="2892">
                  <c:v>57.84</c:v>
                </c:pt>
                <c:pt idx="2893">
                  <c:v>57.86</c:v>
                </c:pt>
                <c:pt idx="2894">
                  <c:v>57.88</c:v>
                </c:pt>
                <c:pt idx="2895">
                  <c:v>57.9</c:v>
                </c:pt>
                <c:pt idx="2896">
                  <c:v>57.92</c:v>
                </c:pt>
                <c:pt idx="2897">
                  <c:v>57.94</c:v>
                </c:pt>
                <c:pt idx="2898">
                  <c:v>57.96</c:v>
                </c:pt>
                <c:pt idx="2899">
                  <c:v>57.98</c:v>
                </c:pt>
                <c:pt idx="2900">
                  <c:v>58</c:v>
                </c:pt>
                <c:pt idx="2901">
                  <c:v>58.02</c:v>
                </c:pt>
                <c:pt idx="2902">
                  <c:v>58.04</c:v>
                </c:pt>
                <c:pt idx="2903">
                  <c:v>58.06</c:v>
                </c:pt>
                <c:pt idx="2904">
                  <c:v>58.08</c:v>
                </c:pt>
                <c:pt idx="2905">
                  <c:v>58.1</c:v>
                </c:pt>
                <c:pt idx="2906">
                  <c:v>58.12</c:v>
                </c:pt>
                <c:pt idx="2907">
                  <c:v>58.14</c:v>
                </c:pt>
                <c:pt idx="2908">
                  <c:v>58.16</c:v>
                </c:pt>
                <c:pt idx="2909">
                  <c:v>58.18</c:v>
                </c:pt>
                <c:pt idx="2910">
                  <c:v>58.2</c:v>
                </c:pt>
                <c:pt idx="2911">
                  <c:v>58.22</c:v>
                </c:pt>
                <c:pt idx="2912">
                  <c:v>58.24</c:v>
                </c:pt>
                <c:pt idx="2913">
                  <c:v>58.26</c:v>
                </c:pt>
                <c:pt idx="2914">
                  <c:v>58.28</c:v>
                </c:pt>
                <c:pt idx="2915">
                  <c:v>58.3</c:v>
                </c:pt>
                <c:pt idx="2916">
                  <c:v>58.32</c:v>
                </c:pt>
                <c:pt idx="2917">
                  <c:v>58.34</c:v>
                </c:pt>
                <c:pt idx="2918">
                  <c:v>58.36</c:v>
                </c:pt>
                <c:pt idx="2919">
                  <c:v>58.38</c:v>
                </c:pt>
                <c:pt idx="2920">
                  <c:v>58.4</c:v>
                </c:pt>
                <c:pt idx="2921">
                  <c:v>58.42</c:v>
                </c:pt>
                <c:pt idx="2922">
                  <c:v>58.44</c:v>
                </c:pt>
                <c:pt idx="2923">
                  <c:v>58.46</c:v>
                </c:pt>
                <c:pt idx="2924">
                  <c:v>58.48</c:v>
                </c:pt>
                <c:pt idx="2925">
                  <c:v>58.5</c:v>
                </c:pt>
                <c:pt idx="2926">
                  <c:v>58.52</c:v>
                </c:pt>
                <c:pt idx="2927">
                  <c:v>58.54</c:v>
                </c:pt>
                <c:pt idx="2928">
                  <c:v>58.56</c:v>
                </c:pt>
                <c:pt idx="2929">
                  <c:v>58.58</c:v>
                </c:pt>
                <c:pt idx="2930">
                  <c:v>58.6</c:v>
                </c:pt>
                <c:pt idx="2931">
                  <c:v>58.62</c:v>
                </c:pt>
                <c:pt idx="2932">
                  <c:v>58.64</c:v>
                </c:pt>
                <c:pt idx="2933">
                  <c:v>58.66</c:v>
                </c:pt>
                <c:pt idx="2934">
                  <c:v>58.68</c:v>
                </c:pt>
                <c:pt idx="2935">
                  <c:v>58.7</c:v>
                </c:pt>
                <c:pt idx="2936">
                  <c:v>58.72</c:v>
                </c:pt>
                <c:pt idx="2937">
                  <c:v>58.74</c:v>
                </c:pt>
                <c:pt idx="2938">
                  <c:v>58.76</c:v>
                </c:pt>
                <c:pt idx="2939">
                  <c:v>58.78</c:v>
                </c:pt>
                <c:pt idx="2940">
                  <c:v>58.8</c:v>
                </c:pt>
                <c:pt idx="2941">
                  <c:v>58.82</c:v>
                </c:pt>
                <c:pt idx="2942">
                  <c:v>58.84</c:v>
                </c:pt>
                <c:pt idx="2943">
                  <c:v>58.86</c:v>
                </c:pt>
                <c:pt idx="2944">
                  <c:v>58.88</c:v>
                </c:pt>
                <c:pt idx="2945">
                  <c:v>58.9</c:v>
                </c:pt>
                <c:pt idx="2946">
                  <c:v>58.92</c:v>
                </c:pt>
                <c:pt idx="2947">
                  <c:v>58.94</c:v>
                </c:pt>
                <c:pt idx="2948">
                  <c:v>58.96</c:v>
                </c:pt>
                <c:pt idx="2949">
                  <c:v>58.98</c:v>
                </c:pt>
                <c:pt idx="2950">
                  <c:v>59</c:v>
                </c:pt>
                <c:pt idx="2951">
                  <c:v>59.02</c:v>
                </c:pt>
                <c:pt idx="2952">
                  <c:v>59.04</c:v>
                </c:pt>
                <c:pt idx="2953">
                  <c:v>59.06</c:v>
                </c:pt>
                <c:pt idx="2954">
                  <c:v>59.08</c:v>
                </c:pt>
                <c:pt idx="2955">
                  <c:v>59.1</c:v>
                </c:pt>
                <c:pt idx="2956">
                  <c:v>59.12</c:v>
                </c:pt>
                <c:pt idx="2957">
                  <c:v>59.14</c:v>
                </c:pt>
                <c:pt idx="2958">
                  <c:v>59.16</c:v>
                </c:pt>
                <c:pt idx="2959">
                  <c:v>59.18</c:v>
                </c:pt>
                <c:pt idx="2960">
                  <c:v>59.2</c:v>
                </c:pt>
                <c:pt idx="2961">
                  <c:v>59.22</c:v>
                </c:pt>
                <c:pt idx="2962">
                  <c:v>59.24</c:v>
                </c:pt>
                <c:pt idx="2963">
                  <c:v>59.26</c:v>
                </c:pt>
                <c:pt idx="2964">
                  <c:v>59.28</c:v>
                </c:pt>
                <c:pt idx="2965">
                  <c:v>59.3</c:v>
                </c:pt>
                <c:pt idx="2966">
                  <c:v>59.32</c:v>
                </c:pt>
                <c:pt idx="2967">
                  <c:v>59.34</c:v>
                </c:pt>
                <c:pt idx="2968">
                  <c:v>59.36</c:v>
                </c:pt>
                <c:pt idx="2969">
                  <c:v>59.38</c:v>
                </c:pt>
                <c:pt idx="2970">
                  <c:v>59.4</c:v>
                </c:pt>
                <c:pt idx="2971">
                  <c:v>59.42</c:v>
                </c:pt>
                <c:pt idx="2972">
                  <c:v>59.44</c:v>
                </c:pt>
                <c:pt idx="2973">
                  <c:v>59.46</c:v>
                </c:pt>
                <c:pt idx="2974">
                  <c:v>59.48</c:v>
                </c:pt>
                <c:pt idx="2975">
                  <c:v>59.5</c:v>
                </c:pt>
                <c:pt idx="2976">
                  <c:v>59.52</c:v>
                </c:pt>
                <c:pt idx="2977">
                  <c:v>59.54</c:v>
                </c:pt>
                <c:pt idx="2978">
                  <c:v>59.56</c:v>
                </c:pt>
                <c:pt idx="2979">
                  <c:v>59.58</c:v>
                </c:pt>
                <c:pt idx="2980">
                  <c:v>59.6</c:v>
                </c:pt>
                <c:pt idx="2981">
                  <c:v>59.62</c:v>
                </c:pt>
                <c:pt idx="2982">
                  <c:v>59.64</c:v>
                </c:pt>
                <c:pt idx="2983">
                  <c:v>59.66</c:v>
                </c:pt>
                <c:pt idx="2984">
                  <c:v>59.68</c:v>
                </c:pt>
                <c:pt idx="2985">
                  <c:v>59.7</c:v>
                </c:pt>
                <c:pt idx="2986">
                  <c:v>59.72</c:v>
                </c:pt>
                <c:pt idx="2987">
                  <c:v>59.74</c:v>
                </c:pt>
                <c:pt idx="2988">
                  <c:v>59.76</c:v>
                </c:pt>
                <c:pt idx="2989">
                  <c:v>59.78</c:v>
                </c:pt>
                <c:pt idx="2990">
                  <c:v>59.8</c:v>
                </c:pt>
                <c:pt idx="2991">
                  <c:v>59.82</c:v>
                </c:pt>
                <c:pt idx="2992">
                  <c:v>59.84</c:v>
                </c:pt>
                <c:pt idx="2993">
                  <c:v>59.86</c:v>
                </c:pt>
                <c:pt idx="2994">
                  <c:v>59.88</c:v>
                </c:pt>
                <c:pt idx="2995">
                  <c:v>59.9</c:v>
                </c:pt>
                <c:pt idx="2996">
                  <c:v>59.92</c:v>
                </c:pt>
                <c:pt idx="2997">
                  <c:v>59.94</c:v>
                </c:pt>
                <c:pt idx="2998">
                  <c:v>59.96</c:v>
                </c:pt>
                <c:pt idx="2999">
                  <c:v>59.98</c:v>
                </c:pt>
                <c:pt idx="3000">
                  <c:v>60</c:v>
                </c:pt>
                <c:pt idx="3001">
                  <c:v>60.02</c:v>
                </c:pt>
                <c:pt idx="3002">
                  <c:v>60.04</c:v>
                </c:pt>
                <c:pt idx="3003">
                  <c:v>60.06</c:v>
                </c:pt>
                <c:pt idx="3004">
                  <c:v>60.08</c:v>
                </c:pt>
                <c:pt idx="3005">
                  <c:v>60.1</c:v>
                </c:pt>
                <c:pt idx="3006">
                  <c:v>60.12</c:v>
                </c:pt>
                <c:pt idx="3007">
                  <c:v>60.14</c:v>
                </c:pt>
                <c:pt idx="3008">
                  <c:v>60.16</c:v>
                </c:pt>
                <c:pt idx="3009">
                  <c:v>60.18</c:v>
                </c:pt>
                <c:pt idx="3010">
                  <c:v>60.2</c:v>
                </c:pt>
                <c:pt idx="3011">
                  <c:v>60.22</c:v>
                </c:pt>
                <c:pt idx="3012">
                  <c:v>60.24</c:v>
                </c:pt>
                <c:pt idx="3013">
                  <c:v>60.26</c:v>
                </c:pt>
                <c:pt idx="3014">
                  <c:v>60.28</c:v>
                </c:pt>
                <c:pt idx="3015">
                  <c:v>60.3</c:v>
                </c:pt>
                <c:pt idx="3016">
                  <c:v>60.32</c:v>
                </c:pt>
                <c:pt idx="3017">
                  <c:v>60.34</c:v>
                </c:pt>
                <c:pt idx="3018">
                  <c:v>60.36</c:v>
                </c:pt>
                <c:pt idx="3019">
                  <c:v>60.38</c:v>
                </c:pt>
                <c:pt idx="3020">
                  <c:v>60.4</c:v>
                </c:pt>
                <c:pt idx="3021">
                  <c:v>60.42</c:v>
                </c:pt>
                <c:pt idx="3022">
                  <c:v>60.44</c:v>
                </c:pt>
                <c:pt idx="3023">
                  <c:v>60.46</c:v>
                </c:pt>
                <c:pt idx="3024">
                  <c:v>60.48</c:v>
                </c:pt>
                <c:pt idx="3025">
                  <c:v>60.5</c:v>
                </c:pt>
                <c:pt idx="3026">
                  <c:v>60.52</c:v>
                </c:pt>
                <c:pt idx="3027">
                  <c:v>60.54</c:v>
                </c:pt>
                <c:pt idx="3028">
                  <c:v>60.56</c:v>
                </c:pt>
                <c:pt idx="3029">
                  <c:v>60.58</c:v>
                </c:pt>
                <c:pt idx="3030">
                  <c:v>60.6</c:v>
                </c:pt>
                <c:pt idx="3031">
                  <c:v>60.62</c:v>
                </c:pt>
                <c:pt idx="3032">
                  <c:v>60.64</c:v>
                </c:pt>
                <c:pt idx="3033">
                  <c:v>60.66</c:v>
                </c:pt>
                <c:pt idx="3034">
                  <c:v>60.68</c:v>
                </c:pt>
                <c:pt idx="3035">
                  <c:v>60.7</c:v>
                </c:pt>
                <c:pt idx="3036">
                  <c:v>60.72</c:v>
                </c:pt>
                <c:pt idx="3037">
                  <c:v>60.74</c:v>
                </c:pt>
                <c:pt idx="3038">
                  <c:v>60.76</c:v>
                </c:pt>
                <c:pt idx="3039">
                  <c:v>60.78</c:v>
                </c:pt>
                <c:pt idx="3040">
                  <c:v>60.8</c:v>
                </c:pt>
                <c:pt idx="3041">
                  <c:v>60.82</c:v>
                </c:pt>
                <c:pt idx="3042">
                  <c:v>60.84</c:v>
                </c:pt>
                <c:pt idx="3043">
                  <c:v>60.86</c:v>
                </c:pt>
                <c:pt idx="3044">
                  <c:v>60.88</c:v>
                </c:pt>
                <c:pt idx="3045">
                  <c:v>60.9</c:v>
                </c:pt>
                <c:pt idx="3046">
                  <c:v>60.92</c:v>
                </c:pt>
                <c:pt idx="3047">
                  <c:v>60.94</c:v>
                </c:pt>
                <c:pt idx="3048">
                  <c:v>60.96</c:v>
                </c:pt>
                <c:pt idx="3049">
                  <c:v>60.98</c:v>
                </c:pt>
                <c:pt idx="3050">
                  <c:v>61</c:v>
                </c:pt>
                <c:pt idx="3051">
                  <c:v>61.02</c:v>
                </c:pt>
                <c:pt idx="3052">
                  <c:v>61.04</c:v>
                </c:pt>
                <c:pt idx="3053">
                  <c:v>61.06</c:v>
                </c:pt>
                <c:pt idx="3054">
                  <c:v>61.08</c:v>
                </c:pt>
                <c:pt idx="3055">
                  <c:v>61.1</c:v>
                </c:pt>
                <c:pt idx="3056">
                  <c:v>61.12</c:v>
                </c:pt>
                <c:pt idx="3057">
                  <c:v>61.14</c:v>
                </c:pt>
                <c:pt idx="3058">
                  <c:v>61.16</c:v>
                </c:pt>
                <c:pt idx="3059">
                  <c:v>61.18</c:v>
                </c:pt>
                <c:pt idx="3060">
                  <c:v>61.2</c:v>
                </c:pt>
                <c:pt idx="3061">
                  <c:v>61.22</c:v>
                </c:pt>
                <c:pt idx="3062">
                  <c:v>61.24</c:v>
                </c:pt>
                <c:pt idx="3063">
                  <c:v>61.26</c:v>
                </c:pt>
                <c:pt idx="3064">
                  <c:v>61.28</c:v>
                </c:pt>
                <c:pt idx="3065">
                  <c:v>61.3</c:v>
                </c:pt>
                <c:pt idx="3066">
                  <c:v>61.32</c:v>
                </c:pt>
                <c:pt idx="3067">
                  <c:v>61.34</c:v>
                </c:pt>
                <c:pt idx="3068">
                  <c:v>61.36</c:v>
                </c:pt>
                <c:pt idx="3069">
                  <c:v>61.38</c:v>
                </c:pt>
                <c:pt idx="3070">
                  <c:v>61.4</c:v>
                </c:pt>
                <c:pt idx="3071">
                  <c:v>61.42</c:v>
                </c:pt>
                <c:pt idx="3072">
                  <c:v>61.44</c:v>
                </c:pt>
                <c:pt idx="3073">
                  <c:v>61.46</c:v>
                </c:pt>
                <c:pt idx="3074">
                  <c:v>61.48</c:v>
                </c:pt>
                <c:pt idx="3075">
                  <c:v>61.5</c:v>
                </c:pt>
                <c:pt idx="3076">
                  <c:v>61.52</c:v>
                </c:pt>
                <c:pt idx="3077">
                  <c:v>61.54</c:v>
                </c:pt>
                <c:pt idx="3078">
                  <c:v>61.56</c:v>
                </c:pt>
                <c:pt idx="3079">
                  <c:v>61.58</c:v>
                </c:pt>
                <c:pt idx="3080">
                  <c:v>61.6</c:v>
                </c:pt>
                <c:pt idx="3081">
                  <c:v>61.62</c:v>
                </c:pt>
                <c:pt idx="3082">
                  <c:v>61.64</c:v>
                </c:pt>
                <c:pt idx="3083">
                  <c:v>61.66</c:v>
                </c:pt>
                <c:pt idx="3084">
                  <c:v>61.68</c:v>
                </c:pt>
                <c:pt idx="3085">
                  <c:v>61.7</c:v>
                </c:pt>
                <c:pt idx="3086">
                  <c:v>61.72</c:v>
                </c:pt>
                <c:pt idx="3087">
                  <c:v>61.74</c:v>
                </c:pt>
                <c:pt idx="3088">
                  <c:v>61.76</c:v>
                </c:pt>
                <c:pt idx="3089">
                  <c:v>61.78</c:v>
                </c:pt>
                <c:pt idx="3090">
                  <c:v>61.8</c:v>
                </c:pt>
                <c:pt idx="3091">
                  <c:v>61.82</c:v>
                </c:pt>
                <c:pt idx="3092">
                  <c:v>61.84</c:v>
                </c:pt>
                <c:pt idx="3093">
                  <c:v>61.86</c:v>
                </c:pt>
                <c:pt idx="3094">
                  <c:v>61.88</c:v>
                </c:pt>
                <c:pt idx="3095">
                  <c:v>61.9</c:v>
                </c:pt>
                <c:pt idx="3096">
                  <c:v>61.92</c:v>
                </c:pt>
                <c:pt idx="3097">
                  <c:v>61.94</c:v>
                </c:pt>
                <c:pt idx="3098">
                  <c:v>61.96</c:v>
                </c:pt>
                <c:pt idx="3099">
                  <c:v>61.98</c:v>
                </c:pt>
                <c:pt idx="3100">
                  <c:v>62</c:v>
                </c:pt>
                <c:pt idx="3101">
                  <c:v>62.02</c:v>
                </c:pt>
                <c:pt idx="3102">
                  <c:v>62.04</c:v>
                </c:pt>
                <c:pt idx="3103">
                  <c:v>62.06</c:v>
                </c:pt>
                <c:pt idx="3104">
                  <c:v>62.08</c:v>
                </c:pt>
                <c:pt idx="3105">
                  <c:v>62.1</c:v>
                </c:pt>
                <c:pt idx="3106">
                  <c:v>62.12</c:v>
                </c:pt>
                <c:pt idx="3107">
                  <c:v>62.14</c:v>
                </c:pt>
                <c:pt idx="3108">
                  <c:v>62.16</c:v>
                </c:pt>
                <c:pt idx="3109">
                  <c:v>62.18</c:v>
                </c:pt>
                <c:pt idx="3110">
                  <c:v>62.2</c:v>
                </c:pt>
                <c:pt idx="3111">
                  <c:v>62.22</c:v>
                </c:pt>
                <c:pt idx="3112">
                  <c:v>62.24</c:v>
                </c:pt>
                <c:pt idx="3113">
                  <c:v>62.26</c:v>
                </c:pt>
                <c:pt idx="3114">
                  <c:v>62.28</c:v>
                </c:pt>
                <c:pt idx="3115">
                  <c:v>62.3</c:v>
                </c:pt>
                <c:pt idx="3116">
                  <c:v>62.32</c:v>
                </c:pt>
                <c:pt idx="3117">
                  <c:v>62.34</c:v>
                </c:pt>
                <c:pt idx="3118">
                  <c:v>62.36</c:v>
                </c:pt>
                <c:pt idx="3119">
                  <c:v>62.38</c:v>
                </c:pt>
                <c:pt idx="3120">
                  <c:v>62.4</c:v>
                </c:pt>
                <c:pt idx="3121">
                  <c:v>62.42</c:v>
                </c:pt>
                <c:pt idx="3122">
                  <c:v>62.44</c:v>
                </c:pt>
                <c:pt idx="3123">
                  <c:v>62.46</c:v>
                </c:pt>
                <c:pt idx="3124">
                  <c:v>62.48</c:v>
                </c:pt>
                <c:pt idx="3125">
                  <c:v>62.5</c:v>
                </c:pt>
                <c:pt idx="3126">
                  <c:v>62.52</c:v>
                </c:pt>
                <c:pt idx="3127">
                  <c:v>62.54</c:v>
                </c:pt>
                <c:pt idx="3128">
                  <c:v>62.56</c:v>
                </c:pt>
                <c:pt idx="3129">
                  <c:v>62.58</c:v>
                </c:pt>
                <c:pt idx="3130">
                  <c:v>62.6</c:v>
                </c:pt>
                <c:pt idx="3131">
                  <c:v>62.62</c:v>
                </c:pt>
                <c:pt idx="3132">
                  <c:v>62.64</c:v>
                </c:pt>
                <c:pt idx="3133">
                  <c:v>62.66</c:v>
                </c:pt>
                <c:pt idx="3134">
                  <c:v>62.68</c:v>
                </c:pt>
                <c:pt idx="3135">
                  <c:v>62.7</c:v>
                </c:pt>
                <c:pt idx="3136">
                  <c:v>62.72</c:v>
                </c:pt>
                <c:pt idx="3137">
                  <c:v>62.74</c:v>
                </c:pt>
                <c:pt idx="3138">
                  <c:v>62.76</c:v>
                </c:pt>
                <c:pt idx="3139">
                  <c:v>62.78</c:v>
                </c:pt>
                <c:pt idx="3140">
                  <c:v>62.8</c:v>
                </c:pt>
                <c:pt idx="3141">
                  <c:v>62.82</c:v>
                </c:pt>
                <c:pt idx="3142">
                  <c:v>62.84</c:v>
                </c:pt>
                <c:pt idx="3143">
                  <c:v>62.86</c:v>
                </c:pt>
                <c:pt idx="3144">
                  <c:v>62.88</c:v>
                </c:pt>
                <c:pt idx="3145">
                  <c:v>62.9</c:v>
                </c:pt>
                <c:pt idx="3146">
                  <c:v>62.92</c:v>
                </c:pt>
                <c:pt idx="3147">
                  <c:v>62.94</c:v>
                </c:pt>
                <c:pt idx="3148">
                  <c:v>62.96</c:v>
                </c:pt>
                <c:pt idx="3149">
                  <c:v>62.98</c:v>
                </c:pt>
                <c:pt idx="3150">
                  <c:v>63</c:v>
                </c:pt>
                <c:pt idx="3151">
                  <c:v>63.02</c:v>
                </c:pt>
                <c:pt idx="3152">
                  <c:v>63.04</c:v>
                </c:pt>
                <c:pt idx="3153">
                  <c:v>63.06</c:v>
                </c:pt>
                <c:pt idx="3154">
                  <c:v>63.08</c:v>
                </c:pt>
                <c:pt idx="3155">
                  <c:v>63.1</c:v>
                </c:pt>
                <c:pt idx="3156">
                  <c:v>63.12</c:v>
                </c:pt>
                <c:pt idx="3157">
                  <c:v>63.14</c:v>
                </c:pt>
                <c:pt idx="3158">
                  <c:v>63.16</c:v>
                </c:pt>
                <c:pt idx="3159">
                  <c:v>63.18</c:v>
                </c:pt>
                <c:pt idx="3160">
                  <c:v>63.2</c:v>
                </c:pt>
                <c:pt idx="3161">
                  <c:v>63.22</c:v>
                </c:pt>
                <c:pt idx="3162">
                  <c:v>63.24</c:v>
                </c:pt>
                <c:pt idx="3163">
                  <c:v>63.26</c:v>
                </c:pt>
                <c:pt idx="3164">
                  <c:v>63.28</c:v>
                </c:pt>
                <c:pt idx="3165">
                  <c:v>63.3</c:v>
                </c:pt>
                <c:pt idx="3166">
                  <c:v>63.32</c:v>
                </c:pt>
                <c:pt idx="3167">
                  <c:v>63.34</c:v>
                </c:pt>
                <c:pt idx="3168">
                  <c:v>63.36</c:v>
                </c:pt>
                <c:pt idx="3169">
                  <c:v>63.38</c:v>
                </c:pt>
                <c:pt idx="3170">
                  <c:v>63.4</c:v>
                </c:pt>
                <c:pt idx="3171">
                  <c:v>63.42</c:v>
                </c:pt>
                <c:pt idx="3172">
                  <c:v>63.44</c:v>
                </c:pt>
                <c:pt idx="3173">
                  <c:v>63.46</c:v>
                </c:pt>
                <c:pt idx="3174">
                  <c:v>63.48</c:v>
                </c:pt>
                <c:pt idx="3175">
                  <c:v>63.5</c:v>
                </c:pt>
                <c:pt idx="3176">
                  <c:v>63.52</c:v>
                </c:pt>
                <c:pt idx="3177">
                  <c:v>63.54</c:v>
                </c:pt>
                <c:pt idx="3178">
                  <c:v>63.56</c:v>
                </c:pt>
                <c:pt idx="3179">
                  <c:v>63.58</c:v>
                </c:pt>
                <c:pt idx="3180">
                  <c:v>63.6</c:v>
                </c:pt>
                <c:pt idx="3181">
                  <c:v>63.62</c:v>
                </c:pt>
                <c:pt idx="3182">
                  <c:v>63.64</c:v>
                </c:pt>
                <c:pt idx="3183">
                  <c:v>63.66</c:v>
                </c:pt>
                <c:pt idx="3184">
                  <c:v>63.68</c:v>
                </c:pt>
                <c:pt idx="3185">
                  <c:v>63.7</c:v>
                </c:pt>
                <c:pt idx="3186">
                  <c:v>63.72</c:v>
                </c:pt>
                <c:pt idx="3187">
                  <c:v>63.74</c:v>
                </c:pt>
                <c:pt idx="3188">
                  <c:v>63.76</c:v>
                </c:pt>
                <c:pt idx="3189">
                  <c:v>63.78</c:v>
                </c:pt>
                <c:pt idx="3190">
                  <c:v>63.8</c:v>
                </c:pt>
                <c:pt idx="3191">
                  <c:v>63.82</c:v>
                </c:pt>
                <c:pt idx="3192">
                  <c:v>63.84</c:v>
                </c:pt>
                <c:pt idx="3193">
                  <c:v>63.86</c:v>
                </c:pt>
                <c:pt idx="3194">
                  <c:v>63.88</c:v>
                </c:pt>
                <c:pt idx="3195">
                  <c:v>63.9</c:v>
                </c:pt>
                <c:pt idx="3196">
                  <c:v>63.92</c:v>
                </c:pt>
                <c:pt idx="3197">
                  <c:v>63.94</c:v>
                </c:pt>
                <c:pt idx="3198">
                  <c:v>63.96</c:v>
                </c:pt>
                <c:pt idx="3199">
                  <c:v>63.98</c:v>
                </c:pt>
                <c:pt idx="3200">
                  <c:v>64</c:v>
                </c:pt>
                <c:pt idx="3201">
                  <c:v>64.02</c:v>
                </c:pt>
                <c:pt idx="3202">
                  <c:v>64.040000000000006</c:v>
                </c:pt>
                <c:pt idx="3203">
                  <c:v>64.06</c:v>
                </c:pt>
                <c:pt idx="3204">
                  <c:v>64.08</c:v>
                </c:pt>
                <c:pt idx="3205">
                  <c:v>64.099999999999994</c:v>
                </c:pt>
                <c:pt idx="3206">
                  <c:v>64.12</c:v>
                </c:pt>
                <c:pt idx="3207">
                  <c:v>64.14</c:v>
                </c:pt>
                <c:pt idx="3208">
                  <c:v>64.16</c:v>
                </c:pt>
                <c:pt idx="3209">
                  <c:v>64.180000000000007</c:v>
                </c:pt>
                <c:pt idx="3210">
                  <c:v>64.2</c:v>
                </c:pt>
                <c:pt idx="3211">
                  <c:v>64.22</c:v>
                </c:pt>
                <c:pt idx="3212">
                  <c:v>64.239999999999995</c:v>
                </c:pt>
                <c:pt idx="3213">
                  <c:v>64.260000000000005</c:v>
                </c:pt>
                <c:pt idx="3214">
                  <c:v>64.28</c:v>
                </c:pt>
                <c:pt idx="3215">
                  <c:v>64.3</c:v>
                </c:pt>
                <c:pt idx="3216">
                  <c:v>64.319999999999993</c:v>
                </c:pt>
                <c:pt idx="3217">
                  <c:v>64.34</c:v>
                </c:pt>
                <c:pt idx="3218">
                  <c:v>64.36</c:v>
                </c:pt>
                <c:pt idx="3219">
                  <c:v>64.38</c:v>
                </c:pt>
                <c:pt idx="3220">
                  <c:v>64.400000000000006</c:v>
                </c:pt>
                <c:pt idx="3221">
                  <c:v>64.42</c:v>
                </c:pt>
                <c:pt idx="3222">
                  <c:v>64.44</c:v>
                </c:pt>
                <c:pt idx="3223">
                  <c:v>64.459999999999994</c:v>
                </c:pt>
                <c:pt idx="3224">
                  <c:v>64.48</c:v>
                </c:pt>
                <c:pt idx="3225">
                  <c:v>64.5</c:v>
                </c:pt>
                <c:pt idx="3226">
                  <c:v>64.52</c:v>
                </c:pt>
                <c:pt idx="3227">
                  <c:v>64.540000000000006</c:v>
                </c:pt>
                <c:pt idx="3228">
                  <c:v>64.56</c:v>
                </c:pt>
                <c:pt idx="3229">
                  <c:v>64.58</c:v>
                </c:pt>
                <c:pt idx="3230">
                  <c:v>64.599999999999994</c:v>
                </c:pt>
                <c:pt idx="3231">
                  <c:v>64.62</c:v>
                </c:pt>
                <c:pt idx="3232">
                  <c:v>64.64</c:v>
                </c:pt>
                <c:pt idx="3233">
                  <c:v>64.66</c:v>
                </c:pt>
                <c:pt idx="3234">
                  <c:v>64.680000000000007</c:v>
                </c:pt>
                <c:pt idx="3235">
                  <c:v>64.7</c:v>
                </c:pt>
                <c:pt idx="3236">
                  <c:v>64.72</c:v>
                </c:pt>
                <c:pt idx="3237">
                  <c:v>64.739999999999995</c:v>
                </c:pt>
                <c:pt idx="3238">
                  <c:v>64.760000000000005</c:v>
                </c:pt>
                <c:pt idx="3239">
                  <c:v>64.78</c:v>
                </c:pt>
                <c:pt idx="3240">
                  <c:v>64.8</c:v>
                </c:pt>
                <c:pt idx="3241">
                  <c:v>64.819999999999993</c:v>
                </c:pt>
                <c:pt idx="3242">
                  <c:v>64.84</c:v>
                </c:pt>
                <c:pt idx="3243">
                  <c:v>64.86</c:v>
                </c:pt>
                <c:pt idx="3244">
                  <c:v>64.88</c:v>
                </c:pt>
                <c:pt idx="3245">
                  <c:v>64.900000000000006</c:v>
                </c:pt>
                <c:pt idx="3246">
                  <c:v>64.92</c:v>
                </c:pt>
                <c:pt idx="3247">
                  <c:v>64.94</c:v>
                </c:pt>
                <c:pt idx="3248">
                  <c:v>64.959999999999994</c:v>
                </c:pt>
                <c:pt idx="3249">
                  <c:v>64.98</c:v>
                </c:pt>
                <c:pt idx="3250">
                  <c:v>65</c:v>
                </c:pt>
                <c:pt idx="3251">
                  <c:v>65.02</c:v>
                </c:pt>
                <c:pt idx="3252">
                  <c:v>65.040000000000006</c:v>
                </c:pt>
                <c:pt idx="3253">
                  <c:v>65.06</c:v>
                </c:pt>
                <c:pt idx="3254">
                  <c:v>65.08</c:v>
                </c:pt>
                <c:pt idx="3255">
                  <c:v>65.099999999999994</c:v>
                </c:pt>
                <c:pt idx="3256">
                  <c:v>65.12</c:v>
                </c:pt>
                <c:pt idx="3257">
                  <c:v>65.14</c:v>
                </c:pt>
                <c:pt idx="3258">
                  <c:v>65.16</c:v>
                </c:pt>
                <c:pt idx="3259">
                  <c:v>65.180000000000007</c:v>
                </c:pt>
                <c:pt idx="3260">
                  <c:v>65.2</c:v>
                </c:pt>
                <c:pt idx="3261">
                  <c:v>65.22</c:v>
                </c:pt>
                <c:pt idx="3262">
                  <c:v>65.239999999999995</c:v>
                </c:pt>
                <c:pt idx="3263">
                  <c:v>65.260000000000005</c:v>
                </c:pt>
                <c:pt idx="3264">
                  <c:v>65.28</c:v>
                </c:pt>
                <c:pt idx="3265">
                  <c:v>65.3</c:v>
                </c:pt>
                <c:pt idx="3266">
                  <c:v>65.319999999999993</c:v>
                </c:pt>
                <c:pt idx="3267">
                  <c:v>65.34</c:v>
                </c:pt>
                <c:pt idx="3268">
                  <c:v>65.36</c:v>
                </c:pt>
                <c:pt idx="3269">
                  <c:v>65.38</c:v>
                </c:pt>
                <c:pt idx="3270">
                  <c:v>65.400000000000006</c:v>
                </c:pt>
                <c:pt idx="3271">
                  <c:v>65.42</c:v>
                </c:pt>
                <c:pt idx="3272">
                  <c:v>65.44</c:v>
                </c:pt>
                <c:pt idx="3273">
                  <c:v>65.459999999999994</c:v>
                </c:pt>
                <c:pt idx="3274">
                  <c:v>65.48</c:v>
                </c:pt>
                <c:pt idx="3275">
                  <c:v>65.5</c:v>
                </c:pt>
                <c:pt idx="3276">
                  <c:v>65.52</c:v>
                </c:pt>
                <c:pt idx="3277">
                  <c:v>65.540000000000006</c:v>
                </c:pt>
                <c:pt idx="3278">
                  <c:v>65.56</c:v>
                </c:pt>
                <c:pt idx="3279">
                  <c:v>65.58</c:v>
                </c:pt>
                <c:pt idx="3280">
                  <c:v>65.599999999999994</c:v>
                </c:pt>
                <c:pt idx="3281">
                  <c:v>65.62</c:v>
                </c:pt>
                <c:pt idx="3282">
                  <c:v>65.64</c:v>
                </c:pt>
                <c:pt idx="3283">
                  <c:v>65.66</c:v>
                </c:pt>
                <c:pt idx="3284">
                  <c:v>65.680000000000007</c:v>
                </c:pt>
                <c:pt idx="3285">
                  <c:v>65.7</c:v>
                </c:pt>
                <c:pt idx="3286">
                  <c:v>65.72</c:v>
                </c:pt>
                <c:pt idx="3287">
                  <c:v>65.739999999999995</c:v>
                </c:pt>
                <c:pt idx="3288">
                  <c:v>65.760000000000005</c:v>
                </c:pt>
                <c:pt idx="3289">
                  <c:v>65.78</c:v>
                </c:pt>
                <c:pt idx="3290">
                  <c:v>65.8</c:v>
                </c:pt>
                <c:pt idx="3291">
                  <c:v>65.819999999999993</c:v>
                </c:pt>
                <c:pt idx="3292">
                  <c:v>65.84</c:v>
                </c:pt>
                <c:pt idx="3293">
                  <c:v>65.86</c:v>
                </c:pt>
                <c:pt idx="3294">
                  <c:v>65.88</c:v>
                </c:pt>
                <c:pt idx="3295">
                  <c:v>65.900000000000006</c:v>
                </c:pt>
                <c:pt idx="3296">
                  <c:v>65.92</c:v>
                </c:pt>
                <c:pt idx="3297">
                  <c:v>65.94</c:v>
                </c:pt>
                <c:pt idx="3298">
                  <c:v>65.959999999999994</c:v>
                </c:pt>
                <c:pt idx="3299">
                  <c:v>65.98</c:v>
                </c:pt>
                <c:pt idx="3300">
                  <c:v>66</c:v>
                </c:pt>
                <c:pt idx="3301">
                  <c:v>66.02</c:v>
                </c:pt>
                <c:pt idx="3302">
                  <c:v>66.040000000000006</c:v>
                </c:pt>
                <c:pt idx="3303">
                  <c:v>66.06</c:v>
                </c:pt>
                <c:pt idx="3304">
                  <c:v>66.08</c:v>
                </c:pt>
                <c:pt idx="3305">
                  <c:v>66.099999999999994</c:v>
                </c:pt>
                <c:pt idx="3306">
                  <c:v>66.12</c:v>
                </c:pt>
                <c:pt idx="3307">
                  <c:v>66.14</c:v>
                </c:pt>
                <c:pt idx="3308">
                  <c:v>66.16</c:v>
                </c:pt>
                <c:pt idx="3309">
                  <c:v>66.180000000000007</c:v>
                </c:pt>
                <c:pt idx="3310">
                  <c:v>66.2</c:v>
                </c:pt>
                <c:pt idx="3311">
                  <c:v>66.22</c:v>
                </c:pt>
                <c:pt idx="3312">
                  <c:v>66.239999999999995</c:v>
                </c:pt>
                <c:pt idx="3313">
                  <c:v>66.260000000000005</c:v>
                </c:pt>
                <c:pt idx="3314">
                  <c:v>66.28</c:v>
                </c:pt>
                <c:pt idx="3315">
                  <c:v>66.3</c:v>
                </c:pt>
                <c:pt idx="3316">
                  <c:v>66.319999999999993</c:v>
                </c:pt>
                <c:pt idx="3317">
                  <c:v>66.34</c:v>
                </c:pt>
                <c:pt idx="3318">
                  <c:v>66.36</c:v>
                </c:pt>
                <c:pt idx="3319">
                  <c:v>66.38</c:v>
                </c:pt>
                <c:pt idx="3320">
                  <c:v>66.400000000000006</c:v>
                </c:pt>
                <c:pt idx="3321">
                  <c:v>66.42</c:v>
                </c:pt>
                <c:pt idx="3322">
                  <c:v>66.44</c:v>
                </c:pt>
                <c:pt idx="3323">
                  <c:v>66.459999999999994</c:v>
                </c:pt>
                <c:pt idx="3324">
                  <c:v>66.48</c:v>
                </c:pt>
                <c:pt idx="3325">
                  <c:v>66.5</c:v>
                </c:pt>
                <c:pt idx="3326">
                  <c:v>66.52</c:v>
                </c:pt>
                <c:pt idx="3327">
                  <c:v>66.540000000000006</c:v>
                </c:pt>
                <c:pt idx="3328">
                  <c:v>66.56</c:v>
                </c:pt>
                <c:pt idx="3329">
                  <c:v>66.58</c:v>
                </c:pt>
                <c:pt idx="3330">
                  <c:v>66.599999999999994</c:v>
                </c:pt>
                <c:pt idx="3331">
                  <c:v>66.62</c:v>
                </c:pt>
                <c:pt idx="3332">
                  <c:v>66.64</c:v>
                </c:pt>
                <c:pt idx="3333">
                  <c:v>66.66</c:v>
                </c:pt>
                <c:pt idx="3334">
                  <c:v>66.680000000000007</c:v>
                </c:pt>
                <c:pt idx="3335">
                  <c:v>66.7</c:v>
                </c:pt>
                <c:pt idx="3336">
                  <c:v>66.72</c:v>
                </c:pt>
                <c:pt idx="3337">
                  <c:v>66.739999999999995</c:v>
                </c:pt>
                <c:pt idx="3338">
                  <c:v>66.760000000000005</c:v>
                </c:pt>
                <c:pt idx="3339">
                  <c:v>66.78</c:v>
                </c:pt>
                <c:pt idx="3340">
                  <c:v>66.8</c:v>
                </c:pt>
                <c:pt idx="3341">
                  <c:v>66.819999999999993</c:v>
                </c:pt>
                <c:pt idx="3342">
                  <c:v>66.84</c:v>
                </c:pt>
                <c:pt idx="3343">
                  <c:v>66.86</c:v>
                </c:pt>
                <c:pt idx="3344">
                  <c:v>66.88</c:v>
                </c:pt>
                <c:pt idx="3345">
                  <c:v>66.900000000000006</c:v>
                </c:pt>
                <c:pt idx="3346">
                  <c:v>66.92</c:v>
                </c:pt>
                <c:pt idx="3347">
                  <c:v>66.94</c:v>
                </c:pt>
                <c:pt idx="3348">
                  <c:v>66.959999999999994</c:v>
                </c:pt>
                <c:pt idx="3349">
                  <c:v>66.98</c:v>
                </c:pt>
                <c:pt idx="3350">
                  <c:v>67</c:v>
                </c:pt>
                <c:pt idx="3351">
                  <c:v>67.02</c:v>
                </c:pt>
                <c:pt idx="3352">
                  <c:v>67.040000000000006</c:v>
                </c:pt>
                <c:pt idx="3353">
                  <c:v>67.06</c:v>
                </c:pt>
                <c:pt idx="3354">
                  <c:v>67.08</c:v>
                </c:pt>
                <c:pt idx="3355">
                  <c:v>67.099999999999994</c:v>
                </c:pt>
                <c:pt idx="3356">
                  <c:v>67.12</c:v>
                </c:pt>
                <c:pt idx="3357">
                  <c:v>67.14</c:v>
                </c:pt>
                <c:pt idx="3358">
                  <c:v>67.16</c:v>
                </c:pt>
                <c:pt idx="3359">
                  <c:v>67.180000000000007</c:v>
                </c:pt>
                <c:pt idx="3360">
                  <c:v>67.2</c:v>
                </c:pt>
                <c:pt idx="3361">
                  <c:v>67.22</c:v>
                </c:pt>
                <c:pt idx="3362">
                  <c:v>67.239999999999995</c:v>
                </c:pt>
                <c:pt idx="3363">
                  <c:v>67.260000000000005</c:v>
                </c:pt>
                <c:pt idx="3364">
                  <c:v>67.28</c:v>
                </c:pt>
                <c:pt idx="3365">
                  <c:v>67.3</c:v>
                </c:pt>
                <c:pt idx="3366">
                  <c:v>67.319999999999993</c:v>
                </c:pt>
                <c:pt idx="3367">
                  <c:v>67.34</c:v>
                </c:pt>
                <c:pt idx="3368">
                  <c:v>67.36</c:v>
                </c:pt>
                <c:pt idx="3369">
                  <c:v>67.38</c:v>
                </c:pt>
                <c:pt idx="3370">
                  <c:v>67.400000000000006</c:v>
                </c:pt>
                <c:pt idx="3371">
                  <c:v>67.42</c:v>
                </c:pt>
                <c:pt idx="3372">
                  <c:v>67.44</c:v>
                </c:pt>
                <c:pt idx="3373">
                  <c:v>67.459999999999994</c:v>
                </c:pt>
                <c:pt idx="3374">
                  <c:v>67.48</c:v>
                </c:pt>
                <c:pt idx="3375">
                  <c:v>67.5</c:v>
                </c:pt>
                <c:pt idx="3376">
                  <c:v>67.52</c:v>
                </c:pt>
                <c:pt idx="3377">
                  <c:v>67.540000000000006</c:v>
                </c:pt>
                <c:pt idx="3378">
                  <c:v>67.56</c:v>
                </c:pt>
                <c:pt idx="3379">
                  <c:v>67.58</c:v>
                </c:pt>
                <c:pt idx="3380">
                  <c:v>67.599999999999994</c:v>
                </c:pt>
                <c:pt idx="3381">
                  <c:v>67.62</c:v>
                </c:pt>
                <c:pt idx="3382">
                  <c:v>67.64</c:v>
                </c:pt>
                <c:pt idx="3383">
                  <c:v>67.66</c:v>
                </c:pt>
                <c:pt idx="3384">
                  <c:v>67.680000000000007</c:v>
                </c:pt>
                <c:pt idx="3385">
                  <c:v>67.7</c:v>
                </c:pt>
                <c:pt idx="3386">
                  <c:v>67.72</c:v>
                </c:pt>
                <c:pt idx="3387">
                  <c:v>67.739999999999995</c:v>
                </c:pt>
                <c:pt idx="3388">
                  <c:v>67.760000000000005</c:v>
                </c:pt>
                <c:pt idx="3389">
                  <c:v>67.78</c:v>
                </c:pt>
                <c:pt idx="3390">
                  <c:v>67.8</c:v>
                </c:pt>
                <c:pt idx="3391">
                  <c:v>67.819999999999993</c:v>
                </c:pt>
                <c:pt idx="3392">
                  <c:v>67.84</c:v>
                </c:pt>
                <c:pt idx="3393">
                  <c:v>67.86</c:v>
                </c:pt>
                <c:pt idx="3394">
                  <c:v>67.88</c:v>
                </c:pt>
                <c:pt idx="3395">
                  <c:v>67.900000000000006</c:v>
                </c:pt>
                <c:pt idx="3396">
                  <c:v>67.92</c:v>
                </c:pt>
                <c:pt idx="3397">
                  <c:v>67.94</c:v>
                </c:pt>
                <c:pt idx="3398">
                  <c:v>67.959999999999994</c:v>
                </c:pt>
                <c:pt idx="3399">
                  <c:v>67.98</c:v>
                </c:pt>
                <c:pt idx="3400">
                  <c:v>68</c:v>
                </c:pt>
                <c:pt idx="3401">
                  <c:v>68.02</c:v>
                </c:pt>
                <c:pt idx="3402">
                  <c:v>68.040000000000006</c:v>
                </c:pt>
                <c:pt idx="3403">
                  <c:v>68.06</c:v>
                </c:pt>
                <c:pt idx="3404">
                  <c:v>68.08</c:v>
                </c:pt>
                <c:pt idx="3405">
                  <c:v>68.099999999999994</c:v>
                </c:pt>
                <c:pt idx="3406">
                  <c:v>68.12</c:v>
                </c:pt>
                <c:pt idx="3407">
                  <c:v>68.14</c:v>
                </c:pt>
                <c:pt idx="3408">
                  <c:v>68.16</c:v>
                </c:pt>
                <c:pt idx="3409">
                  <c:v>68.180000000000007</c:v>
                </c:pt>
                <c:pt idx="3410">
                  <c:v>68.2</c:v>
                </c:pt>
                <c:pt idx="3411">
                  <c:v>68.22</c:v>
                </c:pt>
                <c:pt idx="3412">
                  <c:v>68.239999999999995</c:v>
                </c:pt>
                <c:pt idx="3413">
                  <c:v>68.260000000000005</c:v>
                </c:pt>
                <c:pt idx="3414">
                  <c:v>68.28</c:v>
                </c:pt>
                <c:pt idx="3415">
                  <c:v>68.3</c:v>
                </c:pt>
                <c:pt idx="3416">
                  <c:v>68.319999999999993</c:v>
                </c:pt>
                <c:pt idx="3417">
                  <c:v>68.34</c:v>
                </c:pt>
                <c:pt idx="3418">
                  <c:v>68.36</c:v>
                </c:pt>
                <c:pt idx="3419">
                  <c:v>68.38</c:v>
                </c:pt>
                <c:pt idx="3420">
                  <c:v>68.400000000000006</c:v>
                </c:pt>
                <c:pt idx="3421">
                  <c:v>68.42</c:v>
                </c:pt>
                <c:pt idx="3422">
                  <c:v>68.44</c:v>
                </c:pt>
                <c:pt idx="3423">
                  <c:v>68.459999999999994</c:v>
                </c:pt>
                <c:pt idx="3424">
                  <c:v>68.48</c:v>
                </c:pt>
                <c:pt idx="3425">
                  <c:v>68.5</c:v>
                </c:pt>
                <c:pt idx="3426">
                  <c:v>68.52</c:v>
                </c:pt>
                <c:pt idx="3427">
                  <c:v>68.540000000000006</c:v>
                </c:pt>
                <c:pt idx="3428">
                  <c:v>68.56</c:v>
                </c:pt>
                <c:pt idx="3429">
                  <c:v>68.58</c:v>
                </c:pt>
                <c:pt idx="3430">
                  <c:v>68.599999999999994</c:v>
                </c:pt>
                <c:pt idx="3431">
                  <c:v>68.62</c:v>
                </c:pt>
                <c:pt idx="3432">
                  <c:v>68.64</c:v>
                </c:pt>
                <c:pt idx="3433">
                  <c:v>68.66</c:v>
                </c:pt>
                <c:pt idx="3434">
                  <c:v>68.680000000000007</c:v>
                </c:pt>
                <c:pt idx="3435">
                  <c:v>68.7</c:v>
                </c:pt>
                <c:pt idx="3436">
                  <c:v>68.72</c:v>
                </c:pt>
                <c:pt idx="3437">
                  <c:v>68.739999999999995</c:v>
                </c:pt>
                <c:pt idx="3438">
                  <c:v>68.760000000000005</c:v>
                </c:pt>
                <c:pt idx="3439">
                  <c:v>68.78</c:v>
                </c:pt>
                <c:pt idx="3440">
                  <c:v>68.8</c:v>
                </c:pt>
                <c:pt idx="3441">
                  <c:v>68.819999999999993</c:v>
                </c:pt>
                <c:pt idx="3442">
                  <c:v>68.84</c:v>
                </c:pt>
                <c:pt idx="3443">
                  <c:v>68.86</c:v>
                </c:pt>
                <c:pt idx="3444">
                  <c:v>68.88</c:v>
                </c:pt>
                <c:pt idx="3445">
                  <c:v>68.900000000000006</c:v>
                </c:pt>
                <c:pt idx="3446">
                  <c:v>68.92</c:v>
                </c:pt>
                <c:pt idx="3447">
                  <c:v>68.94</c:v>
                </c:pt>
                <c:pt idx="3448">
                  <c:v>68.959999999999994</c:v>
                </c:pt>
                <c:pt idx="3449">
                  <c:v>68.98</c:v>
                </c:pt>
                <c:pt idx="3450">
                  <c:v>69</c:v>
                </c:pt>
                <c:pt idx="3451">
                  <c:v>69.02</c:v>
                </c:pt>
                <c:pt idx="3452">
                  <c:v>69.040000000000006</c:v>
                </c:pt>
                <c:pt idx="3453">
                  <c:v>69.06</c:v>
                </c:pt>
                <c:pt idx="3454">
                  <c:v>69.08</c:v>
                </c:pt>
                <c:pt idx="3455">
                  <c:v>69.099999999999994</c:v>
                </c:pt>
                <c:pt idx="3456">
                  <c:v>69.12</c:v>
                </c:pt>
                <c:pt idx="3457">
                  <c:v>69.14</c:v>
                </c:pt>
                <c:pt idx="3458">
                  <c:v>69.16</c:v>
                </c:pt>
                <c:pt idx="3459">
                  <c:v>69.180000000000007</c:v>
                </c:pt>
                <c:pt idx="3460">
                  <c:v>69.2</c:v>
                </c:pt>
                <c:pt idx="3461">
                  <c:v>69.22</c:v>
                </c:pt>
                <c:pt idx="3462">
                  <c:v>69.239999999999995</c:v>
                </c:pt>
                <c:pt idx="3463">
                  <c:v>69.260000000000005</c:v>
                </c:pt>
                <c:pt idx="3464">
                  <c:v>69.28</c:v>
                </c:pt>
                <c:pt idx="3465">
                  <c:v>69.3</c:v>
                </c:pt>
                <c:pt idx="3466">
                  <c:v>69.319999999999993</c:v>
                </c:pt>
                <c:pt idx="3467">
                  <c:v>69.34</c:v>
                </c:pt>
                <c:pt idx="3468">
                  <c:v>69.36</c:v>
                </c:pt>
                <c:pt idx="3469">
                  <c:v>69.38</c:v>
                </c:pt>
                <c:pt idx="3470">
                  <c:v>69.400000000000006</c:v>
                </c:pt>
                <c:pt idx="3471">
                  <c:v>69.42</c:v>
                </c:pt>
                <c:pt idx="3472">
                  <c:v>69.44</c:v>
                </c:pt>
                <c:pt idx="3473">
                  <c:v>69.459999999999994</c:v>
                </c:pt>
                <c:pt idx="3474">
                  <c:v>69.48</c:v>
                </c:pt>
                <c:pt idx="3475">
                  <c:v>69.5</c:v>
                </c:pt>
                <c:pt idx="3476">
                  <c:v>69.52</c:v>
                </c:pt>
                <c:pt idx="3477">
                  <c:v>69.540000000000006</c:v>
                </c:pt>
                <c:pt idx="3478">
                  <c:v>69.56</c:v>
                </c:pt>
                <c:pt idx="3479">
                  <c:v>69.58</c:v>
                </c:pt>
                <c:pt idx="3480">
                  <c:v>69.599999999999994</c:v>
                </c:pt>
                <c:pt idx="3481">
                  <c:v>69.62</c:v>
                </c:pt>
                <c:pt idx="3482">
                  <c:v>69.64</c:v>
                </c:pt>
                <c:pt idx="3483">
                  <c:v>69.66</c:v>
                </c:pt>
                <c:pt idx="3484">
                  <c:v>69.680000000000007</c:v>
                </c:pt>
                <c:pt idx="3485">
                  <c:v>69.7</c:v>
                </c:pt>
                <c:pt idx="3486">
                  <c:v>69.72</c:v>
                </c:pt>
                <c:pt idx="3487">
                  <c:v>69.739999999999995</c:v>
                </c:pt>
                <c:pt idx="3488">
                  <c:v>69.760000000000005</c:v>
                </c:pt>
                <c:pt idx="3489">
                  <c:v>69.78</c:v>
                </c:pt>
                <c:pt idx="3490">
                  <c:v>69.8</c:v>
                </c:pt>
                <c:pt idx="3491">
                  <c:v>69.819999999999993</c:v>
                </c:pt>
                <c:pt idx="3492">
                  <c:v>69.84</c:v>
                </c:pt>
                <c:pt idx="3493">
                  <c:v>69.86</c:v>
                </c:pt>
                <c:pt idx="3494">
                  <c:v>69.88</c:v>
                </c:pt>
                <c:pt idx="3495">
                  <c:v>69.900000000000006</c:v>
                </c:pt>
                <c:pt idx="3496">
                  <c:v>69.92</c:v>
                </c:pt>
                <c:pt idx="3497">
                  <c:v>69.94</c:v>
                </c:pt>
                <c:pt idx="3498">
                  <c:v>69.959999999999994</c:v>
                </c:pt>
                <c:pt idx="3499">
                  <c:v>69.98</c:v>
                </c:pt>
                <c:pt idx="3500">
                  <c:v>70</c:v>
                </c:pt>
                <c:pt idx="3501">
                  <c:v>70.02</c:v>
                </c:pt>
                <c:pt idx="3502">
                  <c:v>70.040000000000006</c:v>
                </c:pt>
                <c:pt idx="3503">
                  <c:v>70.06</c:v>
                </c:pt>
                <c:pt idx="3504">
                  <c:v>70.08</c:v>
                </c:pt>
                <c:pt idx="3505">
                  <c:v>70.099999999999994</c:v>
                </c:pt>
                <c:pt idx="3506">
                  <c:v>70.12</c:v>
                </c:pt>
                <c:pt idx="3507">
                  <c:v>70.14</c:v>
                </c:pt>
                <c:pt idx="3508">
                  <c:v>70.16</c:v>
                </c:pt>
                <c:pt idx="3509">
                  <c:v>70.180000000000007</c:v>
                </c:pt>
                <c:pt idx="3510">
                  <c:v>70.2</c:v>
                </c:pt>
                <c:pt idx="3511">
                  <c:v>70.22</c:v>
                </c:pt>
                <c:pt idx="3512">
                  <c:v>70.239999999999995</c:v>
                </c:pt>
                <c:pt idx="3513">
                  <c:v>70.260000000000005</c:v>
                </c:pt>
                <c:pt idx="3514">
                  <c:v>70.28</c:v>
                </c:pt>
                <c:pt idx="3515">
                  <c:v>70.3</c:v>
                </c:pt>
                <c:pt idx="3516">
                  <c:v>70.319999999999993</c:v>
                </c:pt>
                <c:pt idx="3517">
                  <c:v>70.34</c:v>
                </c:pt>
                <c:pt idx="3518">
                  <c:v>70.36</c:v>
                </c:pt>
                <c:pt idx="3519">
                  <c:v>70.38</c:v>
                </c:pt>
                <c:pt idx="3520">
                  <c:v>70.400000000000006</c:v>
                </c:pt>
                <c:pt idx="3521">
                  <c:v>70.42</c:v>
                </c:pt>
                <c:pt idx="3522">
                  <c:v>70.44</c:v>
                </c:pt>
                <c:pt idx="3523">
                  <c:v>70.459999999999994</c:v>
                </c:pt>
                <c:pt idx="3524">
                  <c:v>70.48</c:v>
                </c:pt>
                <c:pt idx="3525">
                  <c:v>70.5</c:v>
                </c:pt>
                <c:pt idx="3526">
                  <c:v>70.52</c:v>
                </c:pt>
                <c:pt idx="3527">
                  <c:v>70.540000000000006</c:v>
                </c:pt>
                <c:pt idx="3528">
                  <c:v>70.56</c:v>
                </c:pt>
                <c:pt idx="3529">
                  <c:v>70.58</c:v>
                </c:pt>
                <c:pt idx="3530">
                  <c:v>70.599999999999994</c:v>
                </c:pt>
                <c:pt idx="3531">
                  <c:v>70.62</c:v>
                </c:pt>
                <c:pt idx="3532">
                  <c:v>70.64</c:v>
                </c:pt>
                <c:pt idx="3533">
                  <c:v>70.66</c:v>
                </c:pt>
                <c:pt idx="3534">
                  <c:v>70.680000000000007</c:v>
                </c:pt>
                <c:pt idx="3535">
                  <c:v>70.7</c:v>
                </c:pt>
                <c:pt idx="3536">
                  <c:v>70.72</c:v>
                </c:pt>
                <c:pt idx="3537">
                  <c:v>70.739999999999995</c:v>
                </c:pt>
                <c:pt idx="3538">
                  <c:v>70.760000000000005</c:v>
                </c:pt>
                <c:pt idx="3539">
                  <c:v>70.78</c:v>
                </c:pt>
                <c:pt idx="3540">
                  <c:v>70.8</c:v>
                </c:pt>
                <c:pt idx="3541">
                  <c:v>70.819999999999993</c:v>
                </c:pt>
                <c:pt idx="3542">
                  <c:v>70.84</c:v>
                </c:pt>
                <c:pt idx="3543">
                  <c:v>70.86</c:v>
                </c:pt>
                <c:pt idx="3544">
                  <c:v>70.88</c:v>
                </c:pt>
                <c:pt idx="3545">
                  <c:v>70.900000000000006</c:v>
                </c:pt>
                <c:pt idx="3546">
                  <c:v>70.92</c:v>
                </c:pt>
                <c:pt idx="3547">
                  <c:v>70.94</c:v>
                </c:pt>
                <c:pt idx="3548">
                  <c:v>70.959999999999994</c:v>
                </c:pt>
                <c:pt idx="3549">
                  <c:v>70.98</c:v>
                </c:pt>
                <c:pt idx="3550">
                  <c:v>71</c:v>
                </c:pt>
                <c:pt idx="3551">
                  <c:v>71.02</c:v>
                </c:pt>
                <c:pt idx="3552">
                  <c:v>71.040000000000006</c:v>
                </c:pt>
                <c:pt idx="3553">
                  <c:v>71.06</c:v>
                </c:pt>
                <c:pt idx="3554">
                  <c:v>71.08</c:v>
                </c:pt>
                <c:pt idx="3555">
                  <c:v>71.099999999999994</c:v>
                </c:pt>
                <c:pt idx="3556">
                  <c:v>71.12</c:v>
                </c:pt>
                <c:pt idx="3557">
                  <c:v>71.14</c:v>
                </c:pt>
                <c:pt idx="3558">
                  <c:v>71.16</c:v>
                </c:pt>
                <c:pt idx="3559">
                  <c:v>71.180000000000007</c:v>
                </c:pt>
                <c:pt idx="3560">
                  <c:v>71.2</c:v>
                </c:pt>
                <c:pt idx="3561">
                  <c:v>71.22</c:v>
                </c:pt>
                <c:pt idx="3562">
                  <c:v>71.239999999999995</c:v>
                </c:pt>
                <c:pt idx="3563">
                  <c:v>71.260000000000005</c:v>
                </c:pt>
                <c:pt idx="3564">
                  <c:v>71.28</c:v>
                </c:pt>
                <c:pt idx="3565">
                  <c:v>71.3</c:v>
                </c:pt>
                <c:pt idx="3566">
                  <c:v>71.319999999999993</c:v>
                </c:pt>
                <c:pt idx="3567">
                  <c:v>71.34</c:v>
                </c:pt>
                <c:pt idx="3568">
                  <c:v>71.36</c:v>
                </c:pt>
                <c:pt idx="3569">
                  <c:v>71.38</c:v>
                </c:pt>
                <c:pt idx="3570">
                  <c:v>71.400000000000006</c:v>
                </c:pt>
                <c:pt idx="3571">
                  <c:v>71.42</c:v>
                </c:pt>
                <c:pt idx="3572">
                  <c:v>71.44</c:v>
                </c:pt>
                <c:pt idx="3573">
                  <c:v>71.459999999999994</c:v>
                </c:pt>
                <c:pt idx="3574">
                  <c:v>71.48</c:v>
                </c:pt>
                <c:pt idx="3575">
                  <c:v>71.5</c:v>
                </c:pt>
                <c:pt idx="3576">
                  <c:v>71.52</c:v>
                </c:pt>
                <c:pt idx="3577">
                  <c:v>71.540000000000006</c:v>
                </c:pt>
                <c:pt idx="3578">
                  <c:v>71.56</c:v>
                </c:pt>
                <c:pt idx="3579">
                  <c:v>71.58</c:v>
                </c:pt>
                <c:pt idx="3580">
                  <c:v>71.599999999999994</c:v>
                </c:pt>
                <c:pt idx="3581">
                  <c:v>71.62</c:v>
                </c:pt>
                <c:pt idx="3582">
                  <c:v>71.64</c:v>
                </c:pt>
                <c:pt idx="3583">
                  <c:v>71.66</c:v>
                </c:pt>
                <c:pt idx="3584">
                  <c:v>71.680000000000007</c:v>
                </c:pt>
                <c:pt idx="3585">
                  <c:v>71.7</c:v>
                </c:pt>
                <c:pt idx="3586">
                  <c:v>71.72</c:v>
                </c:pt>
                <c:pt idx="3587">
                  <c:v>71.739999999999995</c:v>
                </c:pt>
                <c:pt idx="3588">
                  <c:v>71.760000000000005</c:v>
                </c:pt>
                <c:pt idx="3589">
                  <c:v>71.78</c:v>
                </c:pt>
                <c:pt idx="3590">
                  <c:v>71.8</c:v>
                </c:pt>
                <c:pt idx="3591">
                  <c:v>71.819999999999993</c:v>
                </c:pt>
                <c:pt idx="3592">
                  <c:v>71.84</c:v>
                </c:pt>
                <c:pt idx="3593">
                  <c:v>71.86</c:v>
                </c:pt>
                <c:pt idx="3594">
                  <c:v>71.88</c:v>
                </c:pt>
                <c:pt idx="3595">
                  <c:v>71.900000000000006</c:v>
                </c:pt>
                <c:pt idx="3596">
                  <c:v>71.92</c:v>
                </c:pt>
                <c:pt idx="3597">
                  <c:v>71.94</c:v>
                </c:pt>
                <c:pt idx="3598">
                  <c:v>71.959999999999994</c:v>
                </c:pt>
                <c:pt idx="3599">
                  <c:v>71.98</c:v>
                </c:pt>
                <c:pt idx="3600">
                  <c:v>72</c:v>
                </c:pt>
                <c:pt idx="3601">
                  <c:v>72.02</c:v>
                </c:pt>
                <c:pt idx="3602">
                  <c:v>72.040000000000006</c:v>
                </c:pt>
                <c:pt idx="3603">
                  <c:v>72.06</c:v>
                </c:pt>
                <c:pt idx="3604">
                  <c:v>72.08</c:v>
                </c:pt>
                <c:pt idx="3605">
                  <c:v>72.099999999999994</c:v>
                </c:pt>
                <c:pt idx="3606">
                  <c:v>72.12</c:v>
                </c:pt>
                <c:pt idx="3607">
                  <c:v>72.14</c:v>
                </c:pt>
                <c:pt idx="3608">
                  <c:v>72.16</c:v>
                </c:pt>
                <c:pt idx="3609">
                  <c:v>72.180000000000007</c:v>
                </c:pt>
                <c:pt idx="3610">
                  <c:v>72.2</c:v>
                </c:pt>
                <c:pt idx="3611">
                  <c:v>72.22</c:v>
                </c:pt>
                <c:pt idx="3612">
                  <c:v>72.239999999999995</c:v>
                </c:pt>
                <c:pt idx="3613">
                  <c:v>72.260000000000005</c:v>
                </c:pt>
                <c:pt idx="3614">
                  <c:v>72.28</c:v>
                </c:pt>
                <c:pt idx="3615">
                  <c:v>72.3</c:v>
                </c:pt>
                <c:pt idx="3616">
                  <c:v>72.319999999999993</c:v>
                </c:pt>
                <c:pt idx="3617">
                  <c:v>72.34</c:v>
                </c:pt>
                <c:pt idx="3618">
                  <c:v>72.36</c:v>
                </c:pt>
                <c:pt idx="3619">
                  <c:v>72.38</c:v>
                </c:pt>
                <c:pt idx="3620">
                  <c:v>72.400000000000006</c:v>
                </c:pt>
                <c:pt idx="3621">
                  <c:v>72.42</c:v>
                </c:pt>
                <c:pt idx="3622">
                  <c:v>72.44</c:v>
                </c:pt>
                <c:pt idx="3623">
                  <c:v>72.459999999999994</c:v>
                </c:pt>
                <c:pt idx="3624">
                  <c:v>72.48</c:v>
                </c:pt>
                <c:pt idx="3625">
                  <c:v>72.5</c:v>
                </c:pt>
                <c:pt idx="3626">
                  <c:v>72.52</c:v>
                </c:pt>
                <c:pt idx="3627">
                  <c:v>72.540000000000006</c:v>
                </c:pt>
                <c:pt idx="3628">
                  <c:v>72.56</c:v>
                </c:pt>
                <c:pt idx="3629">
                  <c:v>72.58</c:v>
                </c:pt>
                <c:pt idx="3630">
                  <c:v>72.599999999999994</c:v>
                </c:pt>
                <c:pt idx="3631">
                  <c:v>72.62</c:v>
                </c:pt>
                <c:pt idx="3632">
                  <c:v>72.64</c:v>
                </c:pt>
                <c:pt idx="3633">
                  <c:v>72.66</c:v>
                </c:pt>
                <c:pt idx="3634">
                  <c:v>72.680000000000007</c:v>
                </c:pt>
                <c:pt idx="3635">
                  <c:v>72.7</c:v>
                </c:pt>
                <c:pt idx="3636">
                  <c:v>72.72</c:v>
                </c:pt>
                <c:pt idx="3637">
                  <c:v>72.739999999999995</c:v>
                </c:pt>
                <c:pt idx="3638">
                  <c:v>72.760000000000005</c:v>
                </c:pt>
                <c:pt idx="3639">
                  <c:v>72.78</c:v>
                </c:pt>
                <c:pt idx="3640">
                  <c:v>72.8</c:v>
                </c:pt>
                <c:pt idx="3641">
                  <c:v>72.819999999999993</c:v>
                </c:pt>
                <c:pt idx="3642">
                  <c:v>72.84</c:v>
                </c:pt>
                <c:pt idx="3643">
                  <c:v>72.86</c:v>
                </c:pt>
                <c:pt idx="3644">
                  <c:v>72.88</c:v>
                </c:pt>
                <c:pt idx="3645">
                  <c:v>72.900000000000006</c:v>
                </c:pt>
                <c:pt idx="3646">
                  <c:v>72.92</c:v>
                </c:pt>
                <c:pt idx="3647">
                  <c:v>72.94</c:v>
                </c:pt>
                <c:pt idx="3648">
                  <c:v>72.959999999999994</c:v>
                </c:pt>
                <c:pt idx="3649">
                  <c:v>72.98</c:v>
                </c:pt>
                <c:pt idx="3650">
                  <c:v>73</c:v>
                </c:pt>
                <c:pt idx="3651">
                  <c:v>73.02</c:v>
                </c:pt>
                <c:pt idx="3652">
                  <c:v>73.040000000000006</c:v>
                </c:pt>
                <c:pt idx="3653">
                  <c:v>73.06</c:v>
                </c:pt>
                <c:pt idx="3654">
                  <c:v>73.08</c:v>
                </c:pt>
                <c:pt idx="3655">
                  <c:v>73.099999999999994</c:v>
                </c:pt>
                <c:pt idx="3656">
                  <c:v>73.12</c:v>
                </c:pt>
                <c:pt idx="3657">
                  <c:v>73.14</c:v>
                </c:pt>
                <c:pt idx="3658">
                  <c:v>73.16</c:v>
                </c:pt>
                <c:pt idx="3659">
                  <c:v>73.180000000000007</c:v>
                </c:pt>
                <c:pt idx="3660">
                  <c:v>73.2</c:v>
                </c:pt>
                <c:pt idx="3661">
                  <c:v>73.22</c:v>
                </c:pt>
                <c:pt idx="3662">
                  <c:v>73.239999999999995</c:v>
                </c:pt>
                <c:pt idx="3663">
                  <c:v>73.260000000000005</c:v>
                </c:pt>
                <c:pt idx="3664">
                  <c:v>73.28</c:v>
                </c:pt>
                <c:pt idx="3665">
                  <c:v>73.3</c:v>
                </c:pt>
                <c:pt idx="3666">
                  <c:v>73.319999999999993</c:v>
                </c:pt>
                <c:pt idx="3667">
                  <c:v>73.34</c:v>
                </c:pt>
                <c:pt idx="3668">
                  <c:v>73.36</c:v>
                </c:pt>
                <c:pt idx="3669">
                  <c:v>73.38</c:v>
                </c:pt>
                <c:pt idx="3670">
                  <c:v>73.400000000000006</c:v>
                </c:pt>
                <c:pt idx="3671">
                  <c:v>73.42</c:v>
                </c:pt>
                <c:pt idx="3672">
                  <c:v>73.44</c:v>
                </c:pt>
                <c:pt idx="3673">
                  <c:v>73.459999999999994</c:v>
                </c:pt>
                <c:pt idx="3674">
                  <c:v>73.48</c:v>
                </c:pt>
                <c:pt idx="3675">
                  <c:v>73.5</c:v>
                </c:pt>
                <c:pt idx="3676">
                  <c:v>73.52</c:v>
                </c:pt>
                <c:pt idx="3677">
                  <c:v>73.540000000000006</c:v>
                </c:pt>
                <c:pt idx="3678">
                  <c:v>73.56</c:v>
                </c:pt>
                <c:pt idx="3679">
                  <c:v>73.58</c:v>
                </c:pt>
                <c:pt idx="3680">
                  <c:v>73.599999999999994</c:v>
                </c:pt>
                <c:pt idx="3681">
                  <c:v>73.62</c:v>
                </c:pt>
                <c:pt idx="3682">
                  <c:v>73.64</c:v>
                </c:pt>
                <c:pt idx="3683">
                  <c:v>73.66</c:v>
                </c:pt>
                <c:pt idx="3684">
                  <c:v>73.680000000000007</c:v>
                </c:pt>
                <c:pt idx="3685">
                  <c:v>73.7</c:v>
                </c:pt>
                <c:pt idx="3686">
                  <c:v>73.72</c:v>
                </c:pt>
                <c:pt idx="3687">
                  <c:v>73.739999999999995</c:v>
                </c:pt>
                <c:pt idx="3688">
                  <c:v>73.760000000000005</c:v>
                </c:pt>
                <c:pt idx="3689">
                  <c:v>73.78</c:v>
                </c:pt>
                <c:pt idx="3690">
                  <c:v>73.8</c:v>
                </c:pt>
                <c:pt idx="3691">
                  <c:v>73.819999999999993</c:v>
                </c:pt>
                <c:pt idx="3692">
                  <c:v>73.84</c:v>
                </c:pt>
                <c:pt idx="3693">
                  <c:v>73.86</c:v>
                </c:pt>
                <c:pt idx="3694">
                  <c:v>73.88</c:v>
                </c:pt>
                <c:pt idx="3695">
                  <c:v>73.900000000000006</c:v>
                </c:pt>
                <c:pt idx="3696">
                  <c:v>73.92</c:v>
                </c:pt>
                <c:pt idx="3697">
                  <c:v>73.94</c:v>
                </c:pt>
                <c:pt idx="3698">
                  <c:v>73.959999999999994</c:v>
                </c:pt>
                <c:pt idx="3699">
                  <c:v>73.98</c:v>
                </c:pt>
                <c:pt idx="3700">
                  <c:v>74</c:v>
                </c:pt>
                <c:pt idx="3701">
                  <c:v>74.02</c:v>
                </c:pt>
                <c:pt idx="3702">
                  <c:v>74.040000000000006</c:v>
                </c:pt>
                <c:pt idx="3703">
                  <c:v>74.06</c:v>
                </c:pt>
                <c:pt idx="3704">
                  <c:v>74.08</c:v>
                </c:pt>
                <c:pt idx="3705">
                  <c:v>74.099999999999994</c:v>
                </c:pt>
                <c:pt idx="3706">
                  <c:v>74.12</c:v>
                </c:pt>
                <c:pt idx="3707">
                  <c:v>74.14</c:v>
                </c:pt>
                <c:pt idx="3708">
                  <c:v>74.16</c:v>
                </c:pt>
                <c:pt idx="3709">
                  <c:v>74.180000000000007</c:v>
                </c:pt>
                <c:pt idx="3710">
                  <c:v>74.2</c:v>
                </c:pt>
                <c:pt idx="3711">
                  <c:v>74.22</c:v>
                </c:pt>
                <c:pt idx="3712">
                  <c:v>74.239999999999995</c:v>
                </c:pt>
                <c:pt idx="3713">
                  <c:v>74.260000000000005</c:v>
                </c:pt>
                <c:pt idx="3714">
                  <c:v>74.28</c:v>
                </c:pt>
                <c:pt idx="3715">
                  <c:v>74.3</c:v>
                </c:pt>
                <c:pt idx="3716">
                  <c:v>74.319999999999993</c:v>
                </c:pt>
                <c:pt idx="3717">
                  <c:v>74.34</c:v>
                </c:pt>
                <c:pt idx="3718">
                  <c:v>74.36</c:v>
                </c:pt>
                <c:pt idx="3719">
                  <c:v>74.38</c:v>
                </c:pt>
                <c:pt idx="3720">
                  <c:v>74.400000000000006</c:v>
                </c:pt>
                <c:pt idx="3721">
                  <c:v>74.42</c:v>
                </c:pt>
                <c:pt idx="3722">
                  <c:v>74.44</c:v>
                </c:pt>
                <c:pt idx="3723">
                  <c:v>74.459999999999994</c:v>
                </c:pt>
                <c:pt idx="3724">
                  <c:v>74.48</c:v>
                </c:pt>
                <c:pt idx="3725">
                  <c:v>74.5</c:v>
                </c:pt>
                <c:pt idx="3726">
                  <c:v>74.52</c:v>
                </c:pt>
                <c:pt idx="3727">
                  <c:v>74.540000000000006</c:v>
                </c:pt>
                <c:pt idx="3728">
                  <c:v>74.56</c:v>
                </c:pt>
                <c:pt idx="3729">
                  <c:v>74.58</c:v>
                </c:pt>
                <c:pt idx="3730">
                  <c:v>74.599999999999994</c:v>
                </c:pt>
                <c:pt idx="3731">
                  <c:v>74.62</c:v>
                </c:pt>
                <c:pt idx="3732">
                  <c:v>74.64</c:v>
                </c:pt>
                <c:pt idx="3733">
                  <c:v>74.66</c:v>
                </c:pt>
                <c:pt idx="3734">
                  <c:v>74.680000000000007</c:v>
                </c:pt>
                <c:pt idx="3735">
                  <c:v>74.7</c:v>
                </c:pt>
                <c:pt idx="3736">
                  <c:v>74.72</c:v>
                </c:pt>
                <c:pt idx="3737">
                  <c:v>74.739999999999995</c:v>
                </c:pt>
                <c:pt idx="3738">
                  <c:v>74.760000000000005</c:v>
                </c:pt>
                <c:pt idx="3739">
                  <c:v>74.78</c:v>
                </c:pt>
                <c:pt idx="3740">
                  <c:v>74.8</c:v>
                </c:pt>
                <c:pt idx="3741">
                  <c:v>74.819999999999993</c:v>
                </c:pt>
                <c:pt idx="3742">
                  <c:v>74.84</c:v>
                </c:pt>
                <c:pt idx="3743">
                  <c:v>74.86</c:v>
                </c:pt>
                <c:pt idx="3744">
                  <c:v>74.88</c:v>
                </c:pt>
                <c:pt idx="3745">
                  <c:v>74.900000000000006</c:v>
                </c:pt>
                <c:pt idx="3746">
                  <c:v>74.92</c:v>
                </c:pt>
                <c:pt idx="3747">
                  <c:v>74.94</c:v>
                </c:pt>
                <c:pt idx="3748">
                  <c:v>74.959999999999994</c:v>
                </c:pt>
                <c:pt idx="3749">
                  <c:v>74.98</c:v>
                </c:pt>
                <c:pt idx="3750">
                  <c:v>75</c:v>
                </c:pt>
                <c:pt idx="3751">
                  <c:v>75.02</c:v>
                </c:pt>
                <c:pt idx="3752">
                  <c:v>75.040000000000006</c:v>
                </c:pt>
                <c:pt idx="3753">
                  <c:v>75.06</c:v>
                </c:pt>
                <c:pt idx="3754">
                  <c:v>75.08</c:v>
                </c:pt>
                <c:pt idx="3755">
                  <c:v>75.099999999999994</c:v>
                </c:pt>
                <c:pt idx="3756">
                  <c:v>75.12</c:v>
                </c:pt>
                <c:pt idx="3757">
                  <c:v>75.14</c:v>
                </c:pt>
                <c:pt idx="3758">
                  <c:v>75.16</c:v>
                </c:pt>
                <c:pt idx="3759">
                  <c:v>75.180000000000007</c:v>
                </c:pt>
                <c:pt idx="3760">
                  <c:v>75.2</c:v>
                </c:pt>
                <c:pt idx="3761">
                  <c:v>75.22</c:v>
                </c:pt>
                <c:pt idx="3762">
                  <c:v>75.239999999999995</c:v>
                </c:pt>
                <c:pt idx="3763">
                  <c:v>75.260000000000005</c:v>
                </c:pt>
                <c:pt idx="3764">
                  <c:v>75.28</c:v>
                </c:pt>
                <c:pt idx="3765">
                  <c:v>75.3</c:v>
                </c:pt>
                <c:pt idx="3766">
                  <c:v>75.319999999999993</c:v>
                </c:pt>
                <c:pt idx="3767">
                  <c:v>75.34</c:v>
                </c:pt>
                <c:pt idx="3768">
                  <c:v>75.36</c:v>
                </c:pt>
                <c:pt idx="3769">
                  <c:v>75.38</c:v>
                </c:pt>
                <c:pt idx="3770">
                  <c:v>75.400000000000006</c:v>
                </c:pt>
                <c:pt idx="3771">
                  <c:v>75.42</c:v>
                </c:pt>
                <c:pt idx="3772">
                  <c:v>75.44</c:v>
                </c:pt>
                <c:pt idx="3773">
                  <c:v>75.459999999999994</c:v>
                </c:pt>
                <c:pt idx="3774">
                  <c:v>75.48</c:v>
                </c:pt>
                <c:pt idx="3775">
                  <c:v>75.5</c:v>
                </c:pt>
                <c:pt idx="3776">
                  <c:v>75.52</c:v>
                </c:pt>
                <c:pt idx="3777">
                  <c:v>75.540000000000006</c:v>
                </c:pt>
                <c:pt idx="3778">
                  <c:v>75.56</c:v>
                </c:pt>
                <c:pt idx="3779">
                  <c:v>75.58</c:v>
                </c:pt>
                <c:pt idx="3780">
                  <c:v>75.599999999999994</c:v>
                </c:pt>
                <c:pt idx="3781">
                  <c:v>75.62</c:v>
                </c:pt>
                <c:pt idx="3782">
                  <c:v>75.64</c:v>
                </c:pt>
                <c:pt idx="3783">
                  <c:v>75.66</c:v>
                </c:pt>
                <c:pt idx="3784">
                  <c:v>75.680000000000007</c:v>
                </c:pt>
                <c:pt idx="3785">
                  <c:v>75.7</c:v>
                </c:pt>
                <c:pt idx="3786">
                  <c:v>75.72</c:v>
                </c:pt>
                <c:pt idx="3787">
                  <c:v>75.739999999999995</c:v>
                </c:pt>
                <c:pt idx="3788">
                  <c:v>75.760000000000005</c:v>
                </c:pt>
                <c:pt idx="3789">
                  <c:v>75.78</c:v>
                </c:pt>
                <c:pt idx="3790">
                  <c:v>75.8</c:v>
                </c:pt>
                <c:pt idx="3791">
                  <c:v>75.819999999999993</c:v>
                </c:pt>
                <c:pt idx="3792">
                  <c:v>75.84</c:v>
                </c:pt>
                <c:pt idx="3793">
                  <c:v>75.86</c:v>
                </c:pt>
                <c:pt idx="3794">
                  <c:v>75.88</c:v>
                </c:pt>
                <c:pt idx="3795">
                  <c:v>75.900000000000006</c:v>
                </c:pt>
                <c:pt idx="3796">
                  <c:v>75.92</c:v>
                </c:pt>
                <c:pt idx="3797">
                  <c:v>75.94</c:v>
                </c:pt>
                <c:pt idx="3798">
                  <c:v>75.959999999999994</c:v>
                </c:pt>
                <c:pt idx="3799">
                  <c:v>75.98</c:v>
                </c:pt>
                <c:pt idx="3800">
                  <c:v>76</c:v>
                </c:pt>
                <c:pt idx="3801">
                  <c:v>76.02</c:v>
                </c:pt>
                <c:pt idx="3802">
                  <c:v>76.040000000000006</c:v>
                </c:pt>
                <c:pt idx="3803">
                  <c:v>76.06</c:v>
                </c:pt>
                <c:pt idx="3804">
                  <c:v>76.08</c:v>
                </c:pt>
                <c:pt idx="3805">
                  <c:v>76.099999999999994</c:v>
                </c:pt>
                <c:pt idx="3806">
                  <c:v>76.12</c:v>
                </c:pt>
                <c:pt idx="3807">
                  <c:v>76.14</c:v>
                </c:pt>
                <c:pt idx="3808">
                  <c:v>76.16</c:v>
                </c:pt>
                <c:pt idx="3809">
                  <c:v>76.180000000000007</c:v>
                </c:pt>
                <c:pt idx="3810">
                  <c:v>76.2</c:v>
                </c:pt>
                <c:pt idx="3811">
                  <c:v>76.22</c:v>
                </c:pt>
                <c:pt idx="3812">
                  <c:v>76.239999999999995</c:v>
                </c:pt>
                <c:pt idx="3813">
                  <c:v>76.260000000000005</c:v>
                </c:pt>
                <c:pt idx="3814">
                  <c:v>76.28</c:v>
                </c:pt>
                <c:pt idx="3815">
                  <c:v>76.3</c:v>
                </c:pt>
                <c:pt idx="3816">
                  <c:v>76.319999999999993</c:v>
                </c:pt>
                <c:pt idx="3817">
                  <c:v>76.34</c:v>
                </c:pt>
                <c:pt idx="3818">
                  <c:v>76.36</c:v>
                </c:pt>
                <c:pt idx="3819">
                  <c:v>76.38</c:v>
                </c:pt>
                <c:pt idx="3820">
                  <c:v>76.400000000000006</c:v>
                </c:pt>
                <c:pt idx="3821">
                  <c:v>76.42</c:v>
                </c:pt>
                <c:pt idx="3822">
                  <c:v>76.44</c:v>
                </c:pt>
                <c:pt idx="3823">
                  <c:v>76.459999999999994</c:v>
                </c:pt>
                <c:pt idx="3824">
                  <c:v>76.48</c:v>
                </c:pt>
                <c:pt idx="3825">
                  <c:v>76.5</c:v>
                </c:pt>
                <c:pt idx="3826">
                  <c:v>76.52</c:v>
                </c:pt>
                <c:pt idx="3827">
                  <c:v>76.540000000000006</c:v>
                </c:pt>
                <c:pt idx="3828">
                  <c:v>76.56</c:v>
                </c:pt>
                <c:pt idx="3829">
                  <c:v>76.58</c:v>
                </c:pt>
                <c:pt idx="3830">
                  <c:v>76.599999999999994</c:v>
                </c:pt>
                <c:pt idx="3831">
                  <c:v>76.62</c:v>
                </c:pt>
                <c:pt idx="3832">
                  <c:v>76.64</c:v>
                </c:pt>
                <c:pt idx="3833">
                  <c:v>76.66</c:v>
                </c:pt>
                <c:pt idx="3834">
                  <c:v>76.680000000000007</c:v>
                </c:pt>
                <c:pt idx="3835">
                  <c:v>76.7</c:v>
                </c:pt>
                <c:pt idx="3836">
                  <c:v>76.72</c:v>
                </c:pt>
                <c:pt idx="3837">
                  <c:v>76.739999999999995</c:v>
                </c:pt>
                <c:pt idx="3838">
                  <c:v>76.760000000000005</c:v>
                </c:pt>
                <c:pt idx="3839">
                  <c:v>76.78</c:v>
                </c:pt>
                <c:pt idx="3840">
                  <c:v>76.8</c:v>
                </c:pt>
                <c:pt idx="3841">
                  <c:v>76.819999999999993</c:v>
                </c:pt>
                <c:pt idx="3842">
                  <c:v>76.84</c:v>
                </c:pt>
                <c:pt idx="3843">
                  <c:v>76.86</c:v>
                </c:pt>
                <c:pt idx="3844">
                  <c:v>76.88</c:v>
                </c:pt>
                <c:pt idx="3845">
                  <c:v>76.900000000000006</c:v>
                </c:pt>
                <c:pt idx="3846">
                  <c:v>76.92</c:v>
                </c:pt>
                <c:pt idx="3847">
                  <c:v>76.94</c:v>
                </c:pt>
                <c:pt idx="3848">
                  <c:v>76.959999999999994</c:v>
                </c:pt>
                <c:pt idx="3849">
                  <c:v>76.98</c:v>
                </c:pt>
                <c:pt idx="3850">
                  <c:v>77</c:v>
                </c:pt>
                <c:pt idx="3851">
                  <c:v>77.02</c:v>
                </c:pt>
                <c:pt idx="3852">
                  <c:v>77.040000000000006</c:v>
                </c:pt>
                <c:pt idx="3853">
                  <c:v>77.06</c:v>
                </c:pt>
                <c:pt idx="3854">
                  <c:v>77.08</c:v>
                </c:pt>
                <c:pt idx="3855">
                  <c:v>77.099999999999994</c:v>
                </c:pt>
                <c:pt idx="3856">
                  <c:v>77.12</c:v>
                </c:pt>
                <c:pt idx="3857">
                  <c:v>77.14</c:v>
                </c:pt>
                <c:pt idx="3858">
                  <c:v>77.16</c:v>
                </c:pt>
                <c:pt idx="3859">
                  <c:v>77.180000000000007</c:v>
                </c:pt>
                <c:pt idx="3860">
                  <c:v>77.2</c:v>
                </c:pt>
                <c:pt idx="3861">
                  <c:v>77.22</c:v>
                </c:pt>
                <c:pt idx="3862">
                  <c:v>77.239999999999995</c:v>
                </c:pt>
                <c:pt idx="3863">
                  <c:v>77.260000000000005</c:v>
                </c:pt>
                <c:pt idx="3864">
                  <c:v>77.28</c:v>
                </c:pt>
                <c:pt idx="3865">
                  <c:v>77.3</c:v>
                </c:pt>
                <c:pt idx="3866">
                  <c:v>77.319999999999993</c:v>
                </c:pt>
                <c:pt idx="3867">
                  <c:v>77.34</c:v>
                </c:pt>
                <c:pt idx="3868">
                  <c:v>77.36</c:v>
                </c:pt>
                <c:pt idx="3869">
                  <c:v>77.38</c:v>
                </c:pt>
                <c:pt idx="3870">
                  <c:v>77.400000000000006</c:v>
                </c:pt>
                <c:pt idx="3871">
                  <c:v>77.42</c:v>
                </c:pt>
                <c:pt idx="3872">
                  <c:v>77.44</c:v>
                </c:pt>
                <c:pt idx="3873">
                  <c:v>77.459999999999994</c:v>
                </c:pt>
                <c:pt idx="3874">
                  <c:v>77.48</c:v>
                </c:pt>
                <c:pt idx="3875">
                  <c:v>77.5</c:v>
                </c:pt>
                <c:pt idx="3876">
                  <c:v>77.52</c:v>
                </c:pt>
                <c:pt idx="3877">
                  <c:v>77.540000000000006</c:v>
                </c:pt>
                <c:pt idx="3878">
                  <c:v>77.56</c:v>
                </c:pt>
                <c:pt idx="3879">
                  <c:v>77.58</c:v>
                </c:pt>
                <c:pt idx="3880">
                  <c:v>77.599999999999994</c:v>
                </c:pt>
                <c:pt idx="3881">
                  <c:v>77.62</c:v>
                </c:pt>
                <c:pt idx="3882">
                  <c:v>77.64</c:v>
                </c:pt>
                <c:pt idx="3883">
                  <c:v>77.66</c:v>
                </c:pt>
                <c:pt idx="3884">
                  <c:v>77.680000000000007</c:v>
                </c:pt>
                <c:pt idx="3885">
                  <c:v>77.7</c:v>
                </c:pt>
                <c:pt idx="3886">
                  <c:v>77.72</c:v>
                </c:pt>
                <c:pt idx="3887">
                  <c:v>77.739999999999995</c:v>
                </c:pt>
                <c:pt idx="3888">
                  <c:v>77.760000000000005</c:v>
                </c:pt>
                <c:pt idx="3889">
                  <c:v>77.78</c:v>
                </c:pt>
                <c:pt idx="3890">
                  <c:v>77.8</c:v>
                </c:pt>
                <c:pt idx="3891">
                  <c:v>77.819999999999993</c:v>
                </c:pt>
                <c:pt idx="3892">
                  <c:v>77.84</c:v>
                </c:pt>
                <c:pt idx="3893">
                  <c:v>77.86</c:v>
                </c:pt>
                <c:pt idx="3894">
                  <c:v>77.88</c:v>
                </c:pt>
                <c:pt idx="3895">
                  <c:v>77.900000000000006</c:v>
                </c:pt>
                <c:pt idx="3896">
                  <c:v>77.92</c:v>
                </c:pt>
                <c:pt idx="3897">
                  <c:v>77.94</c:v>
                </c:pt>
                <c:pt idx="3898">
                  <c:v>77.959999999999994</c:v>
                </c:pt>
                <c:pt idx="3899">
                  <c:v>77.98</c:v>
                </c:pt>
                <c:pt idx="3900">
                  <c:v>78</c:v>
                </c:pt>
                <c:pt idx="3901">
                  <c:v>78.02</c:v>
                </c:pt>
                <c:pt idx="3902">
                  <c:v>78.040000000000006</c:v>
                </c:pt>
                <c:pt idx="3903">
                  <c:v>78.06</c:v>
                </c:pt>
                <c:pt idx="3904">
                  <c:v>78.08</c:v>
                </c:pt>
                <c:pt idx="3905">
                  <c:v>78.099999999999994</c:v>
                </c:pt>
                <c:pt idx="3906">
                  <c:v>78.12</c:v>
                </c:pt>
                <c:pt idx="3907">
                  <c:v>78.14</c:v>
                </c:pt>
                <c:pt idx="3908">
                  <c:v>78.16</c:v>
                </c:pt>
                <c:pt idx="3909">
                  <c:v>78.180000000000007</c:v>
                </c:pt>
                <c:pt idx="3910">
                  <c:v>78.2</c:v>
                </c:pt>
                <c:pt idx="3911">
                  <c:v>78.22</c:v>
                </c:pt>
                <c:pt idx="3912">
                  <c:v>78.239999999999995</c:v>
                </c:pt>
                <c:pt idx="3913">
                  <c:v>78.260000000000005</c:v>
                </c:pt>
                <c:pt idx="3914">
                  <c:v>78.28</c:v>
                </c:pt>
                <c:pt idx="3915">
                  <c:v>78.3</c:v>
                </c:pt>
                <c:pt idx="3916">
                  <c:v>78.319999999999993</c:v>
                </c:pt>
                <c:pt idx="3917">
                  <c:v>78.34</c:v>
                </c:pt>
                <c:pt idx="3918">
                  <c:v>78.36</c:v>
                </c:pt>
                <c:pt idx="3919">
                  <c:v>78.38</c:v>
                </c:pt>
                <c:pt idx="3920">
                  <c:v>78.400000000000006</c:v>
                </c:pt>
                <c:pt idx="3921">
                  <c:v>78.42</c:v>
                </c:pt>
                <c:pt idx="3922">
                  <c:v>78.44</c:v>
                </c:pt>
                <c:pt idx="3923">
                  <c:v>78.459999999999994</c:v>
                </c:pt>
                <c:pt idx="3924">
                  <c:v>78.48</c:v>
                </c:pt>
                <c:pt idx="3925">
                  <c:v>78.5</c:v>
                </c:pt>
                <c:pt idx="3926">
                  <c:v>78.52</c:v>
                </c:pt>
                <c:pt idx="3927">
                  <c:v>78.540000000000006</c:v>
                </c:pt>
                <c:pt idx="3928">
                  <c:v>78.56</c:v>
                </c:pt>
                <c:pt idx="3929">
                  <c:v>78.58</c:v>
                </c:pt>
                <c:pt idx="3930">
                  <c:v>78.599999999999994</c:v>
                </c:pt>
                <c:pt idx="3931">
                  <c:v>78.62</c:v>
                </c:pt>
                <c:pt idx="3932">
                  <c:v>78.64</c:v>
                </c:pt>
                <c:pt idx="3933">
                  <c:v>78.66</c:v>
                </c:pt>
                <c:pt idx="3934">
                  <c:v>78.680000000000007</c:v>
                </c:pt>
                <c:pt idx="3935">
                  <c:v>78.7</c:v>
                </c:pt>
                <c:pt idx="3936">
                  <c:v>78.72</c:v>
                </c:pt>
                <c:pt idx="3937">
                  <c:v>78.739999999999995</c:v>
                </c:pt>
                <c:pt idx="3938">
                  <c:v>78.760000000000005</c:v>
                </c:pt>
                <c:pt idx="3939">
                  <c:v>78.78</c:v>
                </c:pt>
                <c:pt idx="3940">
                  <c:v>78.8</c:v>
                </c:pt>
                <c:pt idx="3941">
                  <c:v>78.819999999999993</c:v>
                </c:pt>
                <c:pt idx="3942">
                  <c:v>78.84</c:v>
                </c:pt>
                <c:pt idx="3943">
                  <c:v>78.86</c:v>
                </c:pt>
                <c:pt idx="3944">
                  <c:v>78.88</c:v>
                </c:pt>
                <c:pt idx="3945">
                  <c:v>78.900000000000006</c:v>
                </c:pt>
                <c:pt idx="3946">
                  <c:v>78.92</c:v>
                </c:pt>
                <c:pt idx="3947">
                  <c:v>78.94</c:v>
                </c:pt>
                <c:pt idx="3948">
                  <c:v>78.959999999999994</c:v>
                </c:pt>
                <c:pt idx="3949">
                  <c:v>78.98</c:v>
                </c:pt>
                <c:pt idx="3950">
                  <c:v>79</c:v>
                </c:pt>
                <c:pt idx="3951">
                  <c:v>79.02</c:v>
                </c:pt>
                <c:pt idx="3952">
                  <c:v>79.040000000000006</c:v>
                </c:pt>
                <c:pt idx="3953">
                  <c:v>79.06</c:v>
                </c:pt>
                <c:pt idx="3954">
                  <c:v>79.08</c:v>
                </c:pt>
                <c:pt idx="3955">
                  <c:v>79.099999999999994</c:v>
                </c:pt>
                <c:pt idx="3956">
                  <c:v>79.12</c:v>
                </c:pt>
                <c:pt idx="3957">
                  <c:v>79.14</c:v>
                </c:pt>
                <c:pt idx="3958">
                  <c:v>79.16</c:v>
                </c:pt>
                <c:pt idx="3959">
                  <c:v>79.180000000000007</c:v>
                </c:pt>
                <c:pt idx="3960">
                  <c:v>79.2</c:v>
                </c:pt>
                <c:pt idx="3961">
                  <c:v>79.22</c:v>
                </c:pt>
                <c:pt idx="3962">
                  <c:v>79.239999999999995</c:v>
                </c:pt>
                <c:pt idx="3963">
                  <c:v>79.260000000000005</c:v>
                </c:pt>
                <c:pt idx="3964">
                  <c:v>79.28</c:v>
                </c:pt>
                <c:pt idx="3965">
                  <c:v>79.3</c:v>
                </c:pt>
                <c:pt idx="3966">
                  <c:v>79.319999999999993</c:v>
                </c:pt>
                <c:pt idx="3967">
                  <c:v>79.34</c:v>
                </c:pt>
                <c:pt idx="3968">
                  <c:v>79.36</c:v>
                </c:pt>
                <c:pt idx="3969">
                  <c:v>79.38</c:v>
                </c:pt>
                <c:pt idx="3970">
                  <c:v>79.400000000000006</c:v>
                </c:pt>
                <c:pt idx="3971">
                  <c:v>79.42</c:v>
                </c:pt>
                <c:pt idx="3972">
                  <c:v>79.44</c:v>
                </c:pt>
                <c:pt idx="3973">
                  <c:v>79.459999999999994</c:v>
                </c:pt>
                <c:pt idx="3974">
                  <c:v>79.48</c:v>
                </c:pt>
                <c:pt idx="3975">
                  <c:v>79.5</c:v>
                </c:pt>
                <c:pt idx="3976">
                  <c:v>79.52</c:v>
                </c:pt>
                <c:pt idx="3977">
                  <c:v>79.540000000000006</c:v>
                </c:pt>
                <c:pt idx="3978">
                  <c:v>79.56</c:v>
                </c:pt>
                <c:pt idx="3979">
                  <c:v>79.58</c:v>
                </c:pt>
                <c:pt idx="3980">
                  <c:v>79.599999999999994</c:v>
                </c:pt>
                <c:pt idx="3981">
                  <c:v>79.62</c:v>
                </c:pt>
                <c:pt idx="3982">
                  <c:v>79.64</c:v>
                </c:pt>
                <c:pt idx="3983">
                  <c:v>79.66</c:v>
                </c:pt>
                <c:pt idx="3984">
                  <c:v>79.680000000000007</c:v>
                </c:pt>
                <c:pt idx="3985">
                  <c:v>79.7</c:v>
                </c:pt>
                <c:pt idx="3986">
                  <c:v>79.72</c:v>
                </c:pt>
                <c:pt idx="3987">
                  <c:v>79.739999999999995</c:v>
                </c:pt>
                <c:pt idx="3988">
                  <c:v>79.760000000000005</c:v>
                </c:pt>
                <c:pt idx="3989">
                  <c:v>79.78</c:v>
                </c:pt>
                <c:pt idx="3990">
                  <c:v>79.8</c:v>
                </c:pt>
                <c:pt idx="3991">
                  <c:v>79.819999999999993</c:v>
                </c:pt>
                <c:pt idx="3992">
                  <c:v>79.84</c:v>
                </c:pt>
                <c:pt idx="3993">
                  <c:v>79.86</c:v>
                </c:pt>
                <c:pt idx="3994">
                  <c:v>79.88</c:v>
                </c:pt>
                <c:pt idx="3995">
                  <c:v>79.900000000000006</c:v>
                </c:pt>
                <c:pt idx="3996">
                  <c:v>79.92</c:v>
                </c:pt>
                <c:pt idx="3997">
                  <c:v>79.94</c:v>
                </c:pt>
                <c:pt idx="3998">
                  <c:v>79.959999999999994</c:v>
                </c:pt>
                <c:pt idx="3999">
                  <c:v>79.98</c:v>
                </c:pt>
                <c:pt idx="4000">
                  <c:v>80</c:v>
                </c:pt>
                <c:pt idx="4001">
                  <c:v>80.02</c:v>
                </c:pt>
                <c:pt idx="4002">
                  <c:v>80.040000000000006</c:v>
                </c:pt>
                <c:pt idx="4003">
                  <c:v>80.06</c:v>
                </c:pt>
                <c:pt idx="4004">
                  <c:v>80.08</c:v>
                </c:pt>
                <c:pt idx="4005">
                  <c:v>80.099999999999994</c:v>
                </c:pt>
                <c:pt idx="4006">
                  <c:v>80.12</c:v>
                </c:pt>
                <c:pt idx="4007">
                  <c:v>80.14</c:v>
                </c:pt>
                <c:pt idx="4008">
                  <c:v>80.16</c:v>
                </c:pt>
                <c:pt idx="4009">
                  <c:v>80.180000000000007</c:v>
                </c:pt>
                <c:pt idx="4010">
                  <c:v>80.2</c:v>
                </c:pt>
                <c:pt idx="4011">
                  <c:v>80.22</c:v>
                </c:pt>
                <c:pt idx="4012">
                  <c:v>80.239999999999995</c:v>
                </c:pt>
                <c:pt idx="4013">
                  <c:v>80.260000000000005</c:v>
                </c:pt>
                <c:pt idx="4014">
                  <c:v>80.28</c:v>
                </c:pt>
                <c:pt idx="4015">
                  <c:v>80.3</c:v>
                </c:pt>
                <c:pt idx="4016">
                  <c:v>80.319999999999993</c:v>
                </c:pt>
                <c:pt idx="4017">
                  <c:v>80.34</c:v>
                </c:pt>
                <c:pt idx="4018">
                  <c:v>80.36</c:v>
                </c:pt>
                <c:pt idx="4019">
                  <c:v>80.38</c:v>
                </c:pt>
                <c:pt idx="4020">
                  <c:v>80.400000000000006</c:v>
                </c:pt>
                <c:pt idx="4021">
                  <c:v>80.42</c:v>
                </c:pt>
                <c:pt idx="4022">
                  <c:v>80.44</c:v>
                </c:pt>
                <c:pt idx="4023">
                  <c:v>80.459999999999994</c:v>
                </c:pt>
                <c:pt idx="4024">
                  <c:v>80.48</c:v>
                </c:pt>
                <c:pt idx="4025">
                  <c:v>80.5</c:v>
                </c:pt>
                <c:pt idx="4026">
                  <c:v>80.52</c:v>
                </c:pt>
                <c:pt idx="4027">
                  <c:v>80.540000000000006</c:v>
                </c:pt>
                <c:pt idx="4028">
                  <c:v>80.56</c:v>
                </c:pt>
                <c:pt idx="4029">
                  <c:v>80.58</c:v>
                </c:pt>
                <c:pt idx="4030">
                  <c:v>80.599999999999994</c:v>
                </c:pt>
                <c:pt idx="4031">
                  <c:v>80.62</c:v>
                </c:pt>
                <c:pt idx="4032">
                  <c:v>80.64</c:v>
                </c:pt>
                <c:pt idx="4033">
                  <c:v>80.66</c:v>
                </c:pt>
                <c:pt idx="4034">
                  <c:v>80.680000000000007</c:v>
                </c:pt>
                <c:pt idx="4035">
                  <c:v>80.7</c:v>
                </c:pt>
                <c:pt idx="4036">
                  <c:v>80.72</c:v>
                </c:pt>
                <c:pt idx="4037">
                  <c:v>80.739999999999995</c:v>
                </c:pt>
                <c:pt idx="4038">
                  <c:v>80.760000000000005</c:v>
                </c:pt>
                <c:pt idx="4039">
                  <c:v>80.78</c:v>
                </c:pt>
                <c:pt idx="4040">
                  <c:v>80.8</c:v>
                </c:pt>
                <c:pt idx="4041">
                  <c:v>80.819999999999993</c:v>
                </c:pt>
                <c:pt idx="4042">
                  <c:v>80.84</c:v>
                </c:pt>
                <c:pt idx="4043">
                  <c:v>80.86</c:v>
                </c:pt>
                <c:pt idx="4044">
                  <c:v>80.88</c:v>
                </c:pt>
                <c:pt idx="4045">
                  <c:v>80.900000000000006</c:v>
                </c:pt>
                <c:pt idx="4046">
                  <c:v>80.92</c:v>
                </c:pt>
                <c:pt idx="4047">
                  <c:v>80.94</c:v>
                </c:pt>
                <c:pt idx="4048">
                  <c:v>80.959999999999994</c:v>
                </c:pt>
                <c:pt idx="4049">
                  <c:v>80.98</c:v>
                </c:pt>
                <c:pt idx="4050">
                  <c:v>81</c:v>
                </c:pt>
                <c:pt idx="4051">
                  <c:v>81.02</c:v>
                </c:pt>
                <c:pt idx="4052">
                  <c:v>81.040000000000006</c:v>
                </c:pt>
                <c:pt idx="4053">
                  <c:v>81.06</c:v>
                </c:pt>
                <c:pt idx="4054">
                  <c:v>81.08</c:v>
                </c:pt>
                <c:pt idx="4055">
                  <c:v>81.099999999999994</c:v>
                </c:pt>
                <c:pt idx="4056">
                  <c:v>81.12</c:v>
                </c:pt>
                <c:pt idx="4057">
                  <c:v>81.14</c:v>
                </c:pt>
                <c:pt idx="4058">
                  <c:v>81.16</c:v>
                </c:pt>
                <c:pt idx="4059">
                  <c:v>81.180000000000007</c:v>
                </c:pt>
                <c:pt idx="4060">
                  <c:v>81.2</c:v>
                </c:pt>
                <c:pt idx="4061">
                  <c:v>81.22</c:v>
                </c:pt>
                <c:pt idx="4062">
                  <c:v>81.239999999999995</c:v>
                </c:pt>
                <c:pt idx="4063">
                  <c:v>81.260000000000005</c:v>
                </c:pt>
                <c:pt idx="4064">
                  <c:v>81.28</c:v>
                </c:pt>
                <c:pt idx="4065">
                  <c:v>81.3</c:v>
                </c:pt>
                <c:pt idx="4066">
                  <c:v>81.319999999999993</c:v>
                </c:pt>
                <c:pt idx="4067">
                  <c:v>81.34</c:v>
                </c:pt>
                <c:pt idx="4068">
                  <c:v>81.36</c:v>
                </c:pt>
                <c:pt idx="4069">
                  <c:v>81.38</c:v>
                </c:pt>
                <c:pt idx="4070">
                  <c:v>81.400000000000006</c:v>
                </c:pt>
                <c:pt idx="4071">
                  <c:v>81.42</c:v>
                </c:pt>
                <c:pt idx="4072">
                  <c:v>81.44</c:v>
                </c:pt>
                <c:pt idx="4073">
                  <c:v>81.459999999999994</c:v>
                </c:pt>
                <c:pt idx="4074">
                  <c:v>81.48</c:v>
                </c:pt>
                <c:pt idx="4075">
                  <c:v>81.5</c:v>
                </c:pt>
                <c:pt idx="4076">
                  <c:v>81.52</c:v>
                </c:pt>
                <c:pt idx="4077">
                  <c:v>81.540000000000006</c:v>
                </c:pt>
                <c:pt idx="4078">
                  <c:v>81.56</c:v>
                </c:pt>
                <c:pt idx="4079">
                  <c:v>81.58</c:v>
                </c:pt>
                <c:pt idx="4080">
                  <c:v>81.599999999999994</c:v>
                </c:pt>
                <c:pt idx="4081">
                  <c:v>81.62</c:v>
                </c:pt>
                <c:pt idx="4082">
                  <c:v>81.64</c:v>
                </c:pt>
                <c:pt idx="4083">
                  <c:v>81.66</c:v>
                </c:pt>
                <c:pt idx="4084">
                  <c:v>81.680000000000007</c:v>
                </c:pt>
                <c:pt idx="4085">
                  <c:v>81.7</c:v>
                </c:pt>
                <c:pt idx="4086">
                  <c:v>81.72</c:v>
                </c:pt>
                <c:pt idx="4087">
                  <c:v>81.739999999999995</c:v>
                </c:pt>
                <c:pt idx="4088">
                  <c:v>81.760000000000005</c:v>
                </c:pt>
                <c:pt idx="4089">
                  <c:v>81.78</c:v>
                </c:pt>
                <c:pt idx="4090">
                  <c:v>81.8</c:v>
                </c:pt>
                <c:pt idx="4091">
                  <c:v>81.819999999999993</c:v>
                </c:pt>
                <c:pt idx="4092">
                  <c:v>81.84</c:v>
                </c:pt>
                <c:pt idx="4093">
                  <c:v>81.86</c:v>
                </c:pt>
                <c:pt idx="4094">
                  <c:v>81.88</c:v>
                </c:pt>
                <c:pt idx="4095">
                  <c:v>81.900000000000006</c:v>
                </c:pt>
                <c:pt idx="4096">
                  <c:v>81.92</c:v>
                </c:pt>
                <c:pt idx="4097">
                  <c:v>81.94</c:v>
                </c:pt>
                <c:pt idx="4098">
                  <c:v>81.96</c:v>
                </c:pt>
                <c:pt idx="4099">
                  <c:v>81.98</c:v>
                </c:pt>
                <c:pt idx="4100">
                  <c:v>82</c:v>
                </c:pt>
                <c:pt idx="4101">
                  <c:v>82.02</c:v>
                </c:pt>
                <c:pt idx="4102">
                  <c:v>82.04</c:v>
                </c:pt>
                <c:pt idx="4103">
                  <c:v>82.06</c:v>
                </c:pt>
                <c:pt idx="4104">
                  <c:v>82.08</c:v>
                </c:pt>
                <c:pt idx="4105">
                  <c:v>82.1</c:v>
                </c:pt>
                <c:pt idx="4106">
                  <c:v>82.12</c:v>
                </c:pt>
                <c:pt idx="4107">
                  <c:v>82.14</c:v>
                </c:pt>
                <c:pt idx="4108">
                  <c:v>82.16</c:v>
                </c:pt>
                <c:pt idx="4109">
                  <c:v>82.18</c:v>
                </c:pt>
                <c:pt idx="4110">
                  <c:v>82.2</c:v>
                </c:pt>
                <c:pt idx="4111">
                  <c:v>82.22</c:v>
                </c:pt>
                <c:pt idx="4112">
                  <c:v>82.24</c:v>
                </c:pt>
                <c:pt idx="4113">
                  <c:v>82.26</c:v>
                </c:pt>
                <c:pt idx="4114">
                  <c:v>82.28</c:v>
                </c:pt>
                <c:pt idx="4115">
                  <c:v>82.3</c:v>
                </c:pt>
                <c:pt idx="4116">
                  <c:v>82.32</c:v>
                </c:pt>
                <c:pt idx="4117">
                  <c:v>82.34</c:v>
                </c:pt>
                <c:pt idx="4118">
                  <c:v>82.36</c:v>
                </c:pt>
                <c:pt idx="4119">
                  <c:v>82.38</c:v>
                </c:pt>
                <c:pt idx="4120">
                  <c:v>82.4</c:v>
                </c:pt>
                <c:pt idx="4121">
                  <c:v>82.42</c:v>
                </c:pt>
                <c:pt idx="4122">
                  <c:v>82.44</c:v>
                </c:pt>
                <c:pt idx="4123">
                  <c:v>82.46</c:v>
                </c:pt>
                <c:pt idx="4124">
                  <c:v>82.48</c:v>
                </c:pt>
                <c:pt idx="4125">
                  <c:v>82.5</c:v>
                </c:pt>
                <c:pt idx="4126">
                  <c:v>82.52</c:v>
                </c:pt>
                <c:pt idx="4127">
                  <c:v>82.54</c:v>
                </c:pt>
                <c:pt idx="4128">
                  <c:v>82.56</c:v>
                </c:pt>
                <c:pt idx="4129">
                  <c:v>82.58</c:v>
                </c:pt>
                <c:pt idx="4130">
                  <c:v>82.6</c:v>
                </c:pt>
                <c:pt idx="4131">
                  <c:v>82.62</c:v>
                </c:pt>
                <c:pt idx="4132">
                  <c:v>82.64</c:v>
                </c:pt>
                <c:pt idx="4133">
                  <c:v>82.66</c:v>
                </c:pt>
                <c:pt idx="4134">
                  <c:v>82.68</c:v>
                </c:pt>
                <c:pt idx="4135">
                  <c:v>82.7</c:v>
                </c:pt>
                <c:pt idx="4136">
                  <c:v>82.72</c:v>
                </c:pt>
                <c:pt idx="4137">
                  <c:v>82.74</c:v>
                </c:pt>
                <c:pt idx="4138">
                  <c:v>82.76</c:v>
                </c:pt>
                <c:pt idx="4139">
                  <c:v>82.78</c:v>
                </c:pt>
                <c:pt idx="4140">
                  <c:v>82.8</c:v>
                </c:pt>
                <c:pt idx="4141">
                  <c:v>82.82</c:v>
                </c:pt>
                <c:pt idx="4142">
                  <c:v>82.84</c:v>
                </c:pt>
                <c:pt idx="4143">
                  <c:v>82.86</c:v>
                </c:pt>
                <c:pt idx="4144">
                  <c:v>82.88</c:v>
                </c:pt>
                <c:pt idx="4145">
                  <c:v>82.9</c:v>
                </c:pt>
                <c:pt idx="4146">
                  <c:v>82.92</c:v>
                </c:pt>
                <c:pt idx="4147">
                  <c:v>82.94</c:v>
                </c:pt>
                <c:pt idx="4148">
                  <c:v>82.96</c:v>
                </c:pt>
                <c:pt idx="4149">
                  <c:v>82.98</c:v>
                </c:pt>
                <c:pt idx="4150">
                  <c:v>83</c:v>
                </c:pt>
                <c:pt idx="4151">
                  <c:v>83.02</c:v>
                </c:pt>
                <c:pt idx="4152">
                  <c:v>83.04</c:v>
                </c:pt>
                <c:pt idx="4153">
                  <c:v>83.06</c:v>
                </c:pt>
                <c:pt idx="4154">
                  <c:v>83.08</c:v>
                </c:pt>
                <c:pt idx="4155">
                  <c:v>83.1</c:v>
                </c:pt>
                <c:pt idx="4156">
                  <c:v>83.12</c:v>
                </c:pt>
                <c:pt idx="4157">
                  <c:v>83.14</c:v>
                </c:pt>
                <c:pt idx="4158">
                  <c:v>83.16</c:v>
                </c:pt>
                <c:pt idx="4159">
                  <c:v>83.18</c:v>
                </c:pt>
                <c:pt idx="4160">
                  <c:v>83.2</c:v>
                </c:pt>
                <c:pt idx="4161">
                  <c:v>83.22</c:v>
                </c:pt>
                <c:pt idx="4162">
                  <c:v>83.24</c:v>
                </c:pt>
                <c:pt idx="4163">
                  <c:v>83.26</c:v>
                </c:pt>
                <c:pt idx="4164">
                  <c:v>83.28</c:v>
                </c:pt>
                <c:pt idx="4165">
                  <c:v>83.3</c:v>
                </c:pt>
                <c:pt idx="4166">
                  <c:v>83.32</c:v>
                </c:pt>
                <c:pt idx="4167">
                  <c:v>83.34</c:v>
                </c:pt>
                <c:pt idx="4168">
                  <c:v>83.36</c:v>
                </c:pt>
                <c:pt idx="4169">
                  <c:v>83.38</c:v>
                </c:pt>
                <c:pt idx="4170">
                  <c:v>83.4</c:v>
                </c:pt>
                <c:pt idx="4171">
                  <c:v>83.42</c:v>
                </c:pt>
                <c:pt idx="4172">
                  <c:v>83.44</c:v>
                </c:pt>
                <c:pt idx="4173">
                  <c:v>83.46</c:v>
                </c:pt>
                <c:pt idx="4174">
                  <c:v>83.48</c:v>
                </c:pt>
                <c:pt idx="4175">
                  <c:v>83.5</c:v>
                </c:pt>
                <c:pt idx="4176">
                  <c:v>83.52</c:v>
                </c:pt>
                <c:pt idx="4177">
                  <c:v>83.54</c:v>
                </c:pt>
                <c:pt idx="4178">
                  <c:v>83.56</c:v>
                </c:pt>
                <c:pt idx="4179">
                  <c:v>83.58</c:v>
                </c:pt>
                <c:pt idx="4180">
                  <c:v>83.6</c:v>
                </c:pt>
                <c:pt idx="4181">
                  <c:v>83.62</c:v>
                </c:pt>
                <c:pt idx="4182">
                  <c:v>83.64</c:v>
                </c:pt>
                <c:pt idx="4183">
                  <c:v>83.66</c:v>
                </c:pt>
                <c:pt idx="4184">
                  <c:v>83.68</c:v>
                </c:pt>
                <c:pt idx="4185">
                  <c:v>83.7</c:v>
                </c:pt>
                <c:pt idx="4186">
                  <c:v>83.72</c:v>
                </c:pt>
                <c:pt idx="4187">
                  <c:v>83.74</c:v>
                </c:pt>
                <c:pt idx="4188">
                  <c:v>83.76</c:v>
                </c:pt>
                <c:pt idx="4189">
                  <c:v>83.78</c:v>
                </c:pt>
                <c:pt idx="4190">
                  <c:v>83.8</c:v>
                </c:pt>
                <c:pt idx="4191">
                  <c:v>83.82</c:v>
                </c:pt>
                <c:pt idx="4192">
                  <c:v>83.84</c:v>
                </c:pt>
                <c:pt idx="4193">
                  <c:v>83.86</c:v>
                </c:pt>
                <c:pt idx="4194">
                  <c:v>83.88</c:v>
                </c:pt>
                <c:pt idx="4195">
                  <c:v>83.9</c:v>
                </c:pt>
                <c:pt idx="4196">
                  <c:v>83.92</c:v>
                </c:pt>
                <c:pt idx="4197">
                  <c:v>83.94</c:v>
                </c:pt>
                <c:pt idx="4198">
                  <c:v>83.96</c:v>
                </c:pt>
                <c:pt idx="4199">
                  <c:v>83.98</c:v>
                </c:pt>
                <c:pt idx="4200">
                  <c:v>84</c:v>
                </c:pt>
                <c:pt idx="4201">
                  <c:v>84.02</c:v>
                </c:pt>
                <c:pt idx="4202">
                  <c:v>84.04</c:v>
                </c:pt>
                <c:pt idx="4203">
                  <c:v>84.06</c:v>
                </c:pt>
                <c:pt idx="4204">
                  <c:v>84.08</c:v>
                </c:pt>
                <c:pt idx="4205">
                  <c:v>84.1</c:v>
                </c:pt>
                <c:pt idx="4206">
                  <c:v>84.12</c:v>
                </c:pt>
                <c:pt idx="4207">
                  <c:v>84.14</c:v>
                </c:pt>
                <c:pt idx="4208">
                  <c:v>84.16</c:v>
                </c:pt>
                <c:pt idx="4209">
                  <c:v>84.18</c:v>
                </c:pt>
                <c:pt idx="4210">
                  <c:v>84.2</c:v>
                </c:pt>
                <c:pt idx="4211">
                  <c:v>84.22</c:v>
                </c:pt>
                <c:pt idx="4212">
                  <c:v>84.24</c:v>
                </c:pt>
                <c:pt idx="4213">
                  <c:v>84.26</c:v>
                </c:pt>
                <c:pt idx="4214">
                  <c:v>84.28</c:v>
                </c:pt>
                <c:pt idx="4215">
                  <c:v>84.3</c:v>
                </c:pt>
                <c:pt idx="4216">
                  <c:v>84.32</c:v>
                </c:pt>
                <c:pt idx="4217">
                  <c:v>84.34</c:v>
                </c:pt>
                <c:pt idx="4218">
                  <c:v>84.36</c:v>
                </c:pt>
                <c:pt idx="4219">
                  <c:v>84.38</c:v>
                </c:pt>
                <c:pt idx="4220">
                  <c:v>84.4</c:v>
                </c:pt>
                <c:pt idx="4221">
                  <c:v>84.42</c:v>
                </c:pt>
                <c:pt idx="4222">
                  <c:v>84.44</c:v>
                </c:pt>
                <c:pt idx="4223">
                  <c:v>84.46</c:v>
                </c:pt>
                <c:pt idx="4224">
                  <c:v>84.48</c:v>
                </c:pt>
                <c:pt idx="4225">
                  <c:v>84.5</c:v>
                </c:pt>
                <c:pt idx="4226">
                  <c:v>84.52</c:v>
                </c:pt>
                <c:pt idx="4227">
                  <c:v>84.54</c:v>
                </c:pt>
                <c:pt idx="4228">
                  <c:v>84.56</c:v>
                </c:pt>
                <c:pt idx="4229">
                  <c:v>84.58</c:v>
                </c:pt>
                <c:pt idx="4230">
                  <c:v>84.6</c:v>
                </c:pt>
                <c:pt idx="4231">
                  <c:v>84.62</c:v>
                </c:pt>
                <c:pt idx="4232">
                  <c:v>84.64</c:v>
                </c:pt>
                <c:pt idx="4233">
                  <c:v>84.66</c:v>
                </c:pt>
                <c:pt idx="4234">
                  <c:v>84.68</c:v>
                </c:pt>
                <c:pt idx="4235">
                  <c:v>84.7</c:v>
                </c:pt>
                <c:pt idx="4236">
                  <c:v>84.72</c:v>
                </c:pt>
                <c:pt idx="4237">
                  <c:v>84.74</c:v>
                </c:pt>
                <c:pt idx="4238">
                  <c:v>84.76</c:v>
                </c:pt>
                <c:pt idx="4239">
                  <c:v>84.78</c:v>
                </c:pt>
                <c:pt idx="4240">
                  <c:v>84.8</c:v>
                </c:pt>
                <c:pt idx="4241">
                  <c:v>84.82</c:v>
                </c:pt>
                <c:pt idx="4242">
                  <c:v>84.84</c:v>
                </c:pt>
                <c:pt idx="4243">
                  <c:v>84.86</c:v>
                </c:pt>
                <c:pt idx="4244">
                  <c:v>84.88</c:v>
                </c:pt>
                <c:pt idx="4245">
                  <c:v>84.9</c:v>
                </c:pt>
                <c:pt idx="4246">
                  <c:v>84.92</c:v>
                </c:pt>
                <c:pt idx="4247">
                  <c:v>84.94</c:v>
                </c:pt>
                <c:pt idx="4248">
                  <c:v>84.96</c:v>
                </c:pt>
                <c:pt idx="4249">
                  <c:v>84.98</c:v>
                </c:pt>
                <c:pt idx="4250">
                  <c:v>85</c:v>
                </c:pt>
                <c:pt idx="4251">
                  <c:v>85.02</c:v>
                </c:pt>
                <c:pt idx="4252">
                  <c:v>85.04</c:v>
                </c:pt>
                <c:pt idx="4253">
                  <c:v>85.06</c:v>
                </c:pt>
                <c:pt idx="4254">
                  <c:v>85.08</c:v>
                </c:pt>
                <c:pt idx="4255">
                  <c:v>85.1</c:v>
                </c:pt>
                <c:pt idx="4256">
                  <c:v>85.12</c:v>
                </c:pt>
                <c:pt idx="4257">
                  <c:v>85.14</c:v>
                </c:pt>
                <c:pt idx="4258">
                  <c:v>85.16</c:v>
                </c:pt>
                <c:pt idx="4259">
                  <c:v>85.18</c:v>
                </c:pt>
                <c:pt idx="4260">
                  <c:v>85.2</c:v>
                </c:pt>
                <c:pt idx="4261">
                  <c:v>85.22</c:v>
                </c:pt>
                <c:pt idx="4262">
                  <c:v>85.24</c:v>
                </c:pt>
                <c:pt idx="4263">
                  <c:v>85.26</c:v>
                </c:pt>
                <c:pt idx="4264">
                  <c:v>85.28</c:v>
                </c:pt>
                <c:pt idx="4265">
                  <c:v>85.3</c:v>
                </c:pt>
                <c:pt idx="4266">
                  <c:v>85.32</c:v>
                </c:pt>
                <c:pt idx="4267">
                  <c:v>85.34</c:v>
                </c:pt>
                <c:pt idx="4268">
                  <c:v>85.36</c:v>
                </c:pt>
                <c:pt idx="4269">
                  <c:v>85.38</c:v>
                </c:pt>
                <c:pt idx="4270">
                  <c:v>85.4</c:v>
                </c:pt>
                <c:pt idx="4271">
                  <c:v>85.42</c:v>
                </c:pt>
                <c:pt idx="4272">
                  <c:v>85.44</c:v>
                </c:pt>
                <c:pt idx="4273">
                  <c:v>85.46</c:v>
                </c:pt>
                <c:pt idx="4274">
                  <c:v>85.48</c:v>
                </c:pt>
                <c:pt idx="4275">
                  <c:v>85.5</c:v>
                </c:pt>
                <c:pt idx="4276">
                  <c:v>85.52</c:v>
                </c:pt>
                <c:pt idx="4277">
                  <c:v>85.54</c:v>
                </c:pt>
                <c:pt idx="4278">
                  <c:v>85.56</c:v>
                </c:pt>
                <c:pt idx="4279">
                  <c:v>85.58</c:v>
                </c:pt>
                <c:pt idx="4280">
                  <c:v>85.6</c:v>
                </c:pt>
                <c:pt idx="4281">
                  <c:v>85.62</c:v>
                </c:pt>
                <c:pt idx="4282">
                  <c:v>85.64</c:v>
                </c:pt>
                <c:pt idx="4283">
                  <c:v>85.66</c:v>
                </c:pt>
                <c:pt idx="4284">
                  <c:v>85.68</c:v>
                </c:pt>
                <c:pt idx="4285">
                  <c:v>85.7</c:v>
                </c:pt>
                <c:pt idx="4286">
                  <c:v>85.72</c:v>
                </c:pt>
                <c:pt idx="4287">
                  <c:v>85.74</c:v>
                </c:pt>
                <c:pt idx="4288">
                  <c:v>85.76</c:v>
                </c:pt>
                <c:pt idx="4289">
                  <c:v>85.78</c:v>
                </c:pt>
                <c:pt idx="4290">
                  <c:v>85.8</c:v>
                </c:pt>
                <c:pt idx="4291">
                  <c:v>85.82</c:v>
                </c:pt>
                <c:pt idx="4292">
                  <c:v>85.84</c:v>
                </c:pt>
                <c:pt idx="4293">
                  <c:v>85.86</c:v>
                </c:pt>
                <c:pt idx="4294">
                  <c:v>85.88</c:v>
                </c:pt>
                <c:pt idx="4295">
                  <c:v>85.9</c:v>
                </c:pt>
                <c:pt idx="4296">
                  <c:v>85.92</c:v>
                </c:pt>
                <c:pt idx="4297">
                  <c:v>85.94</c:v>
                </c:pt>
                <c:pt idx="4298">
                  <c:v>85.96</c:v>
                </c:pt>
                <c:pt idx="4299">
                  <c:v>85.98</c:v>
                </c:pt>
                <c:pt idx="4300">
                  <c:v>86</c:v>
                </c:pt>
                <c:pt idx="4301">
                  <c:v>86.02</c:v>
                </c:pt>
                <c:pt idx="4302">
                  <c:v>86.04</c:v>
                </c:pt>
                <c:pt idx="4303">
                  <c:v>86.06</c:v>
                </c:pt>
                <c:pt idx="4304">
                  <c:v>86.08</c:v>
                </c:pt>
                <c:pt idx="4305">
                  <c:v>86.1</c:v>
                </c:pt>
                <c:pt idx="4306">
                  <c:v>86.12</c:v>
                </c:pt>
                <c:pt idx="4307">
                  <c:v>86.14</c:v>
                </c:pt>
                <c:pt idx="4308">
                  <c:v>86.16</c:v>
                </c:pt>
                <c:pt idx="4309">
                  <c:v>86.18</c:v>
                </c:pt>
                <c:pt idx="4310">
                  <c:v>86.2</c:v>
                </c:pt>
                <c:pt idx="4311">
                  <c:v>86.22</c:v>
                </c:pt>
                <c:pt idx="4312">
                  <c:v>86.24</c:v>
                </c:pt>
                <c:pt idx="4313">
                  <c:v>86.26</c:v>
                </c:pt>
                <c:pt idx="4314">
                  <c:v>86.28</c:v>
                </c:pt>
                <c:pt idx="4315">
                  <c:v>86.3</c:v>
                </c:pt>
                <c:pt idx="4316">
                  <c:v>86.32</c:v>
                </c:pt>
                <c:pt idx="4317">
                  <c:v>86.34</c:v>
                </c:pt>
                <c:pt idx="4318">
                  <c:v>86.36</c:v>
                </c:pt>
                <c:pt idx="4319">
                  <c:v>86.38</c:v>
                </c:pt>
                <c:pt idx="4320">
                  <c:v>86.4</c:v>
                </c:pt>
                <c:pt idx="4321">
                  <c:v>86.42</c:v>
                </c:pt>
                <c:pt idx="4322">
                  <c:v>86.44</c:v>
                </c:pt>
                <c:pt idx="4323">
                  <c:v>86.46</c:v>
                </c:pt>
                <c:pt idx="4324">
                  <c:v>86.48</c:v>
                </c:pt>
                <c:pt idx="4325">
                  <c:v>86.5</c:v>
                </c:pt>
                <c:pt idx="4326">
                  <c:v>86.52</c:v>
                </c:pt>
                <c:pt idx="4327">
                  <c:v>86.54</c:v>
                </c:pt>
                <c:pt idx="4328">
                  <c:v>86.56</c:v>
                </c:pt>
                <c:pt idx="4329">
                  <c:v>86.58</c:v>
                </c:pt>
                <c:pt idx="4330">
                  <c:v>86.6</c:v>
                </c:pt>
                <c:pt idx="4331">
                  <c:v>86.62</c:v>
                </c:pt>
                <c:pt idx="4332">
                  <c:v>86.64</c:v>
                </c:pt>
                <c:pt idx="4333">
                  <c:v>86.66</c:v>
                </c:pt>
                <c:pt idx="4334">
                  <c:v>86.68</c:v>
                </c:pt>
                <c:pt idx="4335">
                  <c:v>86.7</c:v>
                </c:pt>
                <c:pt idx="4336">
                  <c:v>86.72</c:v>
                </c:pt>
                <c:pt idx="4337">
                  <c:v>86.74</c:v>
                </c:pt>
                <c:pt idx="4338">
                  <c:v>86.76</c:v>
                </c:pt>
                <c:pt idx="4339">
                  <c:v>86.78</c:v>
                </c:pt>
                <c:pt idx="4340">
                  <c:v>86.8</c:v>
                </c:pt>
                <c:pt idx="4341">
                  <c:v>86.82</c:v>
                </c:pt>
                <c:pt idx="4342">
                  <c:v>86.84</c:v>
                </c:pt>
                <c:pt idx="4343">
                  <c:v>86.86</c:v>
                </c:pt>
                <c:pt idx="4344">
                  <c:v>86.88</c:v>
                </c:pt>
                <c:pt idx="4345">
                  <c:v>86.9</c:v>
                </c:pt>
                <c:pt idx="4346">
                  <c:v>86.92</c:v>
                </c:pt>
                <c:pt idx="4347">
                  <c:v>86.94</c:v>
                </c:pt>
                <c:pt idx="4348">
                  <c:v>86.96</c:v>
                </c:pt>
                <c:pt idx="4349">
                  <c:v>86.98</c:v>
                </c:pt>
                <c:pt idx="4350">
                  <c:v>87</c:v>
                </c:pt>
                <c:pt idx="4351">
                  <c:v>87.02</c:v>
                </c:pt>
                <c:pt idx="4352">
                  <c:v>87.04</c:v>
                </c:pt>
                <c:pt idx="4353">
                  <c:v>87.06</c:v>
                </c:pt>
                <c:pt idx="4354">
                  <c:v>87.08</c:v>
                </c:pt>
                <c:pt idx="4355">
                  <c:v>87.1</c:v>
                </c:pt>
                <c:pt idx="4356">
                  <c:v>87.12</c:v>
                </c:pt>
                <c:pt idx="4357">
                  <c:v>87.14</c:v>
                </c:pt>
                <c:pt idx="4358">
                  <c:v>87.16</c:v>
                </c:pt>
                <c:pt idx="4359">
                  <c:v>87.18</c:v>
                </c:pt>
                <c:pt idx="4360">
                  <c:v>87.2</c:v>
                </c:pt>
                <c:pt idx="4361">
                  <c:v>87.22</c:v>
                </c:pt>
                <c:pt idx="4362">
                  <c:v>87.24</c:v>
                </c:pt>
                <c:pt idx="4363">
                  <c:v>87.26</c:v>
                </c:pt>
                <c:pt idx="4364">
                  <c:v>87.28</c:v>
                </c:pt>
                <c:pt idx="4365">
                  <c:v>87.3</c:v>
                </c:pt>
                <c:pt idx="4366">
                  <c:v>87.32</c:v>
                </c:pt>
                <c:pt idx="4367">
                  <c:v>87.34</c:v>
                </c:pt>
                <c:pt idx="4368">
                  <c:v>87.36</c:v>
                </c:pt>
                <c:pt idx="4369">
                  <c:v>87.38</c:v>
                </c:pt>
                <c:pt idx="4370">
                  <c:v>87.4</c:v>
                </c:pt>
                <c:pt idx="4371">
                  <c:v>87.42</c:v>
                </c:pt>
                <c:pt idx="4372">
                  <c:v>87.44</c:v>
                </c:pt>
                <c:pt idx="4373">
                  <c:v>87.46</c:v>
                </c:pt>
                <c:pt idx="4374">
                  <c:v>87.48</c:v>
                </c:pt>
                <c:pt idx="4375">
                  <c:v>87.5</c:v>
                </c:pt>
                <c:pt idx="4376">
                  <c:v>87.52</c:v>
                </c:pt>
                <c:pt idx="4377">
                  <c:v>87.54</c:v>
                </c:pt>
                <c:pt idx="4378">
                  <c:v>87.56</c:v>
                </c:pt>
                <c:pt idx="4379">
                  <c:v>87.58</c:v>
                </c:pt>
                <c:pt idx="4380">
                  <c:v>87.6</c:v>
                </c:pt>
                <c:pt idx="4381">
                  <c:v>87.62</c:v>
                </c:pt>
                <c:pt idx="4382">
                  <c:v>87.64</c:v>
                </c:pt>
                <c:pt idx="4383">
                  <c:v>87.66</c:v>
                </c:pt>
                <c:pt idx="4384">
                  <c:v>87.68</c:v>
                </c:pt>
                <c:pt idx="4385">
                  <c:v>87.7</c:v>
                </c:pt>
                <c:pt idx="4386">
                  <c:v>87.72</c:v>
                </c:pt>
                <c:pt idx="4387">
                  <c:v>87.74</c:v>
                </c:pt>
                <c:pt idx="4388">
                  <c:v>87.76</c:v>
                </c:pt>
                <c:pt idx="4389">
                  <c:v>87.78</c:v>
                </c:pt>
                <c:pt idx="4390">
                  <c:v>87.8</c:v>
                </c:pt>
                <c:pt idx="4391">
                  <c:v>87.82</c:v>
                </c:pt>
                <c:pt idx="4392">
                  <c:v>87.84</c:v>
                </c:pt>
                <c:pt idx="4393">
                  <c:v>87.86</c:v>
                </c:pt>
                <c:pt idx="4394">
                  <c:v>87.88</c:v>
                </c:pt>
                <c:pt idx="4395">
                  <c:v>87.9</c:v>
                </c:pt>
                <c:pt idx="4396">
                  <c:v>87.92</c:v>
                </c:pt>
                <c:pt idx="4397">
                  <c:v>87.94</c:v>
                </c:pt>
                <c:pt idx="4398">
                  <c:v>87.96</c:v>
                </c:pt>
                <c:pt idx="4399">
                  <c:v>87.98</c:v>
                </c:pt>
                <c:pt idx="4400">
                  <c:v>88</c:v>
                </c:pt>
                <c:pt idx="4401">
                  <c:v>88.02</c:v>
                </c:pt>
                <c:pt idx="4402">
                  <c:v>88.04</c:v>
                </c:pt>
                <c:pt idx="4403">
                  <c:v>88.06</c:v>
                </c:pt>
                <c:pt idx="4404">
                  <c:v>88.08</c:v>
                </c:pt>
                <c:pt idx="4405">
                  <c:v>88.1</c:v>
                </c:pt>
                <c:pt idx="4406">
                  <c:v>88.12</c:v>
                </c:pt>
                <c:pt idx="4407">
                  <c:v>88.14</c:v>
                </c:pt>
                <c:pt idx="4408">
                  <c:v>88.16</c:v>
                </c:pt>
                <c:pt idx="4409">
                  <c:v>88.18</c:v>
                </c:pt>
                <c:pt idx="4410">
                  <c:v>88.2</c:v>
                </c:pt>
                <c:pt idx="4411">
                  <c:v>88.22</c:v>
                </c:pt>
                <c:pt idx="4412">
                  <c:v>88.24</c:v>
                </c:pt>
                <c:pt idx="4413">
                  <c:v>88.26</c:v>
                </c:pt>
                <c:pt idx="4414">
                  <c:v>88.28</c:v>
                </c:pt>
                <c:pt idx="4415">
                  <c:v>88.3</c:v>
                </c:pt>
                <c:pt idx="4416">
                  <c:v>88.32</c:v>
                </c:pt>
                <c:pt idx="4417">
                  <c:v>88.34</c:v>
                </c:pt>
                <c:pt idx="4418">
                  <c:v>88.36</c:v>
                </c:pt>
                <c:pt idx="4419">
                  <c:v>88.38</c:v>
                </c:pt>
                <c:pt idx="4420">
                  <c:v>88.4</c:v>
                </c:pt>
                <c:pt idx="4421">
                  <c:v>88.42</c:v>
                </c:pt>
                <c:pt idx="4422">
                  <c:v>88.44</c:v>
                </c:pt>
                <c:pt idx="4423">
                  <c:v>88.46</c:v>
                </c:pt>
                <c:pt idx="4424">
                  <c:v>88.48</c:v>
                </c:pt>
                <c:pt idx="4425">
                  <c:v>88.5</c:v>
                </c:pt>
                <c:pt idx="4426">
                  <c:v>88.52</c:v>
                </c:pt>
                <c:pt idx="4427">
                  <c:v>88.54</c:v>
                </c:pt>
                <c:pt idx="4428">
                  <c:v>88.56</c:v>
                </c:pt>
                <c:pt idx="4429">
                  <c:v>88.58</c:v>
                </c:pt>
                <c:pt idx="4430">
                  <c:v>88.6</c:v>
                </c:pt>
                <c:pt idx="4431">
                  <c:v>88.62</c:v>
                </c:pt>
                <c:pt idx="4432">
                  <c:v>88.64</c:v>
                </c:pt>
                <c:pt idx="4433">
                  <c:v>88.66</c:v>
                </c:pt>
                <c:pt idx="4434">
                  <c:v>88.68</c:v>
                </c:pt>
                <c:pt idx="4435">
                  <c:v>88.7</c:v>
                </c:pt>
                <c:pt idx="4436">
                  <c:v>88.72</c:v>
                </c:pt>
                <c:pt idx="4437">
                  <c:v>88.74</c:v>
                </c:pt>
                <c:pt idx="4438">
                  <c:v>88.76</c:v>
                </c:pt>
                <c:pt idx="4439">
                  <c:v>88.78</c:v>
                </c:pt>
                <c:pt idx="4440">
                  <c:v>88.8</c:v>
                </c:pt>
                <c:pt idx="4441">
                  <c:v>88.82</c:v>
                </c:pt>
                <c:pt idx="4442">
                  <c:v>88.84</c:v>
                </c:pt>
                <c:pt idx="4443">
                  <c:v>88.86</c:v>
                </c:pt>
                <c:pt idx="4444">
                  <c:v>88.88</c:v>
                </c:pt>
                <c:pt idx="4445">
                  <c:v>88.9</c:v>
                </c:pt>
                <c:pt idx="4446">
                  <c:v>88.92</c:v>
                </c:pt>
                <c:pt idx="4447">
                  <c:v>88.94</c:v>
                </c:pt>
                <c:pt idx="4448">
                  <c:v>88.96</c:v>
                </c:pt>
                <c:pt idx="4449">
                  <c:v>88.98</c:v>
                </c:pt>
                <c:pt idx="4450">
                  <c:v>89</c:v>
                </c:pt>
                <c:pt idx="4451">
                  <c:v>89.02</c:v>
                </c:pt>
                <c:pt idx="4452">
                  <c:v>89.04</c:v>
                </c:pt>
                <c:pt idx="4453">
                  <c:v>89.06</c:v>
                </c:pt>
                <c:pt idx="4454">
                  <c:v>89.08</c:v>
                </c:pt>
                <c:pt idx="4455">
                  <c:v>89.1</c:v>
                </c:pt>
                <c:pt idx="4456">
                  <c:v>89.12</c:v>
                </c:pt>
                <c:pt idx="4457">
                  <c:v>89.14</c:v>
                </c:pt>
                <c:pt idx="4458">
                  <c:v>89.16</c:v>
                </c:pt>
                <c:pt idx="4459">
                  <c:v>89.18</c:v>
                </c:pt>
                <c:pt idx="4460">
                  <c:v>89.2</c:v>
                </c:pt>
                <c:pt idx="4461">
                  <c:v>89.22</c:v>
                </c:pt>
                <c:pt idx="4462">
                  <c:v>89.24</c:v>
                </c:pt>
                <c:pt idx="4463">
                  <c:v>89.26</c:v>
                </c:pt>
                <c:pt idx="4464">
                  <c:v>89.28</c:v>
                </c:pt>
                <c:pt idx="4465">
                  <c:v>89.3</c:v>
                </c:pt>
                <c:pt idx="4466">
                  <c:v>89.32</c:v>
                </c:pt>
                <c:pt idx="4467">
                  <c:v>89.34</c:v>
                </c:pt>
                <c:pt idx="4468">
                  <c:v>89.36</c:v>
                </c:pt>
                <c:pt idx="4469">
                  <c:v>89.38</c:v>
                </c:pt>
                <c:pt idx="4470">
                  <c:v>89.4</c:v>
                </c:pt>
                <c:pt idx="4471">
                  <c:v>89.42</c:v>
                </c:pt>
                <c:pt idx="4472">
                  <c:v>89.44</c:v>
                </c:pt>
                <c:pt idx="4473">
                  <c:v>89.46</c:v>
                </c:pt>
                <c:pt idx="4474">
                  <c:v>89.48</c:v>
                </c:pt>
                <c:pt idx="4475">
                  <c:v>89.5</c:v>
                </c:pt>
                <c:pt idx="4476">
                  <c:v>89.52</c:v>
                </c:pt>
                <c:pt idx="4477">
                  <c:v>89.54</c:v>
                </c:pt>
                <c:pt idx="4478">
                  <c:v>89.56</c:v>
                </c:pt>
                <c:pt idx="4479">
                  <c:v>89.58</c:v>
                </c:pt>
                <c:pt idx="4480">
                  <c:v>89.6</c:v>
                </c:pt>
                <c:pt idx="4481">
                  <c:v>89.62</c:v>
                </c:pt>
                <c:pt idx="4482">
                  <c:v>89.64</c:v>
                </c:pt>
                <c:pt idx="4483">
                  <c:v>89.66</c:v>
                </c:pt>
                <c:pt idx="4484">
                  <c:v>89.68</c:v>
                </c:pt>
                <c:pt idx="4485">
                  <c:v>89.7</c:v>
                </c:pt>
                <c:pt idx="4486">
                  <c:v>89.72</c:v>
                </c:pt>
                <c:pt idx="4487">
                  <c:v>89.74</c:v>
                </c:pt>
                <c:pt idx="4488">
                  <c:v>89.76</c:v>
                </c:pt>
                <c:pt idx="4489">
                  <c:v>89.78</c:v>
                </c:pt>
                <c:pt idx="4490">
                  <c:v>89.8</c:v>
                </c:pt>
                <c:pt idx="4491">
                  <c:v>89.82</c:v>
                </c:pt>
                <c:pt idx="4492">
                  <c:v>89.84</c:v>
                </c:pt>
                <c:pt idx="4493">
                  <c:v>89.86</c:v>
                </c:pt>
                <c:pt idx="4494">
                  <c:v>89.88</c:v>
                </c:pt>
                <c:pt idx="4495">
                  <c:v>89.9</c:v>
                </c:pt>
                <c:pt idx="4496">
                  <c:v>89.92</c:v>
                </c:pt>
                <c:pt idx="4497">
                  <c:v>89.94</c:v>
                </c:pt>
                <c:pt idx="4498">
                  <c:v>89.96</c:v>
                </c:pt>
                <c:pt idx="4499">
                  <c:v>89.98</c:v>
                </c:pt>
                <c:pt idx="4500">
                  <c:v>90</c:v>
                </c:pt>
                <c:pt idx="4501">
                  <c:v>90.02</c:v>
                </c:pt>
                <c:pt idx="4502">
                  <c:v>90.04</c:v>
                </c:pt>
                <c:pt idx="4503">
                  <c:v>90.06</c:v>
                </c:pt>
                <c:pt idx="4504">
                  <c:v>90.08</c:v>
                </c:pt>
                <c:pt idx="4505">
                  <c:v>90.1</c:v>
                </c:pt>
                <c:pt idx="4506">
                  <c:v>90.12</c:v>
                </c:pt>
                <c:pt idx="4507">
                  <c:v>90.14</c:v>
                </c:pt>
                <c:pt idx="4508">
                  <c:v>90.16</c:v>
                </c:pt>
                <c:pt idx="4509">
                  <c:v>90.18</c:v>
                </c:pt>
                <c:pt idx="4510">
                  <c:v>90.2</c:v>
                </c:pt>
                <c:pt idx="4511">
                  <c:v>90.22</c:v>
                </c:pt>
                <c:pt idx="4512">
                  <c:v>90.24</c:v>
                </c:pt>
                <c:pt idx="4513">
                  <c:v>90.26</c:v>
                </c:pt>
                <c:pt idx="4514">
                  <c:v>90.28</c:v>
                </c:pt>
                <c:pt idx="4515">
                  <c:v>90.3</c:v>
                </c:pt>
                <c:pt idx="4516">
                  <c:v>90.32</c:v>
                </c:pt>
                <c:pt idx="4517">
                  <c:v>90.34</c:v>
                </c:pt>
                <c:pt idx="4518">
                  <c:v>90.36</c:v>
                </c:pt>
                <c:pt idx="4519">
                  <c:v>90.38</c:v>
                </c:pt>
                <c:pt idx="4520">
                  <c:v>90.4</c:v>
                </c:pt>
                <c:pt idx="4521">
                  <c:v>90.42</c:v>
                </c:pt>
                <c:pt idx="4522">
                  <c:v>90.44</c:v>
                </c:pt>
                <c:pt idx="4523">
                  <c:v>90.46</c:v>
                </c:pt>
                <c:pt idx="4524">
                  <c:v>90.48</c:v>
                </c:pt>
                <c:pt idx="4525">
                  <c:v>90.5</c:v>
                </c:pt>
                <c:pt idx="4526">
                  <c:v>90.52</c:v>
                </c:pt>
                <c:pt idx="4527">
                  <c:v>90.54</c:v>
                </c:pt>
                <c:pt idx="4528">
                  <c:v>90.56</c:v>
                </c:pt>
                <c:pt idx="4529">
                  <c:v>90.58</c:v>
                </c:pt>
                <c:pt idx="4530">
                  <c:v>90.6</c:v>
                </c:pt>
                <c:pt idx="4531">
                  <c:v>90.62</c:v>
                </c:pt>
                <c:pt idx="4532">
                  <c:v>90.64</c:v>
                </c:pt>
                <c:pt idx="4533">
                  <c:v>90.66</c:v>
                </c:pt>
                <c:pt idx="4534">
                  <c:v>90.68</c:v>
                </c:pt>
                <c:pt idx="4535">
                  <c:v>90.7</c:v>
                </c:pt>
                <c:pt idx="4536">
                  <c:v>90.72</c:v>
                </c:pt>
                <c:pt idx="4537">
                  <c:v>90.74</c:v>
                </c:pt>
                <c:pt idx="4538">
                  <c:v>90.76</c:v>
                </c:pt>
                <c:pt idx="4539">
                  <c:v>90.78</c:v>
                </c:pt>
                <c:pt idx="4540">
                  <c:v>90.8</c:v>
                </c:pt>
                <c:pt idx="4541">
                  <c:v>90.82</c:v>
                </c:pt>
                <c:pt idx="4542">
                  <c:v>90.84</c:v>
                </c:pt>
                <c:pt idx="4543">
                  <c:v>90.86</c:v>
                </c:pt>
                <c:pt idx="4544">
                  <c:v>90.88</c:v>
                </c:pt>
                <c:pt idx="4545">
                  <c:v>90.9</c:v>
                </c:pt>
                <c:pt idx="4546">
                  <c:v>90.92</c:v>
                </c:pt>
                <c:pt idx="4547">
                  <c:v>90.94</c:v>
                </c:pt>
                <c:pt idx="4548">
                  <c:v>90.96</c:v>
                </c:pt>
                <c:pt idx="4549">
                  <c:v>90.98</c:v>
                </c:pt>
                <c:pt idx="4550">
                  <c:v>91</c:v>
                </c:pt>
                <c:pt idx="4551">
                  <c:v>91.02</c:v>
                </c:pt>
                <c:pt idx="4552">
                  <c:v>91.04</c:v>
                </c:pt>
                <c:pt idx="4553">
                  <c:v>91.06</c:v>
                </c:pt>
                <c:pt idx="4554">
                  <c:v>91.08</c:v>
                </c:pt>
                <c:pt idx="4555">
                  <c:v>91.1</c:v>
                </c:pt>
                <c:pt idx="4556">
                  <c:v>91.12</c:v>
                </c:pt>
                <c:pt idx="4557">
                  <c:v>91.14</c:v>
                </c:pt>
                <c:pt idx="4558">
                  <c:v>91.16</c:v>
                </c:pt>
                <c:pt idx="4559">
                  <c:v>91.18</c:v>
                </c:pt>
                <c:pt idx="4560">
                  <c:v>91.2</c:v>
                </c:pt>
                <c:pt idx="4561">
                  <c:v>91.22</c:v>
                </c:pt>
                <c:pt idx="4562">
                  <c:v>91.24</c:v>
                </c:pt>
                <c:pt idx="4563">
                  <c:v>91.26</c:v>
                </c:pt>
                <c:pt idx="4564">
                  <c:v>91.28</c:v>
                </c:pt>
                <c:pt idx="4565">
                  <c:v>91.3</c:v>
                </c:pt>
                <c:pt idx="4566">
                  <c:v>91.32</c:v>
                </c:pt>
                <c:pt idx="4567">
                  <c:v>91.34</c:v>
                </c:pt>
                <c:pt idx="4568">
                  <c:v>91.36</c:v>
                </c:pt>
                <c:pt idx="4569">
                  <c:v>91.38</c:v>
                </c:pt>
                <c:pt idx="4570">
                  <c:v>91.4</c:v>
                </c:pt>
                <c:pt idx="4571">
                  <c:v>91.42</c:v>
                </c:pt>
                <c:pt idx="4572">
                  <c:v>91.44</c:v>
                </c:pt>
                <c:pt idx="4573">
                  <c:v>91.46</c:v>
                </c:pt>
                <c:pt idx="4574">
                  <c:v>91.48</c:v>
                </c:pt>
                <c:pt idx="4575">
                  <c:v>91.5</c:v>
                </c:pt>
                <c:pt idx="4576">
                  <c:v>91.52</c:v>
                </c:pt>
                <c:pt idx="4577">
                  <c:v>91.54</c:v>
                </c:pt>
                <c:pt idx="4578">
                  <c:v>91.56</c:v>
                </c:pt>
                <c:pt idx="4579">
                  <c:v>91.58</c:v>
                </c:pt>
                <c:pt idx="4580">
                  <c:v>91.6</c:v>
                </c:pt>
                <c:pt idx="4581">
                  <c:v>91.62</c:v>
                </c:pt>
                <c:pt idx="4582">
                  <c:v>91.64</c:v>
                </c:pt>
                <c:pt idx="4583">
                  <c:v>91.66</c:v>
                </c:pt>
                <c:pt idx="4584">
                  <c:v>91.68</c:v>
                </c:pt>
                <c:pt idx="4585">
                  <c:v>91.7</c:v>
                </c:pt>
                <c:pt idx="4586">
                  <c:v>91.72</c:v>
                </c:pt>
                <c:pt idx="4587">
                  <c:v>91.74</c:v>
                </c:pt>
                <c:pt idx="4588">
                  <c:v>91.76</c:v>
                </c:pt>
                <c:pt idx="4589">
                  <c:v>91.78</c:v>
                </c:pt>
                <c:pt idx="4590">
                  <c:v>91.8</c:v>
                </c:pt>
                <c:pt idx="4591">
                  <c:v>91.82</c:v>
                </c:pt>
                <c:pt idx="4592">
                  <c:v>91.84</c:v>
                </c:pt>
                <c:pt idx="4593">
                  <c:v>91.86</c:v>
                </c:pt>
                <c:pt idx="4594">
                  <c:v>91.88</c:v>
                </c:pt>
                <c:pt idx="4595">
                  <c:v>91.9</c:v>
                </c:pt>
                <c:pt idx="4596">
                  <c:v>91.92</c:v>
                </c:pt>
                <c:pt idx="4597">
                  <c:v>91.94</c:v>
                </c:pt>
                <c:pt idx="4598">
                  <c:v>91.96</c:v>
                </c:pt>
                <c:pt idx="4599">
                  <c:v>91.98</c:v>
                </c:pt>
                <c:pt idx="4600">
                  <c:v>92</c:v>
                </c:pt>
                <c:pt idx="4601">
                  <c:v>92.02</c:v>
                </c:pt>
                <c:pt idx="4602">
                  <c:v>92.04</c:v>
                </c:pt>
                <c:pt idx="4603">
                  <c:v>92.06</c:v>
                </c:pt>
                <c:pt idx="4604">
                  <c:v>92.08</c:v>
                </c:pt>
                <c:pt idx="4605">
                  <c:v>92.1</c:v>
                </c:pt>
                <c:pt idx="4606">
                  <c:v>92.12</c:v>
                </c:pt>
                <c:pt idx="4607">
                  <c:v>92.14</c:v>
                </c:pt>
                <c:pt idx="4608">
                  <c:v>92.16</c:v>
                </c:pt>
                <c:pt idx="4609">
                  <c:v>92.18</c:v>
                </c:pt>
                <c:pt idx="4610">
                  <c:v>92.2</c:v>
                </c:pt>
                <c:pt idx="4611">
                  <c:v>92.22</c:v>
                </c:pt>
                <c:pt idx="4612">
                  <c:v>92.24</c:v>
                </c:pt>
                <c:pt idx="4613">
                  <c:v>92.26</c:v>
                </c:pt>
                <c:pt idx="4614">
                  <c:v>92.28</c:v>
                </c:pt>
                <c:pt idx="4615">
                  <c:v>92.3</c:v>
                </c:pt>
                <c:pt idx="4616">
                  <c:v>92.32</c:v>
                </c:pt>
                <c:pt idx="4617">
                  <c:v>92.34</c:v>
                </c:pt>
                <c:pt idx="4618">
                  <c:v>92.36</c:v>
                </c:pt>
                <c:pt idx="4619">
                  <c:v>92.38</c:v>
                </c:pt>
                <c:pt idx="4620">
                  <c:v>92.4</c:v>
                </c:pt>
                <c:pt idx="4621">
                  <c:v>92.42</c:v>
                </c:pt>
                <c:pt idx="4622">
                  <c:v>92.44</c:v>
                </c:pt>
                <c:pt idx="4623">
                  <c:v>92.46</c:v>
                </c:pt>
                <c:pt idx="4624">
                  <c:v>92.48</c:v>
                </c:pt>
                <c:pt idx="4625">
                  <c:v>92.5</c:v>
                </c:pt>
                <c:pt idx="4626">
                  <c:v>92.52</c:v>
                </c:pt>
                <c:pt idx="4627">
                  <c:v>92.54</c:v>
                </c:pt>
                <c:pt idx="4628">
                  <c:v>92.56</c:v>
                </c:pt>
                <c:pt idx="4629">
                  <c:v>92.58</c:v>
                </c:pt>
                <c:pt idx="4630">
                  <c:v>92.6</c:v>
                </c:pt>
                <c:pt idx="4631">
                  <c:v>92.62</c:v>
                </c:pt>
                <c:pt idx="4632">
                  <c:v>92.64</c:v>
                </c:pt>
                <c:pt idx="4633">
                  <c:v>92.66</c:v>
                </c:pt>
                <c:pt idx="4634">
                  <c:v>92.68</c:v>
                </c:pt>
                <c:pt idx="4635">
                  <c:v>92.7</c:v>
                </c:pt>
                <c:pt idx="4636">
                  <c:v>92.72</c:v>
                </c:pt>
                <c:pt idx="4637">
                  <c:v>92.74</c:v>
                </c:pt>
                <c:pt idx="4638">
                  <c:v>92.76</c:v>
                </c:pt>
                <c:pt idx="4639">
                  <c:v>92.78</c:v>
                </c:pt>
                <c:pt idx="4640">
                  <c:v>92.8</c:v>
                </c:pt>
                <c:pt idx="4641">
                  <c:v>92.82</c:v>
                </c:pt>
                <c:pt idx="4642">
                  <c:v>92.84</c:v>
                </c:pt>
                <c:pt idx="4643">
                  <c:v>92.86</c:v>
                </c:pt>
                <c:pt idx="4644">
                  <c:v>92.88</c:v>
                </c:pt>
                <c:pt idx="4645">
                  <c:v>92.9</c:v>
                </c:pt>
                <c:pt idx="4646">
                  <c:v>92.92</c:v>
                </c:pt>
                <c:pt idx="4647">
                  <c:v>92.94</c:v>
                </c:pt>
                <c:pt idx="4648">
                  <c:v>92.96</c:v>
                </c:pt>
                <c:pt idx="4649">
                  <c:v>92.98</c:v>
                </c:pt>
                <c:pt idx="4650">
                  <c:v>93</c:v>
                </c:pt>
                <c:pt idx="4651">
                  <c:v>93.02</c:v>
                </c:pt>
                <c:pt idx="4652">
                  <c:v>93.04</c:v>
                </c:pt>
                <c:pt idx="4653">
                  <c:v>93.06</c:v>
                </c:pt>
                <c:pt idx="4654">
                  <c:v>93.08</c:v>
                </c:pt>
                <c:pt idx="4655">
                  <c:v>93.1</c:v>
                </c:pt>
                <c:pt idx="4656">
                  <c:v>93.12</c:v>
                </c:pt>
                <c:pt idx="4657">
                  <c:v>93.14</c:v>
                </c:pt>
                <c:pt idx="4658">
                  <c:v>93.16</c:v>
                </c:pt>
                <c:pt idx="4659">
                  <c:v>93.18</c:v>
                </c:pt>
                <c:pt idx="4660">
                  <c:v>93.2</c:v>
                </c:pt>
                <c:pt idx="4661">
                  <c:v>93.22</c:v>
                </c:pt>
                <c:pt idx="4662">
                  <c:v>93.24</c:v>
                </c:pt>
                <c:pt idx="4663">
                  <c:v>93.26</c:v>
                </c:pt>
                <c:pt idx="4664">
                  <c:v>93.28</c:v>
                </c:pt>
                <c:pt idx="4665">
                  <c:v>93.3</c:v>
                </c:pt>
                <c:pt idx="4666">
                  <c:v>93.32</c:v>
                </c:pt>
                <c:pt idx="4667">
                  <c:v>93.34</c:v>
                </c:pt>
                <c:pt idx="4668">
                  <c:v>93.36</c:v>
                </c:pt>
                <c:pt idx="4669">
                  <c:v>93.38</c:v>
                </c:pt>
                <c:pt idx="4670">
                  <c:v>93.4</c:v>
                </c:pt>
                <c:pt idx="4671">
                  <c:v>93.42</c:v>
                </c:pt>
                <c:pt idx="4672">
                  <c:v>93.44</c:v>
                </c:pt>
                <c:pt idx="4673">
                  <c:v>93.46</c:v>
                </c:pt>
                <c:pt idx="4674">
                  <c:v>93.48</c:v>
                </c:pt>
                <c:pt idx="4675">
                  <c:v>93.5</c:v>
                </c:pt>
                <c:pt idx="4676">
                  <c:v>93.52</c:v>
                </c:pt>
                <c:pt idx="4677">
                  <c:v>93.54</c:v>
                </c:pt>
                <c:pt idx="4678">
                  <c:v>93.56</c:v>
                </c:pt>
                <c:pt idx="4679">
                  <c:v>93.58</c:v>
                </c:pt>
                <c:pt idx="4680">
                  <c:v>93.6</c:v>
                </c:pt>
                <c:pt idx="4681">
                  <c:v>93.62</c:v>
                </c:pt>
                <c:pt idx="4682">
                  <c:v>93.64</c:v>
                </c:pt>
                <c:pt idx="4683">
                  <c:v>93.66</c:v>
                </c:pt>
                <c:pt idx="4684">
                  <c:v>93.68</c:v>
                </c:pt>
                <c:pt idx="4685">
                  <c:v>93.7</c:v>
                </c:pt>
                <c:pt idx="4686">
                  <c:v>93.72</c:v>
                </c:pt>
                <c:pt idx="4687">
                  <c:v>93.74</c:v>
                </c:pt>
                <c:pt idx="4688">
                  <c:v>93.76</c:v>
                </c:pt>
                <c:pt idx="4689">
                  <c:v>93.78</c:v>
                </c:pt>
                <c:pt idx="4690">
                  <c:v>93.8</c:v>
                </c:pt>
                <c:pt idx="4691">
                  <c:v>93.82</c:v>
                </c:pt>
                <c:pt idx="4692">
                  <c:v>93.84</c:v>
                </c:pt>
                <c:pt idx="4693">
                  <c:v>93.86</c:v>
                </c:pt>
                <c:pt idx="4694">
                  <c:v>93.88</c:v>
                </c:pt>
                <c:pt idx="4695">
                  <c:v>93.9</c:v>
                </c:pt>
                <c:pt idx="4696">
                  <c:v>93.92</c:v>
                </c:pt>
                <c:pt idx="4697">
                  <c:v>93.94</c:v>
                </c:pt>
                <c:pt idx="4698">
                  <c:v>93.96</c:v>
                </c:pt>
                <c:pt idx="4699">
                  <c:v>93.98</c:v>
                </c:pt>
                <c:pt idx="4700">
                  <c:v>94</c:v>
                </c:pt>
                <c:pt idx="4701">
                  <c:v>94.02</c:v>
                </c:pt>
                <c:pt idx="4702">
                  <c:v>94.04</c:v>
                </c:pt>
                <c:pt idx="4703">
                  <c:v>94.06</c:v>
                </c:pt>
                <c:pt idx="4704">
                  <c:v>94.08</c:v>
                </c:pt>
                <c:pt idx="4705">
                  <c:v>94.1</c:v>
                </c:pt>
                <c:pt idx="4706">
                  <c:v>94.12</c:v>
                </c:pt>
                <c:pt idx="4707">
                  <c:v>94.14</c:v>
                </c:pt>
                <c:pt idx="4708">
                  <c:v>94.16</c:v>
                </c:pt>
                <c:pt idx="4709">
                  <c:v>94.18</c:v>
                </c:pt>
                <c:pt idx="4710">
                  <c:v>94.2</c:v>
                </c:pt>
                <c:pt idx="4711">
                  <c:v>94.22</c:v>
                </c:pt>
                <c:pt idx="4712">
                  <c:v>94.24</c:v>
                </c:pt>
                <c:pt idx="4713">
                  <c:v>94.26</c:v>
                </c:pt>
                <c:pt idx="4714">
                  <c:v>94.28</c:v>
                </c:pt>
                <c:pt idx="4715">
                  <c:v>94.3</c:v>
                </c:pt>
                <c:pt idx="4716">
                  <c:v>94.32</c:v>
                </c:pt>
                <c:pt idx="4717">
                  <c:v>94.34</c:v>
                </c:pt>
                <c:pt idx="4718">
                  <c:v>94.36</c:v>
                </c:pt>
                <c:pt idx="4719">
                  <c:v>94.38</c:v>
                </c:pt>
                <c:pt idx="4720">
                  <c:v>94.4</c:v>
                </c:pt>
                <c:pt idx="4721">
                  <c:v>94.42</c:v>
                </c:pt>
                <c:pt idx="4722">
                  <c:v>94.44</c:v>
                </c:pt>
                <c:pt idx="4723">
                  <c:v>94.46</c:v>
                </c:pt>
                <c:pt idx="4724">
                  <c:v>94.48</c:v>
                </c:pt>
                <c:pt idx="4725">
                  <c:v>94.5</c:v>
                </c:pt>
                <c:pt idx="4726">
                  <c:v>94.52</c:v>
                </c:pt>
                <c:pt idx="4727">
                  <c:v>94.54</c:v>
                </c:pt>
                <c:pt idx="4728">
                  <c:v>94.56</c:v>
                </c:pt>
                <c:pt idx="4729">
                  <c:v>94.58</c:v>
                </c:pt>
                <c:pt idx="4730">
                  <c:v>94.6</c:v>
                </c:pt>
                <c:pt idx="4731">
                  <c:v>94.62</c:v>
                </c:pt>
                <c:pt idx="4732">
                  <c:v>94.64</c:v>
                </c:pt>
                <c:pt idx="4733">
                  <c:v>94.66</c:v>
                </c:pt>
                <c:pt idx="4734">
                  <c:v>94.68</c:v>
                </c:pt>
                <c:pt idx="4735">
                  <c:v>94.7</c:v>
                </c:pt>
                <c:pt idx="4736">
                  <c:v>94.72</c:v>
                </c:pt>
                <c:pt idx="4737">
                  <c:v>94.74</c:v>
                </c:pt>
                <c:pt idx="4738">
                  <c:v>94.76</c:v>
                </c:pt>
                <c:pt idx="4739">
                  <c:v>94.78</c:v>
                </c:pt>
                <c:pt idx="4740">
                  <c:v>94.8</c:v>
                </c:pt>
                <c:pt idx="4741">
                  <c:v>94.82</c:v>
                </c:pt>
                <c:pt idx="4742">
                  <c:v>94.84</c:v>
                </c:pt>
                <c:pt idx="4743">
                  <c:v>94.86</c:v>
                </c:pt>
                <c:pt idx="4744">
                  <c:v>94.88</c:v>
                </c:pt>
                <c:pt idx="4745">
                  <c:v>94.9</c:v>
                </c:pt>
                <c:pt idx="4746">
                  <c:v>94.92</c:v>
                </c:pt>
                <c:pt idx="4747">
                  <c:v>94.94</c:v>
                </c:pt>
                <c:pt idx="4748">
                  <c:v>94.96</c:v>
                </c:pt>
                <c:pt idx="4749">
                  <c:v>94.98</c:v>
                </c:pt>
                <c:pt idx="4750">
                  <c:v>95</c:v>
                </c:pt>
                <c:pt idx="4751">
                  <c:v>95.02</c:v>
                </c:pt>
                <c:pt idx="4752">
                  <c:v>95.04</c:v>
                </c:pt>
                <c:pt idx="4753">
                  <c:v>95.06</c:v>
                </c:pt>
                <c:pt idx="4754">
                  <c:v>95.08</c:v>
                </c:pt>
                <c:pt idx="4755">
                  <c:v>95.1</c:v>
                </c:pt>
                <c:pt idx="4756">
                  <c:v>95.12</c:v>
                </c:pt>
                <c:pt idx="4757">
                  <c:v>95.14</c:v>
                </c:pt>
                <c:pt idx="4758">
                  <c:v>95.16</c:v>
                </c:pt>
                <c:pt idx="4759">
                  <c:v>95.18</c:v>
                </c:pt>
                <c:pt idx="4760">
                  <c:v>95.2</c:v>
                </c:pt>
                <c:pt idx="4761">
                  <c:v>95.22</c:v>
                </c:pt>
                <c:pt idx="4762">
                  <c:v>95.24</c:v>
                </c:pt>
                <c:pt idx="4763">
                  <c:v>95.26</c:v>
                </c:pt>
                <c:pt idx="4764">
                  <c:v>95.28</c:v>
                </c:pt>
                <c:pt idx="4765">
                  <c:v>95.3</c:v>
                </c:pt>
                <c:pt idx="4766">
                  <c:v>95.32</c:v>
                </c:pt>
                <c:pt idx="4767">
                  <c:v>95.34</c:v>
                </c:pt>
                <c:pt idx="4768">
                  <c:v>95.36</c:v>
                </c:pt>
                <c:pt idx="4769">
                  <c:v>95.38</c:v>
                </c:pt>
                <c:pt idx="4770">
                  <c:v>95.4</c:v>
                </c:pt>
                <c:pt idx="4771">
                  <c:v>95.42</c:v>
                </c:pt>
                <c:pt idx="4772">
                  <c:v>95.44</c:v>
                </c:pt>
                <c:pt idx="4773">
                  <c:v>95.46</c:v>
                </c:pt>
                <c:pt idx="4774">
                  <c:v>95.48</c:v>
                </c:pt>
                <c:pt idx="4775">
                  <c:v>95.5</c:v>
                </c:pt>
                <c:pt idx="4776">
                  <c:v>95.52</c:v>
                </c:pt>
                <c:pt idx="4777">
                  <c:v>95.54</c:v>
                </c:pt>
                <c:pt idx="4778">
                  <c:v>95.56</c:v>
                </c:pt>
                <c:pt idx="4779">
                  <c:v>95.58</c:v>
                </c:pt>
                <c:pt idx="4780">
                  <c:v>95.6</c:v>
                </c:pt>
                <c:pt idx="4781">
                  <c:v>95.62</c:v>
                </c:pt>
                <c:pt idx="4782">
                  <c:v>95.64</c:v>
                </c:pt>
                <c:pt idx="4783">
                  <c:v>95.66</c:v>
                </c:pt>
                <c:pt idx="4784">
                  <c:v>95.68</c:v>
                </c:pt>
                <c:pt idx="4785">
                  <c:v>95.7</c:v>
                </c:pt>
                <c:pt idx="4786">
                  <c:v>95.72</c:v>
                </c:pt>
                <c:pt idx="4787">
                  <c:v>95.74</c:v>
                </c:pt>
                <c:pt idx="4788">
                  <c:v>95.76</c:v>
                </c:pt>
                <c:pt idx="4789">
                  <c:v>95.78</c:v>
                </c:pt>
                <c:pt idx="4790">
                  <c:v>95.8</c:v>
                </c:pt>
                <c:pt idx="4791">
                  <c:v>95.82</c:v>
                </c:pt>
                <c:pt idx="4792">
                  <c:v>95.84</c:v>
                </c:pt>
                <c:pt idx="4793">
                  <c:v>95.86</c:v>
                </c:pt>
                <c:pt idx="4794">
                  <c:v>95.88</c:v>
                </c:pt>
                <c:pt idx="4795">
                  <c:v>95.9</c:v>
                </c:pt>
                <c:pt idx="4796">
                  <c:v>95.92</c:v>
                </c:pt>
                <c:pt idx="4797">
                  <c:v>95.94</c:v>
                </c:pt>
                <c:pt idx="4798">
                  <c:v>95.96</c:v>
                </c:pt>
                <c:pt idx="4799">
                  <c:v>95.98</c:v>
                </c:pt>
                <c:pt idx="4800">
                  <c:v>96</c:v>
                </c:pt>
                <c:pt idx="4801">
                  <c:v>96.02</c:v>
                </c:pt>
                <c:pt idx="4802">
                  <c:v>96.04</c:v>
                </c:pt>
                <c:pt idx="4803">
                  <c:v>96.06</c:v>
                </c:pt>
                <c:pt idx="4804">
                  <c:v>96.08</c:v>
                </c:pt>
                <c:pt idx="4805">
                  <c:v>96.1</c:v>
                </c:pt>
                <c:pt idx="4806">
                  <c:v>96.12</c:v>
                </c:pt>
                <c:pt idx="4807">
                  <c:v>96.14</c:v>
                </c:pt>
                <c:pt idx="4808">
                  <c:v>96.16</c:v>
                </c:pt>
                <c:pt idx="4809">
                  <c:v>96.18</c:v>
                </c:pt>
                <c:pt idx="4810">
                  <c:v>96.2</c:v>
                </c:pt>
                <c:pt idx="4811">
                  <c:v>96.22</c:v>
                </c:pt>
                <c:pt idx="4812">
                  <c:v>96.24</c:v>
                </c:pt>
                <c:pt idx="4813">
                  <c:v>96.26</c:v>
                </c:pt>
                <c:pt idx="4814">
                  <c:v>96.28</c:v>
                </c:pt>
                <c:pt idx="4815">
                  <c:v>96.3</c:v>
                </c:pt>
                <c:pt idx="4816">
                  <c:v>96.32</c:v>
                </c:pt>
                <c:pt idx="4817">
                  <c:v>96.34</c:v>
                </c:pt>
                <c:pt idx="4818">
                  <c:v>96.36</c:v>
                </c:pt>
                <c:pt idx="4819">
                  <c:v>96.38</c:v>
                </c:pt>
                <c:pt idx="4820">
                  <c:v>96.4</c:v>
                </c:pt>
                <c:pt idx="4821">
                  <c:v>96.42</c:v>
                </c:pt>
                <c:pt idx="4822">
                  <c:v>96.44</c:v>
                </c:pt>
                <c:pt idx="4823">
                  <c:v>96.46</c:v>
                </c:pt>
                <c:pt idx="4824">
                  <c:v>96.48</c:v>
                </c:pt>
                <c:pt idx="4825">
                  <c:v>96.5</c:v>
                </c:pt>
                <c:pt idx="4826">
                  <c:v>96.52</c:v>
                </c:pt>
                <c:pt idx="4827">
                  <c:v>96.54</c:v>
                </c:pt>
                <c:pt idx="4828">
                  <c:v>96.56</c:v>
                </c:pt>
                <c:pt idx="4829">
                  <c:v>96.58</c:v>
                </c:pt>
                <c:pt idx="4830">
                  <c:v>96.6</c:v>
                </c:pt>
                <c:pt idx="4831">
                  <c:v>96.62</c:v>
                </c:pt>
                <c:pt idx="4832">
                  <c:v>96.64</c:v>
                </c:pt>
                <c:pt idx="4833">
                  <c:v>96.66</c:v>
                </c:pt>
                <c:pt idx="4834">
                  <c:v>96.68</c:v>
                </c:pt>
                <c:pt idx="4835">
                  <c:v>96.7</c:v>
                </c:pt>
                <c:pt idx="4836">
                  <c:v>96.72</c:v>
                </c:pt>
                <c:pt idx="4837">
                  <c:v>96.74</c:v>
                </c:pt>
                <c:pt idx="4838">
                  <c:v>96.76</c:v>
                </c:pt>
                <c:pt idx="4839">
                  <c:v>96.78</c:v>
                </c:pt>
                <c:pt idx="4840">
                  <c:v>96.8</c:v>
                </c:pt>
                <c:pt idx="4841">
                  <c:v>96.82</c:v>
                </c:pt>
                <c:pt idx="4842">
                  <c:v>96.84</c:v>
                </c:pt>
                <c:pt idx="4843">
                  <c:v>96.86</c:v>
                </c:pt>
                <c:pt idx="4844">
                  <c:v>96.88</c:v>
                </c:pt>
                <c:pt idx="4845">
                  <c:v>96.9</c:v>
                </c:pt>
                <c:pt idx="4846">
                  <c:v>96.92</c:v>
                </c:pt>
                <c:pt idx="4847">
                  <c:v>96.94</c:v>
                </c:pt>
                <c:pt idx="4848">
                  <c:v>96.96</c:v>
                </c:pt>
                <c:pt idx="4849">
                  <c:v>96.98</c:v>
                </c:pt>
                <c:pt idx="4850">
                  <c:v>97</c:v>
                </c:pt>
                <c:pt idx="4851">
                  <c:v>97.02</c:v>
                </c:pt>
                <c:pt idx="4852">
                  <c:v>97.04</c:v>
                </c:pt>
                <c:pt idx="4853">
                  <c:v>97.06</c:v>
                </c:pt>
                <c:pt idx="4854">
                  <c:v>97.08</c:v>
                </c:pt>
                <c:pt idx="4855">
                  <c:v>97.1</c:v>
                </c:pt>
                <c:pt idx="4856">
                  <c:v>97.12</c:v>
                </c:pt>
                <c:pt idx="4857">
                  <c:v>97.14</c:v>
                </c:pt>
                <c:pt idx="4858">
                  <c:v>97.16</c:v>
                </c:pt>
                <c:pt idx="4859">
                  <c:v>97.18</c:v>
                </c:pt>
                <c:pt idx="4860">
                  <c:v>97.2</c:v>
                </c:pt>
                <c:pt idx="4861">
                  <c:v>97.22</c:v>
                </c:pt>
                <c:pt idx="4862">
                  <c:v>97.24</c:v>
                </c:pt>
                <c:pt idx="4863">
                  <c:v>97.26</c:v>
                </c:pt>
                <c:pt idx="4864">
                  <c:v>97.28</c:v>
                </c:pt>
                <c:pt idx="4865">
                  <c:v>97.3</c:v>
                </c:pt>
                <c:pt idx="4866">
                  <c:v>97.32</c:v>
                </c:pt>
                <c:pt idx="4867">
                  <c:v>97.34</c:v>
                </c:pt>
                <c:pt idx="4868">
                  <c:v>97.36</c:v>
                </c:pt>
                <c:pt idx="4869">
                  <c:v>97.38</c:v>
                </c:pt>
                <c:pt idx="4870">
                  <c:v>97.4</c:v>
                </c:pt>
                <c:pt idx="4871">
                  <c:v>97.42</c:v>
                </c:pt>
                <c:pt idx="4872">
                  <c:v>97.44</c:v>
                </c:pt>
                <c:pt idx="4873">
                  <c:v>97.46</c:v>
                </c:pt>
                <c:pt idx="4874">
                  <c:v>97.48</c:v>
                </c:pt>
                <c:pt idx="4875">
                  <c:v>97.5</c:v>
                </c:pt>
                <c:pt idx="4876">
                  <c:v>97.52</c:v>
                </c:pt>
                <c:pt idx="4877">
                  <c:v>97.54</c:v>
                </c:pt>
                <c:pt idx="4878">
                  <c:v>97.56</c:v>
                </c:pt>
                <c:pt idx="4879">
                  <c:v>97.58</c:v>
                </c:pt>
                <c:pt idx="4880">
                  <c:v>97.6</c:v>
                </c:pt>
                <c:pt idx="4881">
                  <c:v>97.62</c:v>
                </c:pt>
                <c:pt idx="4882">
                  <c:v>97.64</c:v>
                </c:pt>
                <c:pt idx="4883">
                  <c:v>97.66</c:v>
                </c:pt>
                <c:pt idx="4884">
                  <c:v>97.68</c:v>
                </c:pt>
                <c:pt idx="4885">
                  <c:v>97.7</c:v>
                </c:pt>
                <c:pt idx="4886">
                  <c:v>97.72</c:v>
                </c:pt>
                <c:pt idx="4887">
                  <c:v>97.74</c:v>
                </c:pt>
                <c:pt idx="4888">
                  <c:v>97.76</c:v>
                </c:pt>
                <c:pt idx="4889">
                  <c:v>97.78</c:v>
                </c:pt>
                <c:pt idx="4890">
                  <c:v>97.8</c:v>
                </c:pt>
                <c:pt idx="4891">
                  <c:v>97.82</c:v>
                </c:pt>
                <c:pt idx="4892">
                  <c:v>97.84</c:v>
                </c:pt>
                <c:pt idx="4893">
                  <c:v>97.86</c:v>
                </c:pt>
                <c:pt idx="4894">
                  <c:v>97.88</c:v>
                </c:pt>
                <c:pt idx="4895">
                  <c:v>97.9</c:v>
                </c:pt>
                <c:pt idx="4896">
                  <c:v>97.92</c:v>
                </c:pt>
                <c:pt idx="4897">
                  <c:v>97.94</c:v>
                </c:pt>
                <c:pt idx="4898">
                  <c:v>97.96</c:v>
                </c:pt>
                <c:pt idx="4899">
                  <c:v>97.98</c:v>
                </c:pt>
                <c:pt idx="4900">
                  <c:v>98</c:v>
                </c:pt>
                <c:pt idx="4901">
                  <c:v>98.02</c:v>
                </c:pt>
                <c:pt idx="4902">
                  <c:v>98.04</c:v>
                </c:pt>
                <c:pt idx="4903">
                  <c:v>98.06</c:v>
                </c:pt>
                <c:pt idx="4904">
                  <c:v>98.08</c:v>
                </c:pt>
                <c:pt idx="4905">
                  <c:v>98.1</c:v>
                </c:pt>
                <c:pt idx="4906">
                  <c:v>98.12</c:v>
                </c:pt>
                <c:pt idx="4907">
                  <c:v>98.14</c:v>
                </c:pt>
                <c:pt idx="4908">
                  <c:v>98.16</c:v>
                </c:pt>
                <c:pt idx="4909">
                  <c:v>98.18</c:v>
                </c:pt>
                <c:pt idx="4910">
                  <c:v>98.2</c:v>
                </c:pt>
                <c:pt idx="4911">
                  <c:v>98.22</c:v>
                </c:pt>
                <c:pt idx="4912">
                  <c:v>98.24</c:v>
                </c:pt>
                <c:pt idx="4913">
                  <c:v>98.26</c:v>
                </c:pt>
                <c:pt idx="4914">
                  <c:v>98.28</c:v>
                </c:pt>
                <c:pt idx="4915">
                  <c:v>98.3</c:v>
                </c:pt>
                <c:pt idx="4916">
                  <c:v>98.32</c:v>
                </c:pt>
                <c:pt idx="4917">
                  <c:v>98.34</c:v>
                </c:pt>
                <c:pt idx="4918">
                  <c:v>98.36</c:v>
                </c:pt>
                <c:pt idx="4919">
                  <c:v>98.38</c:v>
                </c:pt>
                <c:pt idx="4920">
                  <c:v>98.4</c:v>
                </c:pt>
                <c:pt idx="4921">
                  <c:v>98.42</c:v>
                </c:pt>
                <c:pt idx="4922">
                  <c:v>98.44</c:v>
                </c:pt>
                <c:pt idx="4923">
                  <c:v>98.46</c:v>
                </c:pt>
                <c:pt idx="4924">
                  <c:v>98.48</c:v>
                </c:pt>
                <c:pt idx="4925">
                  <c:v>98.5</c:v>
                </c:pt>
                <c:pt idx="4926">
                  <c:v>98.52</c:v>
                </c:pt>
                <c:pt idx="4927">
                  <c:v>98.54</c:v>
                </c:pt>
                <c:pt idx="4928">
                  <c:v>98.56</c:v>
                </c:pt>
                <c:pt idx="4929">
                  <c:v>98.58</c:v>
                </c:pt>
                <c:pt idx="4930">
                  <c:v>98.6</c:v>
                </c:pt>
                <c:pt idx="4931">
                  <c:v>98.62</c:v>
                </c:pt>
                <c:pt idx="4932">
                  <c:v>98.64</c:v>
                </c:pt>
                <c:pt idx="4933">
                  <c:v>98.66</c:v>
                </c:pt>
                <c:pt idx="4934">
                  <c:v>98.68</c:v>
                </c:pt>
                <c:pt idx="4935">
                  <c:v>98.7</c:v>
                </c:pt>
                <c:pt idx="4936">
                  <c:v>98.72</c:v>
                </c:pt>
                <c:pt idx="4937">
                  <c:v>98.74</c:v>
                </c:pt>
                <c:pt idx="4938">
                  <c:v>98.76</c:v>
                </c:pt>
                <c:pt idx="4939">
                  <c:v>98.78</c:v>
                </c:pt>
                <c:pt idx="4940">
                  <c:v>98.8</c:v>
                </c:pt>
                <c:pt idx="4941">
                  <c:v>98.82</c:v>
                </c:pt>
                <c:pt idx="4942">
                  <c:v>98.84</c:v>
                </c:pt>
                <c:pt idx="4943">
                  <c:v>98.86</c:v>
                </c:pt>
                <c:pt idx="4944">
                  <c:v>98.88</c:v>
                </c:pt>
                <c:pt idx="4945">
                  <c:v>98.9</c:v>
                </c:pt>
                <c:pt idx="4946">
                  <c:v>98.92</c:v>
                </c:pt>
                <c:pt idx="4947">
                  <c:v>98.94</c:v>
                </c:pt>
                <c:pt idx="4948">
                  <c:v>98.96</c:v>
                </c:pt>
                <c:pt idx="4949">
                  <c:v>98.98</c:v>
                </c:pt>
                <c:pt idx="4950">
                  <c:v>99</c:v>
                </c:pt>
                <c:pt idx="4951">
                  <c:v>99.02</c:v>
                </c:pt>
                <c:pt idx="4952">
                  <c:v>99.04</c:v>
                </c:pt>
                <c:pt idx="4953">
                  <c:v>99.06</c:v>
                </c:pt>
                <c:pt idx="4954">
                  <c:v>99.08</c:v>
                </c:pt>
                <c:pt idx="4955">
                  <c:v>99.1</c:v>
                </c:pt>
                <c:pt idx="4956">
                  <c:v>99.12</c:v>
                </c:pt>
                <c:pt idx="4957">
                  <c:v>99.14</c:v>
                </c:pt>
                <c:pt idx="4958">
                  <c:v>99.16</c:v>
                </c:pt>
                <c:pt idx="4959">
                  <c:v>99.18</c:v>
                </c:pt>
                <c:pt idx="4960">
                  <c:v>99.2</c:v>
                </c:pt>
                <c:pt idx="4961">
                  <c:v>99.22</c:v>
                </c:pt>
                <c:pt idx="4962">
                  <c:v>99.24</c:v>
                </c:pt>
                <c:pt idx="4963">
                  <c:v>99.26</c:v>
                </c:pt>
                <c:pt idx="4964">
                  <c:v>99.28</c:v>
                </c:pt>
                <c:pt idx="4965">
                  <c:v>99.3</c:v>
                </c:pt>
                <c:pt idx="4966">
                  <c:v>99.32</c:v>
                </c:pt>
                <c:pt idx="4967">
                  <c:v>99.34</c:v>
                </c:pt>
                <c:pt idx="4968">
                  <c:v>99.36</c:v>
                </c:pt>
                <c:pt idx="4969">
                  <c:v>99.38</c:v>
                </c:pt>
                <c:pt idx="4970">
                  <c:v>99.4</c:v>
                </c:pt>
                <c:pt idx="4971">
                  <c:v>99.42</c:v>
                </c:pt>
                <c:pt idx="4972">
                  <c:v>99.44</c:v>
                </c:pt>
                <c:pt idx="4973">
                  <c:v>99.46</c:v>
                </c:pt>
                <c:pt idx="4974">
                  <c:v>99.48</c:v>
                </c:pt>
                <c:pt idx="4975">
                  <c:v>99.5</c:v>
                </c:pt>
                <c:pt idx="4976">
                  <c:v>99.52</c:v>
                </c:pt>
                <c:pt idx="4977">
                  <c:v>99.54</c:v>
                </c:pt>
                <c:pt idx="4978">
                  <c:v>99.56</c:v>
                </c:pt>
                <c:pt idx="4979">
                  <c:v>99.58</c:v>
                </c:pt>
                <c:pt idx="4980">
                  <c:v>99.6</c:v>
                </c:pt>
                <c:pt idx="4981">
                  <c:v>99.62</c:v>
                </c:pt>
                <c:pt idx="4982">
                  <c:v>99.64</c:v>
                </c:pt>
                <c:pt idx="4983">
                  <c:v>99.66</c:v>
                </c:pt>
                <c:pt idx="4984">
                  <c:v>99.68</c:v>
                </c:pt>
                <c:pt idx="4985">
                  <c:v>99.7</c:v>
                </c:pt>
                <c:pt idx="4986">
                  <c:v>99.72</c:v>
                </c:pt>
                <c:pt idx="4987">
                  <c:v>99.74</c:v>
                </c:pt>
                <c:pt idx="4988">
                  <c:v>99.76</c:v>
                </c:pt>
                <c:pt idx="4989">
                  <c:v>99.78</c:v>
                </c:pt>
                <c:pt idx="4990">
                  <c:v>99.8</c:v>
                </c:pt>
                <c:pt idx="4991">
                  <c:v>99.82</c:v>
                </c:pt>
                <c:pt idx="4992">
                  <c:v>99.84</c:v>
                </c:pt>
                <c:pt idx="4993">
                  <c:v>99.86</c:v>
                </c:pt>
                <c:pt idx="4994">
                  <c:v>99.88</c:v>
                </c:pt>
                <c:pt idx="4995">
                  <c:v>99.9</c:v>
                </c:pt>
                <c:pt idx="4996">
                  <c:v>99.92</c:v>
                </c:pt>
                <c:pt idx="4997">
                  <c:v>99.94</c:v>
                </c:pt>
                <c:pt idx="4998">
                  <c:v>99.96</c:v>
                </c:pt>
                <c:pt idx="4999">
                  <c:v>99.98</c:v>
                </c:pt>
                <c:pt idx="5000">
                  <c:v>100</c:v>
                </c:pt>
                <c:pt idx="5001">
                  <c:v>100.02</c:v>
                </c:pt>
                <c:pt idx="5002">
                  <c:v>100.04</c:v>
                </c:pt>
                <c:pt idx="5003">
                  <c:v>100.06</c:v>
                </c:pt>
                <c:pt idx="5004">
                  <c:v>100.08</c:v>
                </c:pt>
                <c:pt idx="5005">
                  <c:v>100.1</c:v>
                </c:pt>
                <c:pt idx="5006">
                  <c:v>100.12</c:v>
                </c:pt>
                <c:pt idx="5007">
                  <c:v>100.14</c:v>
                </c:pt>
                <c:pt idx="5008">
                  <c:v>100.16</c:v>
                </c:pt>
                <c:pt idx="5009">
                  <c:v>100.18</c:v>
                </c:pt>
                <c:pt idx="5010">
                  <c:v>100.2</c:v>
                </c:pt>
                <c:pt idx="5011">
                  <c:v>100.22</c:v>
                </c:pt>
                <c:pt idx="5012">
                  <c:v>100.24</c:v>
                </c:pt>
                <c:pt idx="5013">
                  <c:v>100.26</c:v>
                </c:pt>
                <c:pt idx="5014">
                  <c:v>100.28</c:v>
                </c:pt>
                <c:pt idx="5015">
                  <c:v>100.3</c:v>
                </c:pt>
                <c:pt idx="5016">
                  <c:v>100.32</c:v>
                </c:pt>
                <c:pt idx="5017">
                  <c:v>100.34</c:v>
                </c:pt>
                <c:pt idx="5018">
                  <c:v>100.36</c:v>
                </c:pt>
                <c:pt idx="5019">
                  <c:v>100.38</c:v>
                </c:pt>
                <c:pt idx="5020">
                  <c:v>100.4</c:v>
                </c:pt>
                <c:pt idx="5021">
                  <c:v>100.42</c:v>
                </c:pt>
                <c:pt idx="5022">
                  <c:v>100.44</c:v>
                </c:pt>
                <c:pt idx="5023">
                  <c:v>100.46</c:v>
                </c:pt>
                <c:pt idx="5024">
                  <c:v>100.48</c:v>
                </c:pt>
                <c:pt idx="5025">
                  <c:v>100.5</c:v>
                </c:pt>
                <c:pt idx="5026">
                  <c:v>100.52</c:v>
                </c:pt>
                <c:pt idx="5027">
                  <c:v>100.54</c:v>
                </c:pt>
                <c:pt idx="5028">
                  <c:v>100.56</c:v>
                </c:pt>
                <c:pt idx="5029">
                  <c:v>100.58</c:v>
                </c:pt>
                <c:pt idx="5030">
                  <c:v>100.6</c:v>
                </c:pt>
                <c:pt idx="5031">
                  <c:v>100.62</c:v>
                </c:pt>
                <c:pt idx="5032">
                  <c:v>100.64</c:v>
                </c:pt>
                <c:pt idx="5033">
                  <c:v>100.66</c:v>
                </c:pt>
                <c:pt idx="5034">
                  <c:v>100.68</c:v>
                </c:pt>
                <c:pt idx="5035">
                  <c:v>100.7</c:v>
                </c:pt>
                <c:pt idx="5036">
                  <c:v>100.72</c:v>
                </c:pt>
                <c:pt idx="5037">
                  <c:v>100.74</c:v>
                </c:pt>
                <c:pt idx="5038">
                  <c:v>100.76</c:v>
                </c:pt>
                <c:pt idx="5039">
                  <c:v>100.78</c:v>
                </c:pt>
                <c:pt idx="5040">
                  <c:v>100.8</c:v>
                </c:pt>
                <c:pt idx="5041">
                  <c:v>100.82</c:v>
                </c:pt>
                <c:pt idx="5042">
                  <c:v>100.84</c:v>
                </c:pt>
                <c:pt idx="5043">
                  <c:v>100.86</c:v>
                </c:pt>
                <c:pt idx="5044">
                  <c:v>100.88</c:v>
                </c:pt>
                <c:pt idx="5045">
                  <c:v>100.9</c:v>
                </c:pt>
                <c:pt idx="5046">
                  <c:v>100.92</c:v>
                </c:pt>
                <c:pt idx="5047">
                  <c:v>100.94</c:v>
                </c:pt>
                <c:pt idx="5048">
                  <c:v>100.96</c:v>
                </c:pt>
                <c:pt idx="5049">
                  <c:v>100.98</c:v>
                </c:pt>
                <c:pt idx="5050">
                  <c:v>101</c:v>
                </c:pt>
                <c:pt idx="5051">
                  <c:v>101.02</c:v>
                </c:pt>
                <c:pt idx="5052">
                  <c:v>101.04</c:v>
                </c:pt>
                <c:pt idx="5053">
                  <c:v>101.06</c:v>
                </c:pt>
                <c:pt idx="5054">
                  <c:v>101.08</c:v>
                </c:pt>
                <c:pt idx="5055">
                  <c:v>101.1</c:v>
                </c:pt>
                <c:pt idx="5056">
                  <c:v>101.12</c:v>
                </c:pt>
                <c:pt idx="5057">
                  <c:v>101.14</c:v>
                </c:pt>
                <c:pt idx="5058">
                  <c:v>101.16</c:v>
                </c:pt>
                <c:pt idx="5059">
                  <c:v>101.18</c:v>
                </c:pt>
                <c:pt idx="5060">
                  <c:v>101.2</c:v>
                </c:pt>
                <c:pt idx="5061">
                  <c:v>101.22</c:v>
                </c:pt>
                <c:pt idx="5062">
                  <c:v>101.24</c:v>
                </c:pt>
                <c:pt idx="5063">
                  <c:v>101.26</c:v>
                </c:pt>
                <c:pt idx="5064">
                  <c:v>101.28</c:v>
                </c:pt>
                <c:pt idx="5065">
                  <c:v>101.3</c:v>
                </c:pt>
                <c:pt idx="5066">
                  <c:v>101.32</c:v>
                </c:pt>
                <c:pt idx="5067">
                  <c:v>101.34</c:v>
                </c:pt>
                <c:pt idx="5068">
                  <c:v>101.36</c:v>
                </c:pt>
                <c:pt idx="5069">
                  <c:v>101.38</c:v>
                </c:pt>
                <c:pt idx="5070">
                  <c:v>101.4</c:v>
                </c:pt>
                <c:pt idx="5071">
                  <c:v>101.42</c:v>
                </c:pt>
                <c:pt idx="5072">
                  <c:v>101.44</c:v>
                </c:pt>
                <c:pt idx="5073">
                  <c:v>101.46</c:v>
                </c:pt>
                <c:pt idx="5074">
                  <c:v>101.48</c:v>
                </c:pt>
                <c:pt idx="5075">
                  <c:v>101.5</c:v>
                </c:pt>
                <c:pt idx="5076">
                  <c:v>101.52</c:v>
                </c:pt>
                <c:pt idx="5077">
                  <c:v>101.54</c:v>
                </c:pt>
                <c:pt idx="5078">
                  <c:v>101.56</c:v>
                </c:pt>
                <c:pt idx="5079">
                  <c:v>101.58</c:v>
                </c:pt>
                <c:pt idx="5080">
                  <c:v>101.6</c:v>
                </c:pt>
                <c:pt idx="5081">
                  <c:v>101.62</c:v>
                </c:pt>
                <c:pt idx="5082">
                  <c:v>101.64</c:v>
                </c:pt>
                <c:pt idx="5083">
                  <c:v>101.66</c:v>
                </c:pt>
                <c:pt idx="5084">
                  <c:v>101.68</c:v>
                </c:pt>
                <c:pt idx="5085">
                  <c:v>101.7</c:v>
                </c:pt>
                <c:pt idx="5086">
                  <c:v>101.72</c:v>
                </c:pt>
                <c:pt idx="5087">
                  <c:v>101.74</c:v>
                </c:pt>
                <c:pt idx="5088">
                  <c:v>101.76</c:v>
                </c:pt>
                <c:pt idx="5089">
                  <c:v>101.78</c:v>
                </c:pt>
                <c:pt idx="5090">
                  <c:v>101.8</c:v>
                </c:pt>
                <c:pt idx="5091">
                  <c:v>101.82</c:v>
                </c:pt>
                <c:pt idx="5092">
                  <c:v>101.84</c:v>
                </c:pt>
                <c:pt idx="5093">
                  <c:v>101.86</c:v>
                </c:pt>
                <c:pt idx="5094">
                  <c:v>101.88</c:v>
                </c:pt>
                <c:pt idx="5095">
                  <c:v>101.9</c:v>
                </c:pt>
                <c:pt idx="5096">
                  <c:v>101.92</c:v>
                </c:pt>
                <c:pt idx="5097">
                  <c:v>101.94</c:v>
                </c:pt>
                <c:pt idx="5098">
                  <c:v>101.96</c:v>
                </c:pt>
                <c:pt idx="5099">
                  <c:v>101.98</c:v>
                </c:pt>
                <c:pt idx="5100">
                  <c:v>102</c:v>
                </c:pt>
                <c:pt idx="5101">
                  <c:v>102.02</c:v>
                </c:pt>
                <c:pt idx="5102">
                  <c:v>102.04</c:v>
                </c:pt>
                <c:pt idx="5103">
                  <c:v>102.06</c:v>
                </c:pt>
                <c:pt idx="5104">
                  <c:v>102.08</c:v>
                </c:pt>
                <c:pt idx="5105">
                  <c:v>102.1</c:v>
                </c:pt>
                <c:pt idx="5106">
                  <c:v>102.12</c:v>
                </c:pt>
                <c:pt idx="5107">
                  <c:v>102.14</c:v>
                </c:pt>
                <c:pt idx="5108">
                  <c:v>102.16</c:v>
                </c:pt>
                <c:pt idx="5109">
                  <c:v>102.18</c:v>
                </c:pt>
                <c:pt idx="5110">
                  <c:v>102.2</c:v>
                </c:pt>
                <c:pt idx="5111">
                  <c:v>102.22</c:v>
                </c:pt>
                <c:pt idx="5112">
                  <c:v>102.24</c:v>
                </c:pt>
                <c:pt idx="5113">
                  <c:v>102.26</c:v>
                </c:pt>
                <c:pt idx="5114">
                  <c:v>102.28</c:v>
                </c:pt>
                <c:pt idx="5115">
                  <c:v>102.3</c:v>
                </c:pt>
                <c:pt idx="5116">
                  <c:v>102.32</c:v>
                </c:pt>
                <c:pt idx="5117">
                  <c:v>102.34</c:v>
                </c:pt>
                <c:pt idx="5118">
                  <c:v>102.36</c:v>
                </c:pt>
                <c:pt idx="5119">
                  <c:v>102.38</c:v>
                </c:pt>
                <c:pt idx="5120">
                  <c:v>102.4</c:v>
                </c:pt>
                <c:pt idx="5121">
                  <c:v>102.42</c:v>
                </c:pt>
                <c:pt idx="5122">
                  <c:v>102.44</c:v>
                </c:pt>
                <c:pt idx="5123">
                  <c:v>102.46</c:v>
                </c:pt>
                <c:pt idx="5124">
                  <c:v>102.48</c:v>
                </c:pt>
                <c:pt idx="5125">
                  <c:v>102.5</c:v>
                </c:pt>
                <c:pt idx="5126">
                  <c:v>102.52</c:v>
                </c:pt>
                <c:pt idx="5127">
                  <c:v>102.54</c:v>
                </c:pt>
                <c:pt idx="5128">
                  <c:v>102.56</c:v>
                </c:pt>
                <c:pt idx="5129">
                  <c:v>102.58</c:v>
                </c:pt>
                <c:pt idx="5130">
                  <c:v>102.6</c:v>
                </c:pt>
                <c:pt idx="5131">
                  <c:v>102.62</c:v>
                </c:pt>
                <c:pt idx="5132">
                  <c:v>102.64</c:v>
                </c:pt>
                <c:pt idx="5133">
                  <c:v>102.66</c:v>
                </c:pt>
                <c:pt idx="5134">
                  <c:v>102.68</c:v>
                </c:pt>
                <c:pt idx="5135">
                  <c:v>102.7</c:v>
                </c:pt>
                <c:pt idx="5136">
                  <c:v>102.72</c:v>
                </c:pt>
                <c:pt idx="5137">
                  <c:v>102.74</c:v>
                </c:pt>
                <c:pt idx="5138">
                  <c:v>102.76</c:v>
                </c:pt>
                <c:pt idx="5139">
                  <c:v>102.78</c:v>
                </c:pt>
                <c:pt idx="5140">
                  <c:v>102.8</c:v>
                </c:pt>
                <c:pt idx="5141">
                  <c:v>102.82</c:v>
                </c:pt>
                <c:pt idx="5142">
                  <c:v>102.84</c:v>
                </c:pt>
                <c:pt idx="5143">
                  <c:v>102.86</c:v>
                </c:pt>
                <c:pt idx="5144">
                  <c:v>102.88</c:v>
                </c:pt>
                <c:pt idx="5145">
                  <c:v>102.9</c:v>
                </c:pt>
                <c:pt idx="5146">
                  <c:v>102.92</c:v>
                </c:pt>
                <c:pt idx="5147">
                  <c:v>102.94</c:v>
                </c:pt>
                <c:pt idx="5148">
                  <c:v>102.96</c:v>
                </c:pt>
                <c:pt idx="5149">
                  <c:v>102.98</c:v>
                </c:pt>
                <c:pt idx="5150">
                  <c:v>103</c:v>
                </c:pt>
                <c:pt idx="5151">
                  <c:v>103.02</c:v>
                </c:pt>
                <c:pt idx="5152">
                  <c:v>103.04</c:v>
                </c:pt>
                <c:pt idx="5153">
                  <c:v>103.06</c:v>
                </c:pt>
                <c:pt idx="5154">
                  <c:v>103.08</c:v>
                </c:pt>
                <c:pt idx="5155">
                  <c:v>103.1</c:v>
                </c:pt>
                <c:pt idx="5156">
                  <c:v>103.12</c:v>
                </c:pt>
                <c:pt idx="5157">
                  <c:v>103.14</c:v>
                </c:pt>
                <c:pt idx="5158">
                  <c:v>103.16</c:v>
                </c:pt>
                <c:pt idx="5159">
                  <c:v>103.18</c:v>
                </c:pt>
                <c:pt idx="5160">
                  <c:v>103.2</c:v>
                </c:pt>
                <c:pt idx="5161">
                  <c:v>103.22</c:v>
                </c:pt>
                <c:pt idx="5162">
                  <c:v>103.24</c:v>
                </c:pt>
                <c:pt idx="5163">
                  <c:v>103.26</c:v>
                </c:pt>
                <c:pt idx="5164">
                  <c:v>103.28</c:v>
                </c:pt>
                <c:pt idx="5165">
                  <c:v>103.3</c:v>
                </c:pt>
                <c:pt idx="5166">
                  <c:v>103.32</c:v>
                </c:pt>
                <c:pt idx="5167">
                  <c:v>103.34</c:v>
                </c:pt>
                <c:pt idx="5168">
                  <c:v>103.36</c:v>
                </c:pt>
                <c:pt idx="5169">
                  <c:v>103.38</c:v>
                </c:pt>
                <c:pt idx="5170">
                  <c:v>103.4</c:v>
                </c:pt>
                <c:pt idx="5171">
                  <c:v>103.42</c:v>
                </c:pt>
                <c:pt idx="5172">
                  <c:v>103.44</c:v>
                </c:pt>
                <c:pt idx="5173">
                  <c:v>103.46</c:v>
                </c:pt>
                <c:pt idx="5174">
                  <c:v>103.48</c:v>
                </c:pt>
                <c:pt idx="5175">
                  <c:v>103.5</c:v>
                </c:pt>
                <c:pt idx="5176">
                  <c:v>103.52</c:v>
                </c:pt>
                <c:pt idx="5177">
                  <c:v>103.54</c:v>
                </c:pt>
                <c:pt idx="5178">
                  <c:v>103.56</c:v>
                </c:pt>
                <c:pt idx="5179">
                  <c:v>103.58</c:v>
                </c:pt>
                <c:pt idx="5180">
                  <c:v>103.6</c:v>
                </c:pt>
                <c:pt idx="5181">
                  <c:v>103.62</c:v>
                </c:pt>
                <c:pt idx="5182">
                  <c:v>103.64</c:v>
                </c:pt>
                <c:pt idx="5183">
                  <c:v>103.66</c:v>
                </c:pt>
                <c:pt idx="5184">
                  <c:v>103.68</c:v>
                </c:pt>
                <c:pt idx="5185">
                  <c:v>103.7</c:v>
                </c:pt>
                <c:pt idx="5186">
                  <c:v>103.72</c:v>
                </c:pt>
                <c:pt idx="5187">
                  <c:v>103.74</c:v>
                </c:pt>
                <c:pt idx="5188">
                  <c:v>103.76</c:v>
                </c:pt>
                <c:pt idx="5189">
                  <c:v>103.78</c:v>
                </c:pt>
                <c:pt idx="5190">
                  <c:v>103.8</c:v>
                </c:pt>
                <c:pt idx="5191">
                  <c:v>103.82</c:v>
                </c:pt>
                <c:pt idx="5192">
                  <c:v>103.84</c:v>
                </c:pt>
                <c:pt idx="5193">
                  <c:v>103.86</c:v>
                </c:pt>
                <c:pt idx="5194">
                  <c:v>103.88</c:v>
                </c:pt>
                <c:pt idx="5195">
                  <c:v>103.9</c:v>
                </c:pt>
                <c:pt idx="5196">
                  <c:v>103.92</c:v>
                </c:pt>
                <c:pt idx="5197">
                  <c:v>103.94</c:v>
                </c:pt>
                <c:pt idx="5198">
                  <c:v>103.96</c:v>
                </c:pt>
                <c:pt idx="5199">
                  <c:v>103.98</c:v>
                </c:pt>
                <c:pt idx="5200">
                  <c:v>104</c:v>
                </c:pt>
                <c:pt idx="5201">
                  <c:v>104.02</c:v>
                </c:pt>
                <c:pt idx="5202">
                  <c:v>104.04</c:v>
                </c:pt>
                <c:pt idx="5203">
                  <c:v>104.06</c:v>
                </c:pt>
                <c:pt idx="5204">
                  <c:v>104.08</c:v>
                </c:pt>
                <c:pt idx="5205">
                  <c:v>104.1</c:v>
                </c:pt>
                <c:pt idx="5206">
                  <c:v>104.12</c:v>
                </c:pt>
                <c:pt idx="5207">
                  <c:v>104.14</c:v>
                </c:pt>
                <c:pt idx="5208">
                  <c:v>104.16</c:v>
                </c:pt>
                <c:pt idx="5209">
                  <c:v>104.18</c:v>
                </c:pt>
                <c:pt idx="5210">
                  <c:v>104.2</c:v>
                </c:pt>
                <c:pt idx="5211">
                  <c:v>104.22</c:v>
                </c:pt>
                <c:pt idx="5212">
                  <c:v>104.24</c:v>
                </c:pt>
                <c:pt idx="5213">
                  <c:v>104.26</c:v>
                </c:pt>
                <c:pt idx="5214">
                  <c:v>104.28</c:v>
                </c:pt>
                <c:pt idx="5215">
                  <c:v>104.3</c:v>
                </c:pt>
                <c:pt idx="5216">
                  <c:v>104.32</c:v>
                </c:pt>
                <c:pt idx="5217">
                  <c:v>104.34</c:v>
                </c:pt>
                <c:pt idx="5218">
                  <c:v>104.36</c:v>
                </c:pt>
                <c:pt idx="5219">
                  <c:v>104.38</c:v>
                </c:pt>
                <c:pt idx="5220">
                  <c:v>104.4</c:v>
                </c:pt>
                <c:pt idx="5221">
                  <c:v>104.42</c:v>
                </c:pt>
                <c:pt idx="5222">
                  <c:v>104.44</c:v>
                </c:pt>
                <c:pt idx="5223">
                  <c:v>104.46</c:v>
                </c:pt>
                <c:pt idx="5224">
                  <c:v>104.48</c:v>
                </c:pt>
                <c:pt idx="5225">
                  <c:v>104.5</c:v>
                </c:pt>
                <c:pt idx="5226">
                  <c:v>104.52</c:v>
                </c:pt>
                <c:pt idx="5227">
                  <c:v>104.54</c:v>
                </c:pt>
                <c:pt idx="5228">
                  <c:v>104.56</c:v>
                </c:pt>
                <c:pt idx="5229">
                  <c:v>104.58</c:v>
                </c:pt>
                <c:pt idx="5230">
                  <c:v>104.6</c:v>
                </c:pt>
                <c:pt idx="5231">
                  <c:v>104.62</c:v>
                </c:pt>
                <c:pt idx="5232">
                  <c:v>104.64</c:v>
                </c:pt>
                <c:pt idx="5233">
                  <c:v>104.66</c:v>
                </c:pt>
                <c:pt idx="5234">
                  <c:v>104.68</c:v>
                </c:pt>
                <c:pt idx="5235">
                  <c:v>104.7</c:v>
                </c:pt>
                <c:pt idx="5236">
                  <c:v>104.72</c:v>
                </c:pt>
                <c:pt idx="5237">
                  <c:v>104.74</c:v>
                </c:pt>
                <c:pt idx="5238">
                  <c:v>104.76</c:v>
                </c:pt>
                <c:pt idx="5239">
                  <c:v>104.78</c:v>
                </c:pt>
                <c:pt idx="5240">
                  <c:v>104.8</c:v>
                </c:pt>
                <c:pt idx="5241">
                  <c:v>104.82</c:v>
                </c:pt>
                <c:pt idx="5242">
                  <c:v>104.84</c:v>
                </c:pt>
                <c:pt idx="5243">
                  <c:v>104.86</c:v>
                </c:pt>
                <c:pt idx="5244">
                  <c:v>104.88</c:v>
                </c:pt>
                <c:pt idx="5245">
                  <c:v>104.9</c:v>
                </c:pt>
                <c:pt idx="5246">
                  <c:v>104.92</c:v>
                </c:pt>
                <c:pt idx="5247">
                  <c:v>104.94</c:v>
                </c:pt>
                <c:pt idx="5248">
                  <c:v>104.96</c:v>
                </c:pt>
                <c:pt idx="5249">
                  <c:v>104.98</c:v>
                </c:pt>
                <c:pt idx="5250">
                  <c:v>105</c:v>
                </c:pt>
                <c:pt idx="5251">
                  <c:v>105.02</c:v>
                </c:pt>
                <c:pt idx="5252">
                  <c:v>105.04</c:v>
                </c:pt>
                <c:pt idx="5253">
                  <c:v>105.06</c:v>
                </c:pt>
                <c:pt idx="5254">
                  <c:v>105.08</c:v>
                </c:pt>
                <c:pt idx="5255">
                  <c:v>105.1</c:v>
                </c:pt>
                <c:pt idx="5256">
                  <c:v>105.12</c:v>
                </c:pt>
                <c:pt idx="5257">
                  <c:v>105.14</c:v>
                </c:pt>
                <c:pt idx="5258">
                  <c:v>105.16</c:v>
                </c:pt>
                <c:pt idx="5259">
                  <c:v>105.18</c:v>
                </c:pt>
                <c:pt idx="5260">
                  <c:v>105.2</c:v>
                </c:pt>
                <c:pt idx="5261">
                  <c:v>105.22</c:v>
                </c:pt>
                <c:pt idx="5262">
                  <c:v>105.24</c:v>
                </c:pt>
                <c:pt idx="5263">
                  <c:v>105.26</c:v>
                </c:pt>
                <c:pt idx="5264">
                  <c:v>105.28</c:v>
                </c:pt>
                <c:pt idx="5265">
                  <c:v>105.3</c:v>
                </c:pt>
                <c:pt idx="5266">
                  <c:v>105.32</c:v>
                </c:pt>
                <c:pt idx="5267">
                  <c:v>105.34</c:v>
                </c:pt>
                <c:pt idx="5268">
                  <c:v>105.36</c:v>
                </c:pt>
                <c:pt idx="5269">
                  <c:v>105.38</c:v>
                </c:pt>
                <c:pt idx="5270">
                  <c:v>105.4</c:v>
                </c:pt>
                <c:pt idx="5271">
                  <c:v>105.42</c:v>
                </c:pt>
                <c:pt idx="5272">
                  <c:v>105.44</c:v>
                </c:pt>
                <c:pt idx="5273">
                  <c:v>105.46</c:v>
                </c:pt>
                <c:pt idx="5274">
                  <c:v>105.48</c:v>
                </c:pt>
                <c:pt idx="5275">
                  <c:v>105.5</c:v>
                </c:pt>
                <c:pt idx="5276">
                  <c:v>105.52</c:v>
                </c:pt>
                <c:pt idx="5277">
                  <c:v>105.54</c:v>
                </c:pt>
                <c:pt idx="5278">
                  <c:v>105.56</c:v>
                </c:pt>
                <c:pt idx="5279">
                  <c:v>105.58</c:v>
                </c:pt>
                <c:pt idx="5280">
                  <c:v>105.6</c:v>
                </c:pt>
                <c:pt idx="5281">
                  <c:v>105.62</c:v>
                </c:pt>
                <c:pt idx="5282">
                  <c:v>105.64</c:v>
                </c:pt>
                <c:pt idx="5283">
                  <c:v>105.66</c:v>
                </c:pt>
                <c:pt idx="5284">
                  <c:v>105.68</c:v>
                </c:pt>
                <c:pt idx="5285">
                  <c:v>105.7</c:v>
                </c:pt>
                <c:pt idx="5286">
                  <c:v>105.72</c:v>
                </c:pt>
                <c:pt idx="5287">
                  <c:v>105.74</c:v>
                </c:pt>
                <c:pt idx="5288">
                  <c:v>105.76</c:v>
                </c:pt>
                <c:pt idx="5289">
                  <c:v>105.78</c:v>
                </c:pt>
                <c:pt idx="5290">
                  <c:v>105.8</c:v>
                </c:pt>
                <c:pt idx="5291">
                  <c:v>105.82</c:v>
                </c:pt>
                <c:pt idx="5292">
                  <c:v>105.84</c:v>
                </c:pt>
                <c:pt idx="5293">
                  <c:v>105.86</c:v>
                </c:pt>
                <c:pt idx="5294">
                  <c:v>105.88</c:v>
                </c:pt>
                <c:pt idx="5295">
                  <c:v>105.9</c:v>
                </c:pt>
                <c:pt idx="5296">
                  <c:v>105.92</c:v>
                </c:pt>
                <c:pt idx="5297">
                  <c:v>105.94</c:v>
                </c:pt>
                <c:pt idx="5298">
                  <c:v>105.96</c:v>
                </c:pt>
                <c:pt idx="5299">
                  <c:v>105.98</c:v>
                </c:pt>
                <c:pt idx="5300">
                  <c:v>106</c:v>
                </c:pt>
                <c:pt idx="5301">
                  <c:v>106.02</c:v>
                </c:pt>
                <c:pt idx="5302">
                  <c:v>106.04</c:v>
                </c:pt>
                <c:pt idx="5303">
                  <c:v>106.06</c:v>
                </c:pt>
                <c:pt idx="5304">
                  <c:v>106.08</c:v>
                </c:pt>
                <c:pt idx="5305">
                  <c:v>106.1</c:v>
                </c:pt>
                <c:pt idx="5306">
                  <c:v>106.12</c:v>
                </c:pt>
                <c:pt idx="5307">
                  <c:v>106.14</c:v>
                </c:pt>
                <c:pt idx="5308">
                  <c:v>106.16</c:v>
                </c:pt>
                <c:pt idx="5309">
                  <c:v>106.18</c:v>
                </c:pt>
                <c:pt idx="5310">
                  <c:v>106.2</c:v>
                </c:pt>
                <c:pt idx="5311">
                  <c:v>106.22</c:v>
                </c:pt>
                <c:pt idx="5312">
                  <c:v>106.24</c:v>
                </c:pt>
                <c:pt idx="5313">
                  <c:v>106.26</c:v>
                </c:pt>
                <c:pt idx="5314">
                  <c:v>106.28</c:v>
                </c:pt>
                <c:pt idx="5315">
                  <c:v>106.3</c:v>
                </c:pt>
                <c:pt idx="5316">
                  <c:v>106.32</c:v>
                </c:pt>
                <c:pt idx="5317">
                  <c:v>106.34</c:v>
                </c:pt>
                <c:pt idx="5318">
                  <c:v>106.36</c:v>
                </c:pt>
                <c:pt idx="5319">
                  <c:v>106.38</c:v>
                </c:pt>
                <c:pt idx="5320">
                  <c:v>106.4</c:v>
                </c:pt>
                <c:pt idx="5321">
                  <c:v>106.42</c:v>
                </c:pt>
                <c:pt idx="5322">
                  <c:v>106.44</c:v>
                </c:pt>
                <c:pt idx="5323">
                  <c:v>106.46</c:v>
                </c:pt>
                <c:pt idx="5324">
                  <c:v>106.48</c:v>
                </c:pt>
                <c:pt idx="5325">
                  <c:v>106.5</c:v>
                </c:pt>
                <c:pt idx="5326">
                  <c:v>106.52</c:v>
                </c:pt>
                <c:pt idx="5327">
                  <c:v>106.54</c:v>
                </c:pt>
                <c:pt idx="5328">
                  <c:v>106.56</c:v>
                </c:pt>
                <c:pt idx="5329">
                  <c:v>106.58</c:v>
                </c:pt>
                <c:pt idx="5330">
                  <c:v>106.6</c:v>
                </c:pt>
                <c:pt idx="5331">
                  <c:v>106.62</c:v>
                </c:pt>
                <c:pt idx="5332">
                  <c:v>106.64</c:v>
                </c:pt>
                <c:pt idx="5333">
                  <c:v>106.66</c:v>
                </c:pt>
                <c:pt idx="5334">
                  <c:v>106.68</c:v>
                </c:pt>
                <c:pt idx="5335">
                  <c:v>106.7</c:v>
                </c:pt>
                <c:pt idx="5336">
                  <c:v>106.72</c:v>
                </c:pt>
                <c:pt idx="5337">
                  <c:v>106.74</c:v>
                </c:pt>
                <c:pt idx="5338">
                  <c:v>106.76</c:v>
                </c:pt>
                <c:pt idx="5339">
                  <c:v>106.78</c:v>
                </c:pt>
                <c:pt idx="5340">
                  <c:v>106.8</c:v>
                </c:pt>
                <c:pt idx="5341">
                  <c:v>106.82</c:v>
                </c:pt>
                <c:pt idx="5342">
                  <c:v>106.84</c:v>
                </c:pt>
                <c:pt idx="5343">
                  <c:v>106.86</c:v>
                </c:pt>
                <c:pt idx="5344">
                  <c:v>106.88</c:v>
                </c:pt>
                <c:pt idx="5345">
                  <c:v>106.9</c:v>
                </c:pt>
                <c:pt idx="5346">
                  <c:v>106.92</c:v>
                </c:pt>
                <c:pt idx="5347">
                  <c:v>106.94</c:v>
                </c:pt>
                <c:pt idx="5348">
                  <c:v>106.96</c:v>
                </c:pt>
                <c:pt idx="5349">
                  <c:v>106.98</c:v>
                </c:pt>
                <c:pt idx="5350">
                  <c:v>107</c:v>
                </c:pt>
                <c:pt idx="5351">
                  <c:v>107.02</c:v>
                </c:pt>
                <c:pt idx="5352">
                  <c:v>107.04</c:v>
                </c:pt>
                <c:pt idx="5353">
                  <c:v>107.06</c:v>
                </c:pt>
                <c:pt idx="5354">
                  <c:v>107.08</c:v>
                </c:pt>
                <c:pt idx="5355">
                  <c:v>107.1</c:v>
                </c:pt>
                <c:pt idx="5356">
                  <c:v>107.12</c:v>
                </c:pt>
                <c:pt idx="5357">
                  <c:v>107.14</c:v>
                </c:pt>
                <c:pt idx="5358">
                  <c:v>107.16</c:v>
                </c:pt>
                <c:pt idx="5359">
                  <c:v>107.18</c:v>
                </c:pt>
                <c:pt idx="5360">
                  <c:v>107.2</c:v>
                </c:pt>
                <c:pt idx="5361">
                  <c:v>107.22</c:v>
                </c:pt>
                <c:pt idx="5362">
                  <c:v>107.24</c:v>
                </c:pt>
                <c:pt idx="5363">
                  <c:v>107.26</c:v>
                </c:pt>
                <c:pt idx="5364">
                  <c:v>107.28</c:v>
                </c:pt>
                <c:pt idx="5365">
                  <c:v>107.3</c:v>
                </c:pt>
                <c:pt idx="5366">
                  <c:v>107.32</c:v>
                </c:pt>
                <c:pt idx="5367">
                  <c:v>107.34</c:v>
                </c:pt>
                <c:pt idx="5368">
                  <c:v>107.36</c:v>
                </c:pt>
                <c:pt idx="5369">
                  <c:v>107.38</c:v>
                </c:pt>
                <c:pt idx="5370">
                  <c:v>107.4</c:v>
                </c:pt>
                <c:pt idx="5371">
                  <c:v>107.42</c:v>
                </c:pt>
                <c:pt idx="5372">
                  <c:v>107.44</c:v>
                </c:pt>
                <c:pt idx="5373">
                  <c:v>107.46</c:v>
                </c:pt>
                <c:pt idx="5374">
                  <c:v>107.48</c:v>
                </c:pt>
                <c:pt idx="5375">
                  <c:v>107.5</c:v>
                </c:pt>
                <c:pt idx="5376">
                  <c:v>107.52</c:v>
                </c:pt>
                <c:pt idx="5377">
                  <c:v>107.54</c:v>
                </c:pt>
                <c:pt idx="5378">
                  <c:v>107.56</c:v>
                </c:pt>
                <c:pt idx="5379">
                  <c:v>107.58</c:v>
                </c:pt>
                <c:pt idx="5380">
                  <c:v>107.6</c:v>
                </c:pt>
                <c:pt idx="5381">
                  <c:v>107.62</c:v>
                </c:pt>
                <c:pt idx="5382">
                  <c:v>107.64</c:v>
                </c:pt>
                <c:pt idx="5383">
                  <c:v>107.66</c:v>
                </c:pt>
                <c:pt idx="5384">
                  <c:v>107.68</c:v>
                </c:pt>
                <c:pt idx="5385">
                  <c:v>107.7</c:v>
                </c:pt>
                <c:pt idx="5386">
                  <c:v>107.72</c:v>
                </c:pt>
                <c:pt idx="5387">
                  <c:v>107.74</c:v>
                </c:pt>
                <c:pt idx="5388">
                  <c:v>107.76</c:v>
                </c:pt>
                <c:pt idx="5389">
                  <c:v>107.78</c:v>
                </c:pt>
                <c:pt idx="5390">
                  <c:v>107.8</c:v>
                </c:pt>
                <c:pt idx="5391">
                  <c:v>107.82</c:v>
                </c:pt>
                <c:pt idx="5392">
                  <c:v>107.84</c:v>
                </c:pt>
                <c:pt idx="5393">
                  <c:v>107.86</c:v>
                </c:pt>
                <c:pt idx="5394">
                  <c:v>107.88</c:v>
                </c:pt>
                <c:pt idx="5395">
                  <c:v>107.9</c:v>
                </c:pt>
                <c:pt idx="5396">
                  <c:v>107.92</c:v>
                </c:pt>
                <c:pt idx="5397">
                  <c:v>107.94</c:v>
                </c:pt>
                <c:pt idx="5398">
                  <c:v>107.96</c:v>
                </c:pt>
                <c:pt idx="5399">
                  <c:v>107.98</c:v>
                </c:pt>
                <c:pt idx="5400">
                  <c:v>108</c:v>
                </c:pt>
                <c:pt idx="5401">
                  <c:v>108.02</c:v>
                </c:pt>
                <c:pt idx="5402">
                  <c:v>108.04</c:v>
                </c:pt>
                <c:pt idx="5403">
                  <c:v>108.06</c:v>
                </c:pt>
                <c:pt idx="5404">
                  <c:v>108.08</c:v>
                </c:pt>
                <c:pt idx="5405">
                  <c:v>108.1</c:v>
                </c:pt>
                <c:pt idx="5406">
                  <c:v>108.12</c:v>
                </c:pt>
                <c:pt idx="5407">
                  <c:v>108.14</c:v>
                </c:pt>
                <c:pt idx="5408">
                  <c:v>108.16</c:v>
                </c:pt>
                <c:pt idx="5409">
                  <c:v>108.18</c:v>
                </c:pt>
                <c:pt idx="5410">
                  <c:v>108.2</c:v>
                </c:pt>
                <c:pt idx="5411">
                  <c:v>108.22</c:v>
                </c:pt>
                <c:pt idx="5412">
                  <c:v>108.24</c:v>
                </c:pt>
                <c:pt idx="5413">
                  <c:v>108.26</c:v>
                </c:pt>
                <c:pt idx="5414">
                  <c:v>108.28</c:v>
                </c:pt>
                <c:pt idx="5415">
                  <c:v>108.3</c:v>
                </c:pt>
                <c:pt idx="5416">
                  <c:v>108.32</c:v>
                </c:pt>
                <c:pt idx="5417">
                  <c:v>108.34</c:v>
                </c:pt>
                <c:pt idx="5418">
                  <c:v>108.36</c:v>
                </c:pt>
                <c:pt idx="5419">
                  <c:v>108.38</c:v>
                </c:pt>
                <c:pt idx="5420">
                  <c:v>108.4</c:v>
                </c:pt>
                <c:pt idx="5421">
                  <c:v>108.42</c:v>
                </c:pt>
                <c:pt idx="5422">
                  <c:v>108.44</c:v>
                </c:pt>
                <c:pt idx="5423">
                  <c:v>108.46</c:v>
                </c:pt>
                <c:pt idx="5424">
                  <c:v>108.48</c:v>
                </c:pt>
                <c:pt idx="5425">
                  <c:v>108.5</c:v>
                </c:pt>
                <c:pt idx="5426">
                  <c:v>108.52</c:v>
                </c:pt>
                <c:pt idx="5427">
                  <c:v>108.54</c:v>
                </c:pt>
                <c:pt idx="5428">
                  <c:v>108.56</c:v>
                </c:pt>
                <c:pt idx="5429">
                  <c:v>108.58</c:v>
                </c:pt>
                <c:pt idx="5430">
                  <c:v>108.6</c:v>
                </c:pt>
                <c:pt idx="5431">
                  <c:v>108.62</c:v>
                </c:pt>
                <c:pt idx="5432">
                  <c:v>108.64</c:v>
                </c:pt>
                <c:pt idx="5433">
                  <c:v>108.66</c:v>
                </c:pt>
                <c:pt idx="5434">
                  <c:v>108.68</c:v>
                </c:pt>
                <c:pt idx="5435">
                  <c:v>108.7</c:v>
                </c:pt>
                <c:pt idx="5436">
                  <c:v>108.72</c:v>
                </c:pt>
                <c:pt idx="5437">
                  <c:v>108.74</c:v>
                </c:pt>
                <c:pt idx="5438">
                  <c:v>108.76</c:v>
                </c:pt>
                <c:pt idx="5439">
                  <c:v>108.78</c:v>
                </c:pt>
                <c:pt idx="5440">
                  <c:v>108.8</c:v>
                </c:pt>
                <c:pt idx="5441">
                  <c:v>108.82</c:v>
                </c:pt>
                <c:pt idx="5442">
                  <c:v>108.84</c:v>
                </c:pt>
                <c:pt idx="5443">
                  <c:v>108.86</c:v>
                </c:pt>
                <c:pt idx="5444">
                  <c:v>108.88</c:v>
                </c:pt>
                <c:pt idx="5445">
                  <c:v>108.9</c:v>
                </c:pt>
                <c:pt idx="5446">
                  <c:v>108.92</c:v>
                </c:pt>
                <c:pt idx="5447">
                  <c:v>108.94</c:v>
                </c:pt>
                <c:pt idx="5448">
                  <c:v>108.96</c:v>
                </c:pt>
                <c:pt idx="5449">
                  <c:v>108.98</c:v>
                </c:pt>
                <c:pt idx="5450">
                  <c:v>109</c:v>
                </c:pt>
                <c:pt idx="5451">
                  <c:v>109.02</c:v>
                </c:pt>
                <c:pt idx="5452">
                  <c:v>109.04</c:v>
                </c:pt>
                <c:pt idx="5453">
                  <c:v>109.06</c:v>
                </c:pt>
                <c:pt idx="5454">
                  <c:v>109.08</c:v>
                </c:pt>
                <c:pt idx="5455">
                  <c:v>109.1</c:v>
                </c:pt>
                <c:pt idx="5456">
                  <c:v>109.12</c:v>
                </c:pt>
                <c:pt idx="5457">
                  <c:v>109.14</c:v>
                </c:pt>
                <c:pt idx="5458">
                  <c:v>109.16</c:v>
                </c:pt>
                <c:pt idx="5459">
                  <c:v>109.18</c:v>
                </c:pt>
                <c:pt idx="5460">
                  <c:v>109.2</c:v>
                </c:pt>
                <c:pt idx="5461">
                  <c:v>109.22</c:v>
                </c:pt>
                <c:pt idx="5462">
                  <c:v>109.24</c:v>
                </c:pt>
                <c:pt idx="5463">
                  <c:v>109.26</c:v>
                </c:pt>
                <c:pt idx="5464">
                  <c:v>109.28</c:v>
                </c:pt>
                <c:pt idx="5465">
                  <c:v>109.3</c:v>
                </c:pt>
                <c:pt idx="5466">
                  <c:v>109.32</c:v>
                </c:pt>
                <c:pt idx="5467">
                  <c:v>109.34</c:v>
                </c:pt>
                <c:pt idx="5468">
                  <c:v>109.36</c:v>
                </c:pt>
                <c:pt idx="5469">
                  <c:v>109.38</c:v>
                </c:pt>
                <c:pt idx="5470">
                  <c:v>109.4</c:v>
                </c:pt>
                <c:pt idx="5471">
                  <c:v>109.42</c:v>
                </c:pt>
                <c:pt idx="5472">
                  <c:v>109.44</c:v>
                </c:pt>
                <c:pt idx="5473">
                  <c:v>109.46</c:v>
                </c:pt>
                <c:pt idx="5474">
                  <c:v>109.48</c:v>
                </c:pt>
                <c:pt idx="5475">
                  <c:v>109.5</c:v>
                </c:pt>
                <c:pt idx="5476">
                  <c:v>109.52</c:v>
                </c:pt>
                <c:pt idx="5477">
                  <c:v>109.54</c:v>
                </c:pt>
                <c:pt idx="5478">
                  <c:v>109.56</c:v>
                </c:pt>
                <c:pt idx="5479">
                  <c:v>109.58</c:v>
                </c:pt>
                <c:pt idx="5480">
                  <c:v>109.6</c:v>
                </c:pt>
                <c:pt idx="5481">
                  <c:v>109.62</c:v>
                </c:pt>
                <c:pt idx="5482">
                  <c:v>109.64</c:v>
                </c:pt>
                <c:pt idx="5483">
                  <c:v>109.66</c:v>
                </c:pt>
                <c:pt idx="5484">
                  <c:v>109.68</c:v>
                </c:pt>
                <c:pt idx="5485">
                  <c:v>109.7</c:v>
                </c:pt>
                <c:pt idx="5486">
                  <c:v>109.72</c:v>
                </c:pt>
                <c:pt idx="5487">
                  <c:v>109.74</c:v>
                </c:pt>
                <c:pt idx="5488">
                  <c:v>109.76</c:v>
                </c:pt>
                <c:pt idx="5489">
                  <c:v>109.78</c:v>
                </c:pt>
                <c:pt idx="5490">
                  <c:v>109.8</c:v>
                </c:pt>
                <c:pt idx="5491">
                  <c:v>109.82</c:v>
                </c:pt>
                <c:pt idx="5492">
                  <c:v>109.84</c:v>
                </c:pt>
                <c:pt idx="5493">
                  <c:v>109.86</c:v>
                </c:pt>
                <c:pt idx="5494">
                  <c:v>109.88</c:v>
                </c:pt>
                <c:pt idx="5495">
                  <c:v>109.9</c:v>
                </c:pt>
                <c:pt idx="5496">
                  <c:v>109.92</c:v>
                </c:pt>
                <c:pt idx="5497">
                  <c:v>109.94</c:v>
                </c:pt>
                <c:pt idx="5498">
                  <c:v>109.96</c:v>
                </c:pt>
                <c:pt idx="5499">
                  <c:v>109.98</c:v>
                </c:pt>
                <c:pt idx="5500">
                  <c:v>110</c:v>
                </c:pt>
                <c:pt idx="5501">
                  <c:v>110.02</c:v>
                </c:pt>
                <c:pt idx="5502">
                  <c:v>110.04</c:v>
                </c:pt>
                <c:pt idx="5503">
                  <c:v>110.06</c:v>
                </c:pt>
                <c:pt idx="5504">
                  <c:v>110.08</c:v>
                </c:pt>
                <c:pt idx="5505">
                  <c:v>110.1</c:v>
                </c:pt>
                <c:pt idx="5506">
                  <c:v>110.12</c:v>
                </c:pt>
                <c:pt idx="5507">
                  <c:v>110.14</c:v>
                </c:pt>
                <c:pt idx="5508">
                  <c:v>110.16</c:v>
                </c:pt>
                <c:pt idx="5509">
                  <c:v>110.18</c:v>
                </c:pt>
                <c:pt idx="5510">
                  <c:v>110.2</c:v>
                </c:pt>
                <c:pt idx="5511">
                  <c:v>110.22</c:v>
                </c:pt>
                <c:pt idx="5512">
                  <c:v>110.24</c:v>
                </c:pt>
                <c:pt idx="5513">
                  <c:v>110.26</c:v>
                </c:pt>
                <c:pt idx="5514">
                  <c:v>110.28</c:v>
                </c:pt>
                <c:pt idx="5515">
                  <c:v>110.3</c:v>
                </c:pt>
                <c:pt idx="5516">
                  <c:v>110.32</c:v>
                </c:pt>
                <c:pt idx="5517">
                  <c:v>110.34</c:v>
                </c:pt>
                <c:pt idx="5518">
                  <c:v>110.36</c:v>
                </c:pt>
                <c:pt idx="5519">
                  <c:v>110.38</c:v>
                </c:pt>
                <c:pt idx="5520">
                  <c:v>110.4</c:v>
                </c:pt>
                <c:pt idx="5521">
                  <c:v>110.42</c:v>
                </c:pt>
                <c:pt idx="5522">
                  <c:v>110.44</c:v>
                </c:pt>
                <c:pt idx="5523">
                  <c:v>110.46</c:v>
                </c:pt>
                <c:pt idx="5524">
                  <c:v>110.48</c:v>
                </c:pt>
                <c:pt idx="5525">
                  <c:v>110.5</c:v>
                </c:pt>
                <c:pt idx="5526">
                  <c:v>110.52</c:v>
                </c:pt>
                <c:pt idx="5527">
                  <c:v>110.54</c:v>
                </c:pt>
                <c:pt idx="5528">
                  <c:v>110.56</c:v>
                </c:pt>
                <c:pt idx="5529">
                  <c:v>110.58</c:v>
                </c:pt>
                <c:pt idx="5530">
                  <c:v>110.6</c:v>
                </c:pt>
                <c:pt idx="5531">
                  <c:v>110.62</c:v>
                </c:pt>
                <c:pt idx="5532">
                  <c:v>110.64</c:v>
                </c:pt>
                <c:pt idx="5533">
                  <c:v>110.66</c:v>
                </c:pt>
                <c:pt idx="5534">
                  <c:v>110.68</c:v>
                </c:pt>
                <c:pt idx="5535">
                  <c:v>110.7</c:v>
                </c:pt>
                <c:pt idx="5536">
                  <c:v>110.72</c:v>
                </c:pt>
                <c:pt idx="5537">
                  <c:v>110.74</c:v>
                </c:pt>
                <c:pt idx="5538">
                  <c:v>110.76</c:v>
                </c:pt>
                <c:pt idx="5539">
                  <c:v>110.78</c:v>
                </c:pt>
                <c:pt idx="5540">
                  <c:v>110.8</c:v>
                </c:pt>
                <c:pt idx="5541">
                  <c:v>110.82</c:v>
                </c:pt>
                <c:pt idx="5542">
                  <c:v>110.84</c:v>
                </c:pt>
                <c:pt idx="5543">
                  <c:v>110.86</c:v>
                </c:pt>
                <c:pt idx="5544">
                  <c:v>110.88</c:v>
                </c:pt>
                <c:pt idx="5545">
                  <c:v>110.9</c:v>
                </c:pt>
                <c:pt idx="5546">
                  <c:v>110.92</c:v>
                </c:pt>
                <c:pt idx="5547">
                  <c:v>110.94</c:v>
                </c:pt>
                <c:pt idx="5548">
                  <c:v>110.96</c:v>
                </c:pt>
                <c:pt idx="5549">
                  <c:v>110.98</c:v>
                </c:pt>
                <c:pt idx="5550">
                  <c:v>111</c:v>
                </c:pt>
                <c:pt idx="5551">
                  <c:v>111.02</c:v>
                </c:pt>
                <c:pt idx="5552">
                  <c:v>111.04</c:v>
                </c:pt>
                <c:pt idx="5553">
                  <c:v>111.06</c:v>
                </c:pt>
                <c:pt idx="5554">
                  <c:v>111.08</c:v>
                </c:pt>
                <c:pt idx="5555">
                  <c:v>111.1</c:v>
                </c:pt>
                <c:pt idx="5556">
                  <c:v>111.12</c:v>
                </c:pt>
                <c:pt idx="5557">
                  <c:v>111.14</c:v>
                </c:pt>
                <c:pt idx="5558">
                  <c:v>111.16</c:v>
                </c:pt>
                <c:pt idx="5559">
                  <c:v>111.18</c:v>
                </c:pt>
                <c:pt idx="5560">
                  <c:v>111.2</c:v>
                </c:pt>
                <c:pt idx="5561">
                  <c:v>111.22</c:v>
                </c:pt>
                <c:pt idx="5562">
                  <c:v>111.24</c:v>
                </c:pt>
                <c:pt idx="5563">
                  <c:v>111.26</c:v>
                </c:pt>
                <c:pt idx="5564">
                  <c:v>111.28</c:v>
                </c:pt>
                <c:pt idx="5565">
                  <c:v>111.3</c:v>
                </c:pt>
                <c:pt idx="5566">
                  <c:v>111.32</c:v>
                </c:pt>
                <c:pt idx="5567">
                  <c:v>111.34</c:v>
                </c:pt>
                <c:pt idx="5568">
                  <c:v>111.36</c:v>
                </c:pt>
                <c:pt idx="5569">
                  <c:v>111.38</c:v>
                </c:pt>
                <c:pt idx="5570">
                  <c:v>111.4</c:v>
                </c:pt>
                <c:pt idx="5571">
                  <c:v>111.42</c:v>
                </c:pt>
                <c:pt idx="5572">
                  <c:v>111.44</c:v>
                </c:pt>
                <c:pt idx="5573">
                  <c:v>111.46</c:v>
                </c:pt>
                <c:pt idx="5574">
                  <c:v>111.48</c:v>
                </c:pt>
                <c:pt idx="5575">
                  <c:v>111.5</c:v>
                </c:pt>
                <c:pt idx="5576">
                  <c:v>111.52</c:v>
                </c:pt>
                <c:pt idx="5577">
                  <c:v>111.54</c:v>
                </c:pt>
                <c:pt idx="5578">
                  <c:v>111.56</c:v>
                </c:pt>
                <c:pt idx="5579">
                  <c:v>111.58</c:v>
                </c:pt>
                <c:pt idx="5580">
                  <c:v>111.6</c:v>
                </c:pt>
                <c:pt idx="5581">
                  <c:v>111.62</c:v>
                </c:pt>
                <c:pt idx="5582">
                  <c:v>111.64</c:v>
                </c:pt>
                <c:pt idx="5583">
                  <c:v>111.66</c:v>
                </c:pt>
                <c:pt idx="5584">
                  <c:v>111.68</c:v>
                </c:pt>
                <c:pt idx="5585">
                  <c:v>111.7</c:v>
                </c:pt>
                <c:pt idx="5586">
                  <c:v>111.72</c:v>
                </c:pt>
                <c:pt idx="5587">
                  <c:v>111.74</c:v>
                </c:pt>
                <c:pt idx="5588">
                  <c:v>111.76</c:v>
                </c:pt>
                <c:pt idx="5589">
                  <c:v>111.78</c:v>
                </c:pt>
                <c:pt idx="5590">
                  <c:v>111.8</c:v>
                </c:pt>
                <c:pt idx="5591">
                  <c:v>111.82</c:v>
                </c:pt>
                <c:pt idx="5592">
                  <c:v>111.84</c:v>
                </c:pt>
                <c:pt idx="5593">
                  <c:v>111.86</c:v>
                </c:pt>
                <c:pt idx="5594">
                  <c:v>111.88</c:v>
                </c:pt>
                <c:pt idx="5595">
                  <c:v>111.9</c:v>
                </c:pt>
                <c:pt idx="5596">
                  <c:v>111.92</c:v>
                </c:pt>
                <c:pt idx="5597">
                  <c:v>111.94</c:v>
                </c:pt>
                <c:pt idx="5598">
                  <c:v>111.96</c:v>
                </c:pt>
                <c:pt idx="5599">
                  <c:v>111.98</c:v>
                </c:pt>
                <c:pt idx="5600">
                  <c:v>112</c:v>
                </c:pt>
                <c:pt idx="5601">
                  <c:v>112.02</c:v>
                </c:pt>
                <c:pt idx="5602">
                  <c:v>112.04</c:v>
                </c:pt>
                <c:pt idx="5603">
                  <c:v>112.06</c:v>
                </c:pt>
                <c:pt idx="5604">
                  <c:v>112.08</c:v>
                </c:pt>
                <c:pt idx="5605">
                  <c:v>112.1</c:v>
                </c:pt>
                <c:pt idx="5606">
                  <c:v>112.12</c:v>
                </c:pt>
                <c:pt idx="5607">
                  <c:v>112.14</c:v>
                </c:pt>
                <c:pt idx="5608">
                  <c:v>112.16</c:v>
                </c:pt>
                <c:pt idx="5609">
                  <c:v>112.18</c:v>
                </c:pt>
                <c:pt idx="5610">
                  <c:v>112.2</c:v>
                </c:pt>
                <c:pt idx="5611">
                  <c:v>112.22</c:v>
                </c:pt>
                <c:pt idx="5612">
                  <c:v>112.24</c:v>
                </c:pt>
                <c:pt idx="5613">
                  <c:v>112.26</c:v>
                </c:pt>
                <c:pt idx="5614">
                  <c:v>112.28</c:v>
                </c:pt>
                <c:pt idx="5615">
                  <c:v>112.3</c:v>
                </c:pt>
                <c:pt idx="5616">
                  <c:v>112.32</c:v>
                </c:pt>
                <c:pt idx="5617">
                  <c:v>112.34</c:v>
                </c:pt>
                <c:pt idx="5618">
                  <c:v>112.36</c:v>
                </c:pt>
                <c:pt idx="5619">
                  <c:v>112.38</c:v>
                </c:pt>
                <c:pt idx="5620">
                  <c:v>112.4</c:v>
                </c:pt>
                <c:pt idx="5621">
                  <c:v>112.42</c:v>
                </c:pt>
                <c:pt idx="5622">
                  <c:v>112.44</c:v>
                </c:pt>
                <c:pt idx="5623">
                  <c:v>112.46</c:v>
                </c:pt>
                <c:pt idx="5624">
                  <c:v>112.48</c:v>
                </c:pt>
                <c:pt idx="5625">
                  <c:v>112.5</c:v>
                </c:pt>
                <c:pt idx="5626">
                  <c:v>112.52</c:v>
                </c:pt>
                <c:pt idx="5627">
                  <c:v>112.54</c:v>
                </c:pt>
                <c:pt idx="5628">
                  <c:v>112.56</c:v>
                </c:pt>
                <c:pt idx="5629">
                  <c:v>112.58</c:v>
                </c:pt>
                <c:pt idx="5630">
                  <c:v>112.6</c:v>
                </c:pt>
                <c:pt idx="5631">
                  <c:v>112.62</c:v>
                </c:pt>
                <c:pt idx="5632">
                  <c:v>112.64</c:v>
                </c:pt>
                <c:pt idx="5633">
                  <c:v>112.66</c:v>
                </c:pt>
                <c:pt idx="5634">
                  <c:v>112.68</c:v>
                </c:pt>
                <c:pt idx="5635">
                  <c:v>112.7</c:v>
                </c:pt>
                <c:pt idx="5636">
                  <c:v>112.72</c:v>
                </c:pt>
                <c:pt idx="5637">
                  <c:v>112.74</c:v>
                </c:pt>
                <c:pt idx="5638">
                  <c:v>112.76</c:v>
                </c:pt>
                <c:pt idx="5639">
                  <c:v>112.78</c:v>
                </c:pt>
                <c:pt idx="5640">
                  <c:v>112.8</c:v>
                </c:pt>
                <c:pt idx="5641">
                  <c:v>112.82</c:v>
                </c:pt>
                <c:pt idx="5642">
                  <c:v>112.84</c:v>
                </c:pt>
                <c:pt idx="5643">
                  <c:v>112.86</c:v>
                </c:pt>
                <c:pt idx="5644">
                  <c:v>112.88</c:v>
                </c:pt>
                <c:pt idx="5645">
                  <c:v>112.9</c:v>
                </c:pt>
                <c:pt idx="5646">
                  <c:v>112.92</c:v>
                </c:pt>
                <c:pt idx="5647">
                  <c:v>112.94</c:v>
                </c:pt>
                <c:pt idx="5648">
                  <c:v>112.96</c:v>
                </c:pt>
                <c:pt idx="5649">
                  <c:v>112.98</c:v>
                </c:pt>
                <c:pt idx="5650">
                  <c:v>113</c:v>
                </c:pt>
                <c:pt idx="5651">
                  <c:v>113.02</c:v>
                </c:pt>
                <c:pt idx="5652">
                  <c:v>113.04</c:v>
                </c:pt>
                <c:pt idx="5653">
                  <c:v>113.06</c:v>
                </c:pt>
                <c:pt idx="5654">
                  <c:v>113.08</c:v>
                </c:pt>
                <c:pt idx="5655">
                  <c:v>113.1</c:v>
                </c:pt>
                <c:pt idx="5656">
                  <c:v>113.12</c:v>
                </c:pt>
                <c:pt idx="5657">
                  <c:v>113.14</c:v>
                </c:pt>
                <c:pt idx="5658">
                  <c:v>113.16</c:v>
                </c:pt>
                <c:pt idx="5659">
                  <c:v>113.18</c:v>
                </c:pt>
                <c:pt idx="5660">
                  <c:v>113.2</c:v>
                </c:pt>
                <c:pt idx="5661">
                  <c:v>113.22</c:v>
                </c:pt>
                <c:pt idx="5662">
                  <c:v>113.24</c:v>
                </c:pt>
                <c:pt idx="5663">
                  <c:v>113.26</c:v>
                </c:pt>
                <c:pt idx="5664">
                  <c:v>113.28</c:v>
                </c:pt>
                <c:pt idx="5665">
                  <c:v>113.3</c:v>
                </c:pt>
                <c:pt idx="5666">
                  <c:v>113.32</c:v>
                </c:pt>
                <c:pt idx="5667">
                  <c:v>113.34</c:v>
                </c:pt>
                <c:pt idx="5668">
                  <c:v>113.36</c:v>
                </c:pt>
                <c:pt idx="5669">
                  <c:v>113.38</c:v>
                </c:pt>
                <c:pt idx="5670">
                  <c:v>113.4</c:v>
                </c:pt>
                <c:pt idx="5671">
                  <c:v>113.42</c:v>
                </c:pt>
                <c:pt idx="5672">
                  <c:v>113.44</c:v>
                </c:pt>
                <c:pt idx="5673">
                  <c:v>113.46</c:v>
                </c:pt>
                <c:pt idx="5674">
                  <c:v>113.48</c:v>
                </c:pt>
                <c:pt idx="5675">
                  <c:v>113.5</c:v>
                </c:pt>
                <c:pt idx="5676">
                  <c:v>113.52</c:v>
                </c:pt>
                <c:pt idx="5677">
                  <c:v>113.54</c:v>
                </c:pt>
                <c:pt idx="5678">
                  <c:v>113.56</c:v>
                </c:pt>
                <c:pt idx="5679">
                  <c:v>113.58</c:v>
                </c:pt>
                <c:pt idx="5680">
                  <c:v>113.6</c:v>
                </c:pt>
                <c:pt idx="5681">
                  <c:v>113.62</c:v>
                </c:pt>
                <c:pt idx="5682">
                  <c:v>113.64</c:v>
                </c:pt>
                <c:pt idx="5683">
                  <c:v>113.66</c:v>
                </c:pt>
                <c:pt idx="5684">
                  <c:v>113.68</c:v>
                </c:pt>
                <c:pt idx="5685">
                  <c:v>113.7</c:v>
                </c:pt>
                <c:pt idx="5686">
                  <c:v>113.72</c:v>
                </c:pt>
                <c:pt idx="5687">
                  <c:v>113.74</c:v>
                </c:pt>
                <c:pt idx="5688">
                  <c:v>113.76</c:v>
                </c:pt>
                <c:pt idx="5689">
                  <c:v>113.78</c:v>
                </c:pt>
                <c:pt idx="5690">
                  <c:v>113.8</c:v>
                </c:pt>
                <c:pt idx="5691">
                  <c:v>113.82</c:v>
                </c:pt>
                <c:pt idx="5692">
                  <c:v>113.84</c:v>
                </c:pt>
                <c:pt idx="5693">
                  <c:v>113.86</c:v>
                </c:pt>
                <c:pt idx="5694">
                  <c:v>113.88</c:v>
                </c:pt>
                <c:pt idx="5695">
                  <c:v>113.9</c:v>
                </c:pt>
                <c:pt idx="5696">
                  <c:v>113.92</c:v>
                </c:pt>
                <c:pt idx="5697">
                  <c:v>113.94</c:v>
                </c:pt>
                <c:pt idx="5698">
                  <c:v>113.96</c:v>
                </c:pt>
                <c:pt idx="5699">
                  <c:v>113.98</c:v>
                </c:pt>
                <c:pt idx="5700">
                  <c:v>114</c:v>
                </c:pt>
                <c:pt idx="5701">
                  <c:v>114.02</c:v>
                </c:pt>
                <c:pt idx="5702">
                  <c:v>114.04</c:v>
                </c:pt>
                <c:pt idx="5703">
                  <c:v>114.06</c:v>
                </c:pt>
                <c:pt idx="5704">
                  <c:v>114.08</c:v>
                </c:pt>
                <c:pt idx="5705">
                  <c:v>114.1</c:v>
                </c:pt>
                <c:pt idx="5706">
                  <c:v>114.12</c:v>
                </c:pt>
                <c:pt idx="5707">
                  <c:v>114.14</c:v>
                </c:pt>
                <c:pt idx="5708">
                  <c:v>114.16</c:v>
                </c:pt>
                <c:pt idx="5709">
                  <c:v>114.18</c:v>
                </c:pt>
                <c:pt idx="5710">
                  <c:v>114.2</c:v>
                </c:pt>
                <c:pt idx="5711">
                  <c:v>114.22</c:v>
                </c:pt>
                <c:pt idx="5712">
                  <c:v>114.24</c:v>
                </c:pt>
                <c:pt idx="5713">
                  <c:v>114.26</c:v>
                </c:pt>
                <c:pt idx="5714">
                  <c:v>114.28</c:v>
                </c:pt>
                <c:pt idx="5715">
                  <c:v>114.3</c:v>
                </c:pt>
                <c:pt idx="5716">
                  <c:v>114.32</c:v>
                </c:pt>
                <c:pt idx="5717">
                  <c:v>114.34</c:v>
                </c:pt>
                <c:pt idx="5718">
                  <c:v>114.36</c:v>
                </c:pt>
                <c:pt idx="5719">
                  <c:v>114.38</c:v>
                </c:pt>
                <c:pt idx="5720">
                  <c:v>114.4</c:v>
                </c:pt>
                <c:pt idx="5721">
                  <c:v>114.42</c:v>
                </c:pt>
                <c:pt idx="5722">
                  <c:v>114.44</c:v>
                </c:pt>
                <c:pt idx="5723">
                  <c:v>114.46</c:v>
                </c:pt>
                <c:pt idx="5724">
                  <c:v>114.48</c:v>
                </c:pt>
                <c:pt idx="5725">
                  <c:v>114.5</c:v>
                </c:pt>
                <c:pt idx="5726">
                  <c:v>114.52</c:v>
                </c:pt>
                <c:pt idx="5727">
                  <c:v>114.54</c:v>
                </c:pt>
                <c:pt idx="5728">
                  <c:v>114.56</c:v>
                </c:pt>
                <c:pt idx="5729">
                  <c:v>114.58</c:v>
                </c:pt>
                <c:pt idx="5730">
                  <c:v>114.6</c:v>
                </c:pt>
                <c:pt idx="5731">
                  <c:v>114.62</c:v>
                </c:pt>
                <c:pt idx="5732">
                  <c:v>114.64</c:v>
                </c:pt>
                <c:pt idx="5733">
                  <c:v>114.66</c:v>
                </c:pt>
                <c:pt idx="5734">
                  <c:v>114.68</c:v>
                </c:pt>
                <c:pt idx="5735">
                  <c:v>114.7</c:v>
                </c:pt>
                <c:pt idx="5736">
                  <c:v>114.72</c:v>
                </c:pt>
                <c:pt idx="5737">
                  <c:v>114.74</c:v>
                </c:pt>
                <c:pt idx="5738">
                  <c:v>114.76</c:v>
                </c:pt>
                <c:pt idx="5739">
                  <c:v>114.78</c:v>
                </c:pt>
                <c:pt idx="5740">
                  <c:v>114.8</c:v>
                </c:pt>
                <c:pt idx="5741">
                  <c:v>114.82</c:v>
                </c:pt>
                <c:pt idx="5742">
                  <c:v>114.84</c:v>
                </c:pt>
                <c:pt idx="5743">
                  <c:v>114.86</c:v>
                </c:pt>
                <c:pt idx="5744">
                  <c:v>114.88</c:v>
                </c:pt>
                <c:pt idx="5745">
                  <c:v>114.9</c:v>
                </c:pt>
                <c:pt idx="5746">
                  <c:v>114.92</c:v>
                </c:pt>
                <c:pt idx="5747">
                  <c:v>114.94</c:v>
                </c:pt>
                <c:pt idx="5748">
                  <c:v>114.96</c:v>
                </c:pt>
                <c:pt idx="5749">
                  <c:v>114.98</c:v>
                </c:pt>
                <c:pt idx="5750">
                  <c:v>115</c:v>
                </c:pt>
                <c:pt idx="5751">
                  <c:v>115.02</c:v>
                </c:pt>
                <c:pt idx="5752">
                  <c:v>115.04</c:v>
                </c:pt>
                <c:pt idx="5753">
                  <c:v>115.06</c:v>
                </c:pt>
                <c:pt idx="5754">
                  <c:v>115.08</c:v>
                </c:pt>
                <c:pt idx="5755">
                  <c:v>115.1</c:v>
                </c:pt>
                <c:pt idx="5756">
                  <c:v>115.12</c:v>
                </c:pt>
                <c:pt idx="5757">
                  <c:v>115.14</c:v>
                </c:pt>
                <c:pt idx="5758">
                  <c:v>115.16</c:v>
                </c:pt>
                <c:pt idx="5759">
                  <c:v>115.18</c:v>
                </c:pt>
                <c:pt idx="5760">
                  <c:v>115.2</c:v>
                </c:pt>
                <c:pt idx="5761">
                  <c:v>115.22</c:v>
                </c:pt>
                <c:pt idx="5762">
                  <c:v>115.24</c:v>
                </c:pt>
                <c:pt idx="5763">
                  <c:v>115.26</c:v>
                </c:pt>
                <c:pt idx="5764">
                  <c:v>115.28</c:v>
                </c:pt>
                <c:pt idx="5765">
                  <c:v>115.3</c:v>
                </c:pt>
                <c:pt idx="5766">
                  <c:v>115.32</c:v>
                </c:pt>
                <c:pt idx="5767">
                  <c:v>115.34</c:v>
                </c:pt>
                <c:pt idx="5768">
                  <c:v>115.36</c:v>
                </c:pt>
                <c:pt idx="5769">
                  <c:v>115.38</c:v>
                </c:pt>
                <c:pt idx="5770">
                  <c:v>115.4</c:v>
                </c:pt>
                <c:pt idx="5771">
                  <c:v>115.42</c:v>
                </c:pt>
                <c:pt idx="5772">
                  <c:v>115.44</c:v>
                </c:pt>
                <c:pt idx="5773">
                  <c:v>115.46</c:v>
                </c:pt>
                <c:pt idx="5774">
                  <c:v>115.48</c:v>
                </c:pt>
                <c:pt idx="5775">
                  <c:v>115.5</c:v>
                </c:pt>
                <c:pt idx="5776">
                  <c:v>115.52</c:v>
                </c:pt>
                <c:pt idx="5777">
                  <c:v>115.54</c:v>
                </c:pt>
                <c:pt idx="5778">
                  <c:v>115.56</c:v>
                </c:pt>
                <c:pt idx="5779">
                  <c:v>115.58</c:v>
                </c:pt>
                <c:pt idx="5780">
                  <c:v>115.6</c:v>
                </c:pt>
                <c:pt idx="5781">
                  <c:v>115.62</c:v>
                </c:pt>
                <c:pt idx="5782">
                  <c:v>115.64</c:v>
                </c:pt>
                <c:pt idx="5783">
                  <c:v>115.66</c:v>
                </c:pt>
                <c:pt idx="5784">
                  <c:v>115.68</c:v>
                </c:pt>
                <c:pt idx="5785">
                  <c:v>115.7</c:v>
                </c:pt>
                <c:pt idx="5786">
                  <c:v>115.72</c:v>
                </c:pt>
                <c:pt idx="5787">
                  <c:v>115.74</c:v>
                </c:pt>
                <c:pt idx="5788">
                  <c:v>115.76</c:v>
                </c:pt>
                <c:pt idx="5789">
                  <c:v>115.78</c:v>
                </c:pt>
                <c:pt idx="5790">
                  <c:v>115.8</c:v>
                </c:pt>
                <c:pt idx="5791">
                  <c:v>115.82</c:v>
                </c:pt>
                <c:pt idx="5792">
                  <c:v>115.84</c:v>
                </c:pt>
                <c:pt idx="5793">
                  <c:v>115.86</c:v>
                </c:pt>
                <c:pt idx="5794">
                  <c:v>115.88</c:v>
                </c:pt>
                <c:pt idx="5795">
                  <c:v>115.9</c:v>
                </c:pt>
                <c:pt idx="5796">
                  <c:v>115.92</c:v>
                </c:pt>
                <c:pt idx="5797">
                  <c:v>115.94</c:v>
                </c:pt>
                <c:pt idx="5798">
                  <c:v>115.96</c:v>
                </c:pt>
                <c:pt idx="5799">
                  <c:v>115.98</c:v>
                </c:pt>
                <c:pt idx="5800">
                  <c:v>116</c:v>
                </c:pt>
                <c:pt idx="5801">
                  <c:v>116.02</c:v>
                </c:pt>
                <c:pt idx="5802">
                  <c:v>116.04</c:v>
                </c:pt>
                <c:pt idx="5803">
                  <c:v>116.06</c:v>
                </c:pt>
                <c:pt idx="5804">
                  <c:v>116.08</c:v>
                </c:pt>
                <c:pt idx="5805">
                  <c:v>116.1</c:v>
                </c:pt>
                <c:pt idx="5806">
                  <c:v>116.12</c:v>
                </c:pt>
                <c:pt idx="5807">
                  <c:v>116.14</c:v>
                </c:pt>
                <c:pt idx="5808">
                  <c:v>116.16</c:v>
                </c:pt>
                <c:pt idx="5809">
                  <c:v>116.18</c:v>
                </c:pt>
                <c:pt idx="5810">
                  <c:v>116.2</c:v>
                </c:pt>
                <c:pt idx="5811">
                  <c:v>116.22</c:v>
                </c:pt>
                <c:pt idx="5812">
                  <c:v>116.24</c:v>
                </c:pt>
                <c:pt idx="5813">
                  <c:v>116.26</c:v>
                </c:pt>
                <c:pt idx="5814">
                  <c:v>116.28</c:v>
                </c:pt>
                <c:pt idx="5815">
                  <c:v>116.3</c:v>
                </c:pt>
                <c:pt idx="5816">
                  <c:v>116.32</c:v>
                </c:pt>
                <c:pt idx="5817">
                  <c:v>116.34</c:v>
                </c:pt>
                <c:pt idx="5818">
                  <c:v>116.36</c:v>
                </c:pt>
                <c:pt idx="5819">
                  <c:v>116.38</c:v>
                </c:pt>
                <c:pt idx="5820">
                  <c:v>116.4</c:v>
                </c:pt>
                <c:pt idx="5821">
                  <c:v>116.42</c:v>
                </c:pt>
                <c:pt idx="5822">
                  <c:v>116.44</c:v>
                </c:pt>
                <c:pt idx="5823">
                  <c:v>116.46</c:v>
                </c:pt>
                <c:pt idx="5824">
                  <c:v>116.48</c:v>
                </c:pt>
                <c:pt idx="5825">
                  <c:v>116.5</c:v>
                </c:pt>
                <c:pt idx="5826">
                  <c:v>116.52</c:v>
                </c:pt>
                <c:pt idx="5827">
                  <c:v>116.54</c:v>
                </c:pt>
                <c:pt idx="5828">
                  <c:v>116.56</c:v>
                </c:pt>
                <c:pt idx="5829">
                  <c:v>116.58</c:v>
                </c:pt>
                <c:pt idx="5830">
                  <c:v>116.6</c:v>
                </c:pt>
                <c:pt idx="5831">
                  <c:v>116.62</c:v>
                </c:pt>
                <c:pt idx="5832">
                  <c:v>116.64</c:v>
                </c:pt>
                <c:pt idx="5833">
                  <c:v>116.66</c:v>
                </c:pt>
                <c:pt idx="5834">
                  <c:v>116.68</c:v>
                </c:pt>
                <c:pt idx="5835">
                  <c:v>116.7</c:v>
                </c:pt>
                <c:pt idx="5836">
                  <c:v>116.72</c:v>
                </c:pt>
                <c:pt idx="5837">
                  <c:v>116.74</c:v>
                </c:pt>
                <c:pt idx="5838">
                  <c:v>116.76</c:v>
                </c:pt>
                <c:pt idx="5839">
                  <c:v>116.78</c:v>
                </c:pt>
                <c:pt idx="5840">
                  <c:v>116.8</c:v>
                </c:pt>
                <c:pt idx="5841">
                  <c:v>116.82</c:v>
                </c:pt>
                <c:pt idx="5842">
                  <c:v>116.84</c:v>
                </c:pt>
                <c:pt idx="5843">
                  <c:v>116.86</c:v>
                </c:pt>
                <c:pt idx="5844">
                  <c:v>116.88</c:v>
                </c:pt>
                <c:pt idx="5845">
                  <c:v>116.9</c:v>
                </c:pt>
                <c:pt idx="5846">
                  <c:v>116.92</c:v>
                </c:pt>
                <c:pt idx="5847">
                  <c:v>116.94</c:v>
                </c:pt>
                <c:pt idx="5848">
                  <c:v>116.96</c:v>
                </c:pt>
                <c:pt idx="5849">
                  <c:v>116.98</c:v>
                </c:pt>
                <c:pt idx="5850">
                  <c:v>117</c:v>
                </c:pt>
                <c:pt idx="5851">
                  <c:v>117.02</c:v>
                </c:pt>
                <c:pt idx="5852">
                  <c:v>117.04</c:v>
                </c:pt>
                <c:pt idx="5853">
                  <c:v>117.06</c:v>
                </c:pt>
                <c:pt idx="5854">
                  <c:v>117.08</c:v>
                </c:pt>
                <c:pt idx="5855">
                  <c:v>117.1</c:v>
                </c:pt>
                <c:pt idx="5856">
                  <c:v>117.12</c:v>
                </c:pt>
                <c:pt idx="5857">
                  <c:v>117.14</c:v>
                </c:pt>
                <c:pt idx="5858">
                  <c:v>117.16</c:v>
                </c:pt>
                <c:pt idx="5859">
                  <c:v>117.18</c:v>
                </c:pt>
                <c:pt idx="5860">
                  <c:v>117.2</c:v>
                </c:pt>
                <c:pt idx="5861">
                  <c:v>117.22</c:v>
                </c:pt>
                <c:pt idx="5862">
                  <c:v>117.24</c:v>
                </c:pt>
                <c:pt idx="5863">
                  <c:v>117.26</c:v>
                </c:pt>
                <c:pt idx="5864">
                  <c:v>117.28</c:v>
                </c:pt>
                <c:pt idx="5865">
                  <c:v>117.3</c:v>
                </c:pt>
                <c:pt idx="5866">
                  <c:v>117.32</c:v>
                </c:pt>
                <c:pt idx="5867">
                  <c:v>117.34</c:v>
                </c:pt>
                <c:pt idx="5868">
                  <c:v>117.36</c:v>
                </c:pt>
                <c:pt idx="5869">
                  <c:v>117.38</c:v>
                </c:pt>
                <c:pt idx="5870">
                  <c:v>117.4</c:v>
                </c:pt>
                <c:pt idx="5871">
                  <c:v>117.42</c:v>
                </c:pt>
                <c:pt idx="5872">
                  <c:v>117.44</c:v>
                </c:pt>
                <c:pt idx="5873">
                  <c:v>117.46</c:v>
                </c:pt>
                <c:pt idx="5874">
                  <c:v>117.48</c:v>
                </c:pt>
                <c:pt idx="5875">
                  <c:v>117.5</c:v>
                </c:pt>
                <c:pt idx="5876">
                  <c:v>117.52</c:v>
                </c:pt>
                <c:pt idx="5877">
                  <c:v>117.54</c:v>
                </c:pt>
                <c:pt idx="5878">
                  <c:v>117.56</c:v>
                </c:pt>
                <c:pt idx="5879">
                  <c:v>117.58</c:v>
                </c:pt>
                <c:pt idx="5880">
                  <c:v>117.6</c:v>
                </c:pt>
                <c:pt idx="5881">
                  <c:v>117.62</c:v>
                </c:pt>
                <c:pt idx="5882">
                  <c:v>117.64</c:v>
                </c:pt>
                <c:pt idx="5883">
                  <c:v>117.66</c:v>
                </c:pt>
                <c:pt idx="5884">
                  <c:v>117.68</c:v>
                </c:pt>
                <c:pt idx="5885">
                  <c:v>117.7</c:v>
                </c:pt>
                <c:pt idx="5886">
                  <c:v>117.72</c:v>
                </c:pt>
                <c:pt idx="5887">
                  <c:v>117.74</c:v>
                </c:pt>
                <c:pt idx="5888">
                  <c:v>117.76</c:v>
                </c:pt>
                <c:pt idx="5889">
                  <c:v>117.78</c:v>
                </c:pt>
                <c:pt idx="5890">
                  <c:v>117.8</c:v>
                </c:pt>
                <c:pt idx="5891">
                  <c:v>117.82</c:v>
                </c:pt>
                <c:pt idx="5892">
                  <c:v>117.84</c:v>
                </c:pt>
                <c:pt idx="5893">
                  <c:v>117.86</c:v>
                </c:pt>
                <c:pt idx="5894">
                  <c:v>117.88</c:v>
                </c:pt>
                <c:pt idx="5895">
                  <c:v>117.9</c:v>
                </c:pt>
                <c:pt idx="5896">
                  <c:v>117.92</c:v>
                </c:pt>
                <c:pt idx="5897">
                  <c:v>117.94</c:v>
                </c:pt>
                <c:pt idx="5898">
                  <c:v>117.96</c:v>
                </c:pt>
                <c:pt idx="5899">
                  <c:v>117.98</c:v>
                </c:pt>
                <c:pt idx="5900">
                  <c:v>118</c:v>
                </c:pt>
                <c:pt idx="5901">
                  <c:v>118.02</c:v>
                </c:pt>
                <c:pt idx="5902">
                  <c:v>118.04</c:v>
                </c:pt>
                <c:pt idx="5903">
                  <c:v>118.06</c:v>
                </c:pt>
                <c:pt idx="5904">
                  <c:v>118.08</c:v>
                </c:pt>
                <c:pt idx="5905">
                  <c:v>118.1</c:v>
                </c:pt>
                <c:pt idx="5906">
                  <c:v>118.12</c:v>
                </c:pt>
                <c:pt idx="5907">
                  <c:v>118.14</c:v>
                </c:pt>
                <c:pt idx="5908">
                  <c:v>118.16</c:v>
                </c:pt>
                <c:pt idx="5909">
                  <c:v>118.18</c:v>
                </c:pt>
                <c:pt idx="5910">
                  <c:v>118.2</c:v>
                </c:pt>
                <c:pt idx="5911">
                  <c:v>118.22</c:v>
                </c:pt>
                <c:pt idx="5912">
                  <c:v>118.24</c:v>
                </c:pt>
                <c:pt idx="5913">
                  <c:v>118.26</c:v>
                </c:pt>
                <c:pt idx="5914">
                  <c:v>118.28</c:v>
                </c:pt>
                <c:pt idx="5915">
                  <c:v>118.3</c:v>
                </c:pt>
                <c:pt idx="5916">
                  <c:v>118.32</c:v>
                </c:pt>
                <c:pt idx="5917">
                  <c:v>118.34</c:v>
                </c:pt>
                <c:pt idx="5918">
                  <c:v>118.36</c:v>
                </c:pt>
                <c:pt idx="5919">
                  <c:v>118.38</c:v>
                </c:pt>
                <c:pt idx="5920">
                  <c:v>118.4</c:v>
                </c:pt>
                <c:pt idx="5921">
                  <c:v>118.42</c:v>
                </c:pt>
                <c:pt idx="5922">
                  <c:v>118.44</c:v>
                </c:pt>
                <c:pt idx="5923">
                  <c:v>118.46</c:v>
                </c:pt>
                <c:pt idx="5924">
                  <c:v>118.48</c:v>
                </c:pt>
                <c:pt idx="5925">
                  <c:v>118.5</c:v>
                </c:pt>
                <c:pt idx="5926">
                  <c:v>118.52</c:v>
                </c:pt>
                <c:pt idx="5927">
                  <c:v>118.54</c:v>
                </c:pt>
                <c:pt idx="5928">
                  <c:v>118.56</c:v>
                </c:pt>
                <c:pt idx="5929">
                  <c:v>118.58</c:v>
                </c:pt>
                <c:pt idx="5930">
                  <c:v>118.6</c:v>
                </c:pt>
                <c:pt idx="5931">
                  <c:v>118.62</c:v>
                </c:pt>
                <c:pt idx="5932">
                  <c:v>118.64</c:v>
                </c:pt>
                <c:pt idx="5933">
                  <c:v>118.66</c:v>
                </c:pt>
                <c:pt idx="5934">
                  <c:v>118.68</c:v>
                </c:pt>
                <c:pt idx="5935">
                  <c:v>118.7</c:v>
                </c:pt>
                <c:pt idx="5936">
                  <c:v>118.72</c:v>
                </c:pt>
                <c:pt idx="5937">
                  <c:v>118.74</c:v>
                </c:pt>
                <c:pt idx="5938">
                  <c:v>118.76</c:v>
                </c:pt>
                <c:pt idx="5939">
                  <c:v>118.78</c:v>
                </c:pt>
                <c:pt idx="5940">
                  <c:v>118.8</c:v>
                </c:pt>
                <c:pt idx="5941">
                  <c:v>118.82</c:v>
                </c:pt>
                <c:pt idx="5942">
                  <c:v>118.84</c:v>
                </c:pt>
                <c:pt idx="5943">
                  <c:v>118.86</c:v>
                </c:pt>
                <c:pt idx="5944">
                  <c:v>118.88</c:v>
                </c:pt>
                <c:pt idx="5945">
                  <c:v>118.9</c:v>
                </c:pt>
                <c:pt idx="5946">
                  <c:v>118.92</c:v>
                </c:pt>
                <c:pt idx="5947">
                  <c:v>118.94</c:v>
                </c:pt>
                <c:pt idx="5948">
                  <c:v>118.96</c:v>
                </c:pt>
                <c:pt idx="5949">
                  <c:v>118.98</c:v>
                </c:pt>
                <c:pt idx="5950">
                  <c:v>119</c:v>
                </c:pt>
                <c:pt idx="5951">
                  <c:v>119.02</c:v>
                </c:pt>
                <c:pt idx="5952">
                  <c:v>119.04</c:v>
                </c:pt>
                <c:pt idx="5953">
                  <c:v>119.06</c:v>
                </c:pt>
                <c:pt idx="5954">
                  <c:v>119.08</c:v>
                </c:pt>
                <c:pt idx="5955">
                  <c:v>119.1</c:v>
                </c:pt>
                <c:pt idx="5956">
                  <c:v>119.12</c:v>
                </c:pt>
                <c:pt idx="5957">
                  <c:v>119.14</c:v>
                </c:pt>
                <c:pt idx="5958">
                  <c:v>119.16</c:v>
                </c:pt>
                <c:pt idx="5959">
                  <c:v>119.18</c:v>
                </c:pt>
                <c:pt idx="5960">
                  <c:v>119.2</c:v>
                </c:pt>
                <c:pt idx="5961">
                  <c:v>119.22</c:v>
                </c:pt>
                <c:pt idx="5962">
                  <c:v>119.24</c:v>
                </c:pt>
                <c:pt idx="5963">
                  <c:v>119.26</c:v>
                </c:pt>
                <c:pt idx="5964">
                  <c:v>119.28</c:v>
                </c:pt>
                <c:pt idx="5965">
                  <c:v>119.3</c:v>
                </c:pt>
                <c:pt idx="5966">
                  <c:v>119.32</c:v>
                </c:pt>
                <c:pt idx="5967">
                  <c:v>119.34</c:v>
                </c:pt>
                <c:pt idx="5968">
                  <c:v>119.36</c:v>
                </c:pt>
                <c:pt idx="5969">
                  <c:v>119.38</c:v>
                </c:pt>
                <c:pt idx="5970">
                  <c:v>119.4</c:v>
                </c:pt>
                <c:pt idx="5971">
                  <c:v>119.42</c:v>
                </c:pt>
                <c:pt idx="5972">
                  <c:v>119.44</c:v>
                </c:pt>
                <c:pt idx="5973">
                  <c:v>119.46</c:v>
                </c:pt>
                <c:pt idx="5974">
                  <c:v>119.48</c:v>
                </c:pt>
                <c:pt idx="5975">
                  <c:v>119.5</c:v>
                </c:pt>
                <c:pt idx="5976">
                  <c:v>119.52</c:v>
                </c:pt>
                <c:pt idx="5977">
                  <c:v>119.54</c:v>
                </c:pt>
                <c:pt idx="5978">
                  <c:v>119.56</c:v>
                </c:pt>
                <c:pt idx="5979">
                  <c:v>119.58</c:v>
                </c:pt>
                <c:pt idx="5980">
                  <c:v>119.6</c:v>
                </c:pt>
                <c:pt idx="5981">
                  <c:v>119.62</c:v>
                </c:pt>
                <c:pt idx="5982">
                  <c:v>119.64</c:v>
                </c:pt>
                <c:pt idx="5983">
                  <c:v>119.66</c:v>
                </c:pt>
                <c:pt idx="5984">
                  <c:v>119.68</c:v>
                </c:pt>
                <c:pt idx="5985">
                  <c:v>119.7</c:v>
                </c:pt>
                <c:pt idx="5986">
                  <c:v>119.72</c:v>
                </c:pt>
                <c:pt idx="5987">
                  <c:v>119.74</c:v>
                </c:pt>
                <c:pt idx="5988">
                  <c:v>119.76</c:v>
                </c:pt>
                <c:pt idx="5989">
                  <c:v>119.78</c:v>
                </c:pt>
                <c:pt idx="5990">
                  <c:v>119.8</c:v>
                </c:pt>
                <c:pt idx="5991">
                  <c:v>119.82</c:v>
                </c:pt>
                <c:pt idx="5992">
                  <c:v>119.84</c:v>
                </c:pt>
                <c:pt idx="5993">
                  <c:v>119.86</c:v>
                </c:pt>
                <c:pt idx="5994">
                  <c:v>119.88</c:v>
                </c:pt>
                <c:pt idx="5995">
                  <c:v>119.9</c:v>
                </c:pt>
                <c:pt idx="5996">
                  <c:v>119.92</c:v>
                </c:pt>
                <c:pt idx="5997">
                  <c:v>119.94</c:v>
                </c:pt>
                <c:pt idx="5998">
                  <c:v>119.96</c:v>
                </c:pt>
                <c:pt idx="5999">
                  <c:v>119.98</c:v>
                </c:pt>
                <c:pt idx="6000">
                  <c:v>120</c:v>
                </c:pt>
                <c:pt idx="6001">
                  <c:v>120.02</c:v>
                </c:pt>
                <c:pt idx="6002">
                  <c:v>120.04</c:v>
                </c:pt>
                <c:pt idx="6003">
                  <c:v>120.06</c:v>
                </c:pt>
                <c:pt idx="6004">
                  <c:v>120.08</c:v>
                </c:pt>
                <c:pt idx="6005">
                  <c:v>120.1</c:v>
                </c:pt>
                <c:pt idx="6006">
                  <c:v>120.12</c:v>
                </c:pt>
                <c:pt idx="6007">
                  <c:v>120.14</c:v>
                </c:pt>
                <c:pt idx="6008">
                  <c:v>120.16</c:v>
                </c:pt>
                <c:pt idx="6009">
                  <c:v>120.18</c:v>
                </c:pt>
                <c:pt idx="6010">
                  <c:v>120.2</c:v>
                </c:pt>
                <c:pt idx="6011">
                  <c:v>120.22</c:v>
                </c:pt>
                <c:pt idx="6012">
                  <c:v>120.24</c:v>
                </c:pt>
                <c:pt idx="6013">
                  <c:v>120.26</c:v>
                </c:pt>
                <c:pt idx="6014">
                  <c:v>120.28</c:v>
                </c:pt>
                <c:pt idx="6015">
                  <c:v>120.3</c:v>
                </c:pt>
                <c:pt idx="6016">
                  <c:v>120.32</c:v>
                </c:pt>
                <c:pt idx="6017">
                  <c:v>120.34</c:v>
                </c:pt>
                <c:pt idx="6018">
                  <c:v>120.36</c:v>
                </c:pt>
                <c:pt idx="6019">
                  <c:v>120.38</c:v>
                </c:pt>
                <c:pt idx="6020">
                  <c:v>120.4</c:v>
                </c:pt>
                <c:pt idx="6021">
                  <c:v>120.42</c:v>
                </c:pt>
                <c:pt idx="6022">
                  <c:v>120.44</c:v>
                </c:pt>
                <c:pt idx="6023">
                  <c:v>120.46</c:v>
                </c:pt>
                <c:pt idx="6024">
                  <c:v>120.48</c:v>
                </c:pt>
                <c:pt idx="6025">
                  <c:v>120.5</c:v>
                </c:pt>
                <c:pt idx="6026">
                  <c:v>120.52</c:v>
                </c:pt>
                <c:pt idx="6027">
                  <c:v>120.54</c:v>
                </c:pt>
                <c:pt idx="6028">
                  <c:v>120.56</c:v>
                </c:pt>
                <c:pt idx="6029">
                  <c:v>120.58</c:v>
                </c:pt>
                <c:pt idx="6030">
                  <c:v>120.6</c:v>
                </c:pt>
                <c:pt idx="6031">
                  <c:v>120.62</c:v>
                </c:pt>
                <c:pt idx="6032">
                  <c:v>120.64</c:v>
                </c:pt>
                <c:pt idx="6033">
                  <c:v>120.66</c:v>
                </c:pt>
                <c:pt idx="6034">
                  <c:v>120.68</c:v>
                </c:pt>
                <c:pt idx="6035">
                  <c:v>120.7</c:v>
                </c:pt>
                <c:pt idx="6036">
                  <c:v>120.72</c:v>
                </c:pt>
                <c:pt idx="6037">
                  <c:v>120.74</c:v>
                </c:pt>
                <c:pt idx="6038">
                  <c:v>120.76</c:v>
                </c:pt>
                <c:pt idx="6039">
                  <c:v>120.78</c:v>
                </c:pt>
                <c:pt idx="6040">
                  <c:v>120.8</c:v>
                </c:pt>
                <c:pt idx="6041">
                  <c:v>120.82</c:v>
                </c:pt>
                <c:pt idx="6042">
                  <c:v>120.84</c:v>
                </c:pt>
                <c:pt idx="6043">
                  <c:v>120.86</c:v>
                </c:pt>
                <c:pt idx="6044">
                  <c:v>120.88</c:v>
                </c:pt>
                <c:pt idx="6045">
                  <c:v>120.9</c:v>
                </c:pt>
                <c:pt idx="6046">
                  <c:v>120.92</c:v>
                </c:pt>
                <c:pt idx="6047">
                  <c:v>120.94</c:v>
                </c:pt>
                <c:pt idx="6048">
                  <c:v>120.96</c:v>
                </c:pt>
                <c:pt idx="6049">
                  <c:v>120.98</c:v>
                </c:pt>
                <c:pt idx="6050">
                  <c:v>121</c:v>
                </c:pt>
                <c:pt idx="6051">
                  <c:v>121.02</c:v>
                </c:pt>
                <c:pt idx="6052">
                  <c:v>121.04</c:v>
                </c:pt>
                <c:pt idx="6053">
                  <c:v>121.06</c:v>
                </c:pt>
                <c:pt idx="6054">
                  <c:v>121.08</c:v>
                </c:pt>
                <c:pt idx="6055">
                  <c:v>121.1</c:v>
                </c:pt>
                <c:pt idx="6056">
                  <c:v>121.12</c:v>
                </c:pt>
                <c:pt idx="6057">
                  <c:v>121.14</c:v>
                </c:pt>
                <c:pt idx="6058">
                  <c:v>121.16</c:v>
                </c:pt>
                <c:pt idx="6059">
                  <c:v>121.18</c:v>
                </c:pt>
                <c:pt idx="6060">
                  <c:v>121.2</c:v>
                </c:pt>
                <c:pt idx="6061">
                  <c:v>121.22</c:v>
                </c:pt>
                <c:pt idx="6062">
                  <c:v>121.24</c:v>
                </c:pt>
                <c:pt idx="6063">
                  <c:v>121.26</c:v>
                </c:pt>
                <c:pt idx="6064">
                  <c:v>121.28</c:v>
                </c:pt>
                <c:pt idx="6065">
                  <c:v>121.3</c:v>
                </c:pt>
                <c:pt idx="6066">
                  <c:v>121.32</c:v>
                </c:pt>
                <c:pt idx="6067">
                  <c:v>121.34</c:v>
                </c:pt>
                <c:pt idx="6068">
                  <c:v>121.36</c:v>
                </c:pt>
                <c:pt idx="6069">
                  <c:v>121.38</c:v>
                </c:pt>
                <c:pt idx="6070">
                  <c:v>121.4</c:v>
                </c:pt>
                <c:pt idx="6071">
                  <c:v>121.42</c:v>
                </c:pt>
                <c:pt idx="6072">
                  <c:v>121.44</c:v>
                </c:pt>
                <c:pt idx="6073">
                  <c:v>121.46</c:v>
                </c:pt>
                <c:pt idx="6074">
                  <c:v>121.48</c:v>
                </c:pt>
                <c:pt idx="6075">
                  <c:v>121.5</c:v>
                </c:pt>
                <c:pt idx="6076">
                  <c:v>121.52</c:v>
                </c:pt>
                <c:pt idx="6077">
                  <c:v>121.54</c:v>
                </c:pt>
                <c:pt idx="6078">
                  <c:v>121.56</c:v>
                </c:pt>
                <c:pt idx="6079">
                  <c:v>121.58</c:v>
                </c:pt>
                <c:pt idx="6080">
                  <c:v>121.6</c:v>
                </c:pt>
                <c:pt idx="6081">
                  <c:v>121.62</c:v>
                </c:pt>
                <c:pt idx="6082">
                  <c:v>121.64</c:v>
                </c:pt>
                <c:pt idx="6083">
                  <c:v>121.66</c:v>
                </c:pt>
                <c:pt idx="6084">
                  <c:v>121.68</c:v>
                </c:pt>
                <c:pt idx="6085">
                  <c:v>121.7</c:v>
                </c:pt>
                <c:pt idx="6086">
                  <c:v>121.72</c:v>
                </c:pt>
                <c:pt idx="6087">
                  <c:v>121.74</c:v>
                </c:pt>
                <c:pt idx="6088">
                  <c:v>121.76</c:v>
                </c:pt>
                <c:pt idx="6089">
                  <c:v>121.78</c:v>
                </c:pt>
                <c:pt idx="6090">
                  <c:v>121.8</c:v>
                </c:pt>
                <c:pt idx="6091">
                  <c:v>121.82</c:v>
                </c:pt>
                <c:pt idx="6092">
                  <c:v>121.84</c:v>
                </c:pt>
                <c:pt idx="6093">
                  <c:v>121.86</c:v>
                </c:pt>
                <c:pt idx="6094">
                  <c:v>121.88</c:v>
                </c:pt>
                <c:pt idx="6095">
                  <c:v>121.9</c:v>
                </c:pt>
                <c:pt idx="6096">
                  <c:v>121.92</c:v>
                </c:pt>
                <c:pt idx="6097">
                  <c:v>121.94</c:v>
                </c:pt>
                <c:pt idx="6098">
                  <c:v>121.96</c:v>
                </c:pt>
                <c:pt idx="6099">
                  <c:v>121.98</c:v>
                </c:pt>
                <c:pt idx="6100">
                  <c:v>122</c:v>
                </c:pt>
                <c:pt idx="6101">
                  <c:v>122.02</c:v>
                </c:pt>
                <c:pt idx="6102">
                  <c:v>122.04</c:v>
                </c:pt>
                <c:pt idx="6103">
                  <c:v>122.06</c:v>
                </c:pt>
                <c:pt idx="6104">
                  <c:v>122.08</c:v>
                </c:pt>
                <c:pt idx="6105">
                  <c:v>122.1</c:v>
                </c:pt>
                <c:pt idx="6106">
                  <c:v>122.12</c:v>
                </c:pt>
                <c:pt idx="6107">
                  <c:v>122.14</c:v>
                </c:pt>
                <c:pt idx="6108">
                  <c:v>122.16</c:v>
                </c:pt>
                <c:pt idx="6109">
                  <c:v>122.18</c:v>
                </c:pt>
                <c:pt idx="6110">
                  <c:v>122.2</c:v>
                </c:pt>
                <c:pt idx="6111">
                  <c:v>122.22</c:v>
                </c:pt>
                <c:pt idx="6112">
                  <c:v>122.24</c:v>
                </c:pt>
                <c:pt idx="6113">
                  <c:v>122.26</c:v>
                </c:pt>
                <c:pt idx="6114">
                  <c:v>122.28</c:v>
                </c:pt>
                <c:pt idx="6115">
                  <c:v>122.3</c:v>
                </c:pt>
                <c:pt idx="6116">
                  <c:v>122.32</c:v>
                </c:pt>
                <c:pt idx="6117">
                  <c:v>122.34</c:v>
                </c:pt>
                <c:pt idx="6118">
                  <c:v>122.36</c:v>
                </c:pt>
                <c:pt idx="6119">
                  <c:v>122.38</c:v>
                </c:pt>
                <c:pt idx="6120">
                  <c:v>122.4</c:v>
                </c:pt>
                <c:pt idx="6121">
                  <c:v>122.42</c:v>
                </c:pt>
                <c:pt idx="6122">
                  <c:v>122.44</c:v>
                </c:pt>
                <c:pt idx="6123">
                  <c:v>122.46</c:v>
                </c:pt>
                <c:pt idx="6124">
                  <c:v>122.48</c:v>
                </c:pt>
                <c:pt idx="6125">
                  <c:v>122.5</c:v>
                </c:pt>
                <c:pt idx="6126">
                  <c:v>122.52</c:v>
                </c:pt>
                <c:pt idx="6127">
                  <c:v>122.54</c:v>
                </c:pt>
                <c:pt idx="6128">
                  <c:v>122.56</c:v>
                </c:pt>
                <c:pt idx="6129">
                  <c:v>122.58</c:v>
                </c:pt>
                <c:pt idx="6130">
                  <c:v>122.6</c:v>
                </c:pt>
                <c:pt idx="6131">
                  <c:v>122.62</c:v>
                </c:pt>
                <c:pt idx="6132">
                  <c:v>122.64</c:v>
                </c:pt>
                <c:pt idx="6133">
                  <c:v>122.66</c:v>
                </c:pt>
                <c:pt idx="6134">
                  <c:v>122.68</c:v>
                </c:pt>
                <c:pt idx="6135">
                  <c:v>122.7</c:v>
                </c:pt>
                <c:pt idx="6136">
                  <c:v>122.72</c:v>
                </c:pt>
                <c:pt idx="6137">
                  <c:v>122.74</c:v>
                </c:pt>
                <c:pt idx="6138">
                  <c:v>122.76</c:v>
                </c:pt>
                <c:pt idx="6139">
                  <c:v>122.78</c:v>
                </c:pt>
                <c:pt idx="6140">
                  <c:v>122.8</c:v>
                </c:pt>
                <c:pt idx="6141">
                  <c:v>122.82</c:v>
                </c:pt>
                <c:pt idx="6142">
                  <c:v>122.84</c:v>
                </c:pt>
                <c:pt idx="6143">
                  <c:v>122.86</c:v>
                </c:pt>
                <c:pt idx="6144">
                  <c:v>122.88</c:v>
                </c:pt>
                <c:pt idx="6145">
                  <c:v>122.9</c:v>
                </c:pt>
                <c:pt idx="6146">
                  <c:v>122.92</c:v>
                </c:pt>
                <c:pt idx="6147">
                  <c:v>122.94</c:v>
                </c:pt>
                <c:pt idx="6148">
                  <c:v>122.96</c:v>
                </c:pt>
                <c:pt idx="6149">
                  <c:v>122.98</c:v>
                </c:pt>
                <c:pt idx="6150">
                  <c:v>123</c:v>
                </c:pt>
                <c:pt idx="6151">
                  <c:v>123.02</c:v>
                </c:pt>
                <c:pt idx="6152">
                  <c:v>123.04</c:v>
                </c:pt>
                <c:pt idx="6153">
                  <c:v>123.06</c:v>
                </c:pt>
                <c:pt idx="6154">
                  <c:v>123.08</c:v>
                </c:pt>
                <c:pt idx="6155">
                  <c:v>123.1</c:v>
                </c:pt>
                <c:pt idx="6156">
                  <c:v>123.12</c:v>
                </c:pt>
                <c:pt idx="6157">
                  <c:v>123.14</c:v>
                </c:pt>
                <c:pt idx="6158">
                  <c:v>123.16</c:v>
                </c:pt>
                <c:pt idx="6159">
                  <c:v>123.18</c:v>
                </c:pt>
                <c:pt idx="6160">
                  <c:v>123.2</c:v>
                </c:pt>
                <c:pt idx="6161">
                  <c:v>123.22</c:v>
                </c:pt>
                <c:pt idx="6162">
                  <c:v>123.24</c:v>
                </c:pt>
                <c:pt idx="6163">
                  <c:v>123.26</c:v>
                </c:pt>
                <c:pt idx="6164">
                  <c:v>123.28</c:v>
                </c:pt>
                <c:pt idx="6165">
                  <c:v>123.3</c:v>
                </c:pt>
                <c:pt idx="6166">
                  <c:v>123.32</c:v>
                </c:pt>
                <c:pt idx="6167">
                  <c:v>123.34</c:v>
                </c:pt>
                <c:pt idx="6168">
                  <c:v>123.36</c:v>
                </c:pt>
                <c:pt idx="6169">
                  <c:v>123.38</c:v>
                </c:pt>
                <c:pt idx="6170">
                  <c:v>123.4</c:v>
                </c:pt>
                <c:pt idx="6171">
                  <c:v>123.42</c:v>
                </c:pt>
                <c:pt idx="6172">
                  <c:v>123.44</c:v>
                </c:pt>
                <c:pt idx="6173">
                  <c:v>123.46</c:v>
                </c:pt>
                <c:pt idx="6174">
                  <c:v>123.48</c:v>
                </c:pt>
                <c:pt idx="6175">
                  <c:v>123.5</c:v>
                </c:pt>
                <c:pt idx="6176">
                  <c:v>123.52</c:v>
                </c:pt>
                <c:pt idx="6177">
                  <c:v>123.54</c:v>
                </c:pt>
                <c:pt idx="6178">
                  <c:v>123.56</c:v>
                </c:pt>
                <c:pt idx="6179">
                  <c:v>123.58</c:v>
                </c:pt>
                <c:pt idx="6180">
                  <c:v>123.6</c:v>
                </c:pt>
                <c:pt idx="6181">
                  <c:v>123.62</c:v>
                </c:pt>
                <c:pt idx="6182">
                  <c:v>123.64</c:v>
                </c:pt>
                <c:pt idx="6183">
                  <c:v>123.66</c:v>
                </c:pt>
                <c:pt idx="6184">
                  <c:v>123.68</c:v>
                </c:pt>
                <c:pt idx="6185">
                  <c:v>123.7</c:v>
                </c:pt>
                <c:pt idx="6186">
                  <c:v>123.72</c:v>
                </c:pt>
                <c:pt idx="6187">
                  <c:v>123.74</c:v>
                </c:pt>
                <c:pt idx="6188">
                  <c:v>123.76</c:v>
                </c:pt>
                <c:pt idx="6189">
                  <c:v>123.78</c:v>
                </c:pt>
                <c:pt idx="6190">
                  <c:v>123.8</c:v>
                </c:pt>
                <c:pt idx="6191">
                  <c:v>123.82</c:v>
                </c:pt>
                <c:pt idx="6192">
                  <c:v>123.84</c:v>
                </c:pt>
                <c:pt idx="6193">
                  <c:v>123.86</c:v>
                </c:pt>
                <c:pt idx="6194">
                  <c:v>123.88</c:v>
                </c:pt>
                <c:pt idx="6195">
                  <c:v>123.9</c:v>
                </c:pt>
                <c:pt idx="6196">
                  <c:v>123.92</c:v>
                </c:pt>
                <c:pt idx="6197">
                  <c:v>123.94</c:v>
                </c:pt>
                <c:pt idx="6198">
                  <c:v>123.96</c:v>
                </c:pt>
                <c:pt idx="6199">
                  <c:v>123.98</c:v>
                </c:pt>
                <c:pt idx="6200">
                  <c:v>124</c:v>
                </c:pt>
                <c:pt idx="6201">
                  <c:v>124.02</c:v>
                </c:pt>
                <c:pt idx="6202">
                  <c:v>124.04</c:v>
                </c:pt>
                <c:pt idx="6203">
                  <c:v>124.06</c:v>
                </c:pt>
                <c:pt idx="6204">
                  <c:v>124.08</c:v>
                </c:pt>
                <c:pt idx="6205">
                  <c:v>124.1</c:v>
                </c:pt>
                <c:pt idx="6206">
                  <c:v>124.12</c:v>
                </c:pt>
                <c:pt idx="6207">
                  <c:v>124.14</c:v>
                </c:pt>
                <c:pt idx="6208">
                  <c:v>124.16</c:v>
                </c:pt>
                <c:pt idx="6209">
                  <c:v>124.18</c:v>
                </c:pt>
                <c:pt idx="6210">
                  <c:v>124.2</c:v>
                </c:pt>
                <c:pt idx="6211">
                  <c:v>124.22</c:v>
                </c:pt>
                <c:pt idx="6212">
                  <c:v>124.24</c:v>
                </c:pt>
                <c:pt idx="6213">
                  <c:v>124.26</c:v>
                </c:pt>
                <c:pt idx="6214">
                  <c:v>124.28</c:v>
                </c:pt>
                <c:pt idx="6215">
                  <c:v>124.3</c:v>
                </c:pt>
                <c:pt idx="6216">
                  <c:v>124.32</c:v>
                </c:pt>
                <c:pt idx="6217">
                  <c:v>124.34</c:v>
                </c:pt>
                <c:pt idx="6218">
                  <c:v>124.36</c:v>
                </c:pt>
                <c:pt idx="6219">
                  <c:v>124.38</c:v>
                </c:pt>
                <c:pt idx="6220">
                  <c:v>124.4</c:v>
                </c:pt>
                <c:pt idx="6221">
                  <c:v>124.42</c:v>
                </c:pt>
                <c:pt idx="6222">
                  <c:v>124.44</c:v>
                </c:pt>
                <c:pt idx="6223">
                  <c:v>124.46</c:v>
                </c:pt>
                <c:pt idx="6224">
                  <c:v>124.48</c:v>
                </c:pt>
                <c:pt idx="6225">
                  <c:v>124.5</c:v>
                </c:pt>
                <c:pt idx="6226">
                  <c:v>124.52</c:v>
                </c:pt>
                <c:pt idx="6227">
                  <c:v>124.54</c:v>
                </c:pt>
                <c:pt idx="6228">
                  <c:v>124.56</c:v>
                </c:pt>
                <c:pt idx="6229">
                  <c:v>124.58</c:v>
                </c:pt>
                <c:pt idx="6230">
                  <c:v>124.6</c:v>
                </c:pt>
                <c:pt idx="6231">
                  <c:v>124.62</c:v>
                </c:pt>
                <c:pt idx="6232">
                  <c:v>124.64</c:v>
                </c:pt>
                <c:pt idx="6233">
                  <c:v>124.66</c:v>
                </c:pt>
                <c:pt idx="6234">
                  <c:v>124.68</c:v>
                </c:pt>
                <c:pt idx="6235">
                  <c:v>124.7</c:v>
                </c:pt>
                <c:pt idx="6236">
                  <c:v>124.72</c:v>
                </c:pt>
                <c:pt idx="6237">
                  <c:v>124.74</c:v>
                </c:pt>
                <c:pt idx="6238">
                  <c:v>124.76</c:v>
                </c:pt>
                <c:pt idx="6239">
                  <c:v>124.78</c:v>
                </c:pt>
                <c:pt idx="6240">
                  <c:v>124.8</c:v>
                </c:pt>
                <c:pt idx="6241">
                  <c:v>124.82</c:v>
                </c:pt>
                <c:pt idx="6242">
                  <c:v>124.84</c:v>
                </c:pt>
                <c:pt idx="6243">
                  <c:v>124.86</c:v>
                </c:pt>
                <c:pt idx="6244">
                  <c:v>124.88</c:v>
                </c:pt>
                <c:pt idx="6245">
                  <c:v>124.9</c:v>
                </c:pt>
                <c:pt idx="6246">
                  <c:v>124.92</c:v>
                </c:pt>
                <c:pt idx="6247">
                  <c:v>124.94</c:v>
                </c:pt>
                <c:pt idx="6248">
                  <c:v>124.96</c:v>
                </c:pt>
                <c:pt idx="6249">
                  <c:v>124.98</c:v>
                </c:pt>
                <c:pt idx="6250">
                  <c:v>125</c:v>
                </c:pt>
                <c:pt idx="6251">
                  <c:v>125.02</c:v>
                </c:pt>
                <c:pt idx="6252">
                  <c:v>125.04</c:v>
                </c:pt>
                <c:pt idx="6253">
                  <c:v>125.06</c:v>
                </c:pt>
                <c:pt idx="6254">
                  <c:v>125.08</c:v>
                </c:pt>
                <c:pt idx="6255">
                  <c:v>125.1</c:v>
                </c:pt>
                <c:pt idx="6256">
                  <c:v>125.12</c:v>
                </c:pt>
                <c:pt idx="6257">
                  <c:v>125.14</c:v>
                </c:pt>
                <c:pt idx="6258">
                  <c:v>125.16</c:v>
                </c:pt>
                <c:pt idx="6259">
                  <c:v>125.18</c:v>
                </c:pt>
                <c:pt idx="6260">
                  <c:v>125.2</c:v>
                </c:pt>
                <c:pt idx="6261">
                  <c:v>125.22</c:v>
                </c:pt>
                <c:pt idx="6262">
                  <c:v>125.24</c:v>
                </c:pt>
                <c:pt idx="6263">
                  <c:v>125.26</c:v>
                </c:pt>
                <c:pt idx="6264">
                  <c:v>125.28</c:v>
                </c:pt>
                <c:pt idx="6265">
                  <c:v>125.3</c:v>
                </c:pt>
                <c:pt idx="6266">
                  <c:v>125.32</c:v>
                </c:pt>
                <c:pt idx="6267">
                  <c:v>125.34</c:v>
                </c:pt>
                <c:pt idx="6268">
                  <c:v>125.36</c:v>
                </c:pt>
                <c:pt idx="6269">
                  <c:v>125.38</c:v>
                </c:pt>
                <c:pt idx="6270">
                  <c:v>125.4</c:v>
                </c:pt>
                <c:pt idx="6271">
                  <c:v>125.42</c:v>
                </c:pt>
                <c:pt idx="6272">
                  <c:v>125.44</c:v>
                </c:pt>
                <c:pt idx="6273">
                  <c:v>125.46</c:v>
                </c:pt>
                <c:pt idx="6274">
                  <c:v>125.48</c:v>
                </c:pt>
                <c:pt idx="6275">
                  <c:v>125.5</c:v>
                </c:pt>
                <c:pt idx="6276">
                  <c:v>125.52</c:v>
                </c:pt>
                <c:pt idx="6277">
                  <c:v>125.54</c:v>
                </c:pt>
                <c:pt idx="6278">
                  <c:v>125.56</c:v>
                </c:pt>
                <c:pt idx="6279">
                  <c:v>125.58</c:v>
                </c:pt>
                <c:pt idx="6280">
                  <c:v>125.6</c:v>
                </c:pt>
                <c:pt idx="6281">
                  <c:v>125.62</c:v>
                </c:pt>
                <c:pt idx="6282">
                  <c:v>125.64</c:v>
                </c:pt>
                <c:pt idx="6283">
                  <c:v>125.66</c:v>
                </c:pt>
                <c:pt idx="6284">
                  <c:v>125.68</c:v>
                </c:pt>
                <c:pt idx="6285">
                  <c:v>125.7</c:v>
                </c:pt>
                <c:pt idx="6286">
                  <c:v>125.72</c:v>
                </c:pt>
                <c:pt idx="6287">
                  <c:v>125.74</c:v>
                </c:pt>
                <c:pt idx="6288">
                  <c:v>125.76</c:v>
                </c:pt>
                <c:pt idx="6289">
                  <c:v>125.78</c:v>
                </c:pt>
                <c:pt idx="6290">
                  <c:v>125.8</c:v>
                </c:pt>
                <c:pt idx="6291">
                  <c:v>125.82</c:v>
                </c:pt>
                <c:pt idx="6292">
                  <c:v>125.84</c:v>
                </c:pt>
                <c:pt idx="6293">
                  <c:v>125.86</c:v>
                </c:pt>
                <c:pt idx="6294">
                  <c:v>125.88</c:v>
                </c:pt>
                <c:pt idx="6295">
                  <c:v>125.9</c:v>
                </c:pt>
                <c:pt idx="6296">
                  <c:v>125.92</c:v>
                </c:pt>
                <c:pt idx="6297">
                  <c:v>125.94</c:v>
                </c:pt>
                <c:pt idx="6298">
                  <c:v>125.96</c:v>
                </c:pt>
                <c:pt idx="6299">
                  <c:v>125.98</c:v>
                </c:pt>
                <c:pt idx="6300">
                  <c:v>126</c:v>
                </c:pt>
                <c:pt idx="6301">
                  <c:v>126.02</c:v>
                </c:pt>
                <c:pt idx="6302">
                  <c:v>126.04</c:v>
                </c:pt>
                <c:pt idx="6303">
                  <c:v>126.06</c:v>
                </c:pt>
                <c:pt idx="6304">
                  <c:v>126.08</c:v>
                </c:pt>
                <c:pt idx="6305">
                  <c:v>126.1</c:v>
                </c:pt>
                <c:pt idx="6306">
                  <c:v>126.12</c:v>
                </c:pt>
                <c:pt idx="6307">
                  <c:v>126.14</c:v>
                </c:pt>
                <c:pt idx="6308">
                  <c:v>126.16</c:v>
                </c:pt>
                <c:pt idx="6309">
                  <c:v>126.18</c:v>
                </c:pt>
                <c:pt idx="6310">
                  <c:v>126.2</c:v>
                </c:pt>
                <c:pt idx="6311">
                  <c:v>126.22</c:v>
                </c:pt>
                <c:pt idx="6312">
                  <c:v>126.24</c:v>
                </c:pt>
                <c:pt idx="6313">
                  <c:v>126.26</c:v>
                </c:pt>
                <c:pt idx="6314">
                  <c:v>126.28</c:v>
                </c:pt>
                <c:pt idx="6315">
                  <c:v>126.3</c:v>
                </c:pt>
                <c:pt idx="6316">
                  <c:v>126.32</c:v>
                </c:pt>
                <c:pt idx="6317">
                  <c:v>126.34</c:v>
                </c:pt>
                <c:pt idx="6318">
                  <c:v>126.36</c:v>
                </c:pt>
                <c:pt idx="6319">
                  <c:v>126.38</c:v>
                </c:pt>
                <c:pt idx="6320">
                  <c:v>126.4</c:v>
                </c:pt>
                <c:pt idx="6321">
                  <c:v>126.42</c:v>
                </c:pt>
                <c:pt idx="6322">
                  <c:v>126.44</c:v>
                </c:pt>
                <c:pt idx="6323">
                  <c:v>126.46</c:v>
                </c:pt>
                <c:pt idx="6324">
                  <c:v>126.48</c:v>
                </c:pt>
                <c:pt idx="6325">
                  <c:v>126.5</c:v>
                </c:pt>
                <c:pt idx="6326">
                  <c:v>126.52</c:v>
                </c:pt>
                <c:pt idx="6327">
                  <c:v>126.54</c:v>
                </c:pt>
                <c:pt idx="6328">
                  <c:v>126.56</c:v>
                </c:pt>
                <c:pt idx="6329">
                  <c:v>126.58</c:v>
                </c:pt>
                <c:pt idx="6330">
                  <c:v>126.6</c:v>
                </c:pt>
                <c:pt idx="6331">
                  <c:v>126.62</c:v>
                </c:pt>
                <c:pt idx="6332">
                  <c:v>126.64</c:v>
                </c:pt>
                <c:pt idx="6333">
                  <c:v>126.66</c:v>
                </c:pt>
                <c:pt idx="6334">
                  <c:v>126.68</c:v>
                </c:pt>
                <c:pt idx="6335">
                  <c:v>126.7</c:v>
                </c:pt>
                <c:pt idx="6336">
                  <c:v>126.72</c:v>
                </c:pt>
                <c:pt idx="6337">
                  <c:v>126.74</c:v>
                </c:pt>
                <c:pt idx="6338">
                  <c:v>126.76</c:v>
                </c:pt>
                <c:pt idx="6339">
                  <c:v>126.78</c:v>
                </c:pt>
                <c:pt idx="6340">
                  <c:v>126.8</c:v>
                </c:pt>
                <c:pt idx="6341">
                  <c:v>126.82</c:v>
                </c:pt>
                <c:pt idx="6342">
                  <c:v>126.84</c:v>
                </c:pt>
                <c:pt idx="6343">
                  <c:v>126.86</c:v>
                </c:pt>
                <c:pt idx="6344">
                  <c:v>126.88</c:v>
                </c:pt>
                <c:pt idx="6345">
                  <c:v>126.9</c:v>
                </c:pt>
                <c:pt idx="6346">
                  <c:v>126.92</c:v>
                </c:pt>
                <c:pt idx="6347">
                  <c:v>126.94</c:v>
                </c:pt>
                <c:pt idx="6348">
                  <c:v>126.96</c:v>
                </c:pt>
                <c:pt idx="6349">
                  <c:v>126.98</c:v>
                </c:pt>
                <c:pt idx="6350">
                  <c:v>127</c:v>
                </c:pt>
                <c:pt idx="6351">
                  <c:v>127.02</c:v>
                </c:pt>
                <c:pt idx="6352">
                  <c:v>127.04</c:v>
                </c:pt>
                <c:pt idx="6353">
                  <c:v>127.06</c:v>
                </c:pt>
                <c:pt idx="6354">
                  <c:v>127.08</c:v>
                </c:pt>
                <c:pt idx="6355">
                  <c:v>127.1</c:v>
                </c:pt>
                <c:pt idx="6356">
                  <c:v>127.12</c:v>
                </c:pt>
                <c:pt idx="6357">
                  <c:v>127.14</c:v>
                </c:pt>
                <c:pt idx="6358">
                  <c:v>127.16</c:v>
                </c:pt>
                <c:pt idx="6359">
                  <c:v>127.18</c:v>
                </c:pt>
                <c:pt idx="6360">
                  <c:v>127.2</c:v>
                </c:pt>
                <c:pt idx="6361">
                  <c:v>127.22</c:v>
                </c:pt>
                <c:pt idx="6362">
                  <c:v>127.24</c:v>
                </c:pt>
                <c:pt idx="6363">
                  <c:v>127.26</c:v>
                </c:pt>
                <c:pt idx="6364">
                  <c:v>127.28</c:v>
                </c:pt>
                <c:pt idx="6365">
                  <c:v>127.3</c:v>
                </c:pt>
                <c:pt idx="6366">
                  <c:v>127.32</c:v>
                </c:pt>
                <c:pt idx="6367">
                  <c:v>127.34</c:v>
                </c:pt>
                <c:pt idx="6368">
                  <c:v>127.36</c:v>
                </c:pt>
                <c:pt idx="6369">
                  <c:v>127.38</c:v>
                </c:pt>
                <c:pt idx="6370">
                  <c:v>127.4</c:v>
                </c:pt>
                <c:pt idx="6371">
                  <c:v>127.42</c:v>
                </c:pt>
                <c:pt idx="6372">
                  <c:v>127.44</c:v>
                </c:pt>
                <c:pt idx="6373">
                  <c:v>127.46</c:v>
                </c:pt>
                <c:pt idx="6374">
                  <c:v>127.48</c:v>
                </c:pt>
                <c:pt idx="6375">
                  <c:v>127.5</c:v>
                </c:pt>
                <c:pt idx="6376">
                  <c:v>127.52</c:v>
                </c:pt>
                <c:pt idx="6377">
                  <c:v>127.54</c:v>
                </c:pt>
                <c:pt idx="6378">
                  <c:v>127.56</c:v>
                </c:pt>
                <c:pt idx="6379">
                  <c:v>127.58</c:v>
                </c:pt>
                <c:pt idx="6380">
                  <c:v>127.6</c:v>
                </c:pt>
                <c:pt idx="6381">
                  <c:v>127.62</c:v>
                </c:pt>
                <c:pt idx="6382">
                  <c:v>127.64</c:v>
                </c:pt>
                <c:pt idx="6383">
                  <c:v>127.66</c:v>
                </c:pt>
                <c:pt idx="6384">
                  <c:v>127.68</c:v>
                </c:pt>
                <c:pt idx="6385">
                  <c:v>127.7</c:v>
                </c:pt>
                <c:pt idx="6386">
                  <c:v>127.72</c:v>
                </c:pt>
                <c:pt idx="6387">
                  <c:v>127.74</c:v>
                </c:pt>
                <c:pt idx="6388">
                  <c:v>127.76</c:v>
                </c:pt>
                <c:pt idx="6389">
                  <c:v>127.78</c:v>
                </c:pt>
                <c:pt idx="6390">
                  <c:v>127.8</c:v>
                </c:pt>
                <c:pt idx="6391">
                  <c:v>127.82</c:v>
                </c:pt>
                <c:pt idx="6392">
                  <c:v>127.84</c:v>
                </c:pt>
                <c:pt idx="6393">
                  <c:v>127.86</c:v>
                </c:pt>
                <c:pt idx="6394">
                  <c:v>127.88</c:v>
                </c:pt>
                <c:pt idx="6395">
                  <c:v>127.9</c:v>
                </c:pt>
                <c:pt idx="6396">
                  <c:v>127.92</c:v>
                </c:pt>
                <c:pt idx="6397">
                  <c:v>127.94</c:v>
                </c:pt>
                <c:pt idx="6398">
                  <c:v>127.96</c:v>
                </c:pt>
                <c:pt idx="6399">
                  <c:v>127.98</c:v>
                </c:pt>
                <c:pt idx="6400">
                  <c:v>128</c:v>
                </c:pt>
                <c:pt idx="6401">
                  <c:v>128.02000000000001</c:v>
                </c:pt>
                <c:pt idx="6402">
                  <c:v>128.04</c:v>
                </c:pt>
                <c:pt idx="6403">
                  <c:v>128.06</c:v>
                </c:pt>
                <c:pt idx="6404">
                  <c:v>128.08000000000001</c:v>
                </c:pt>
                <c:pt idx="6405">
                  <c:v>128.1</c:v>
                </c:pt>
                <c:pt idx="6406">
                  <c:v>128.12</c:v>
                </c:pt>
                <c:pt idx="6407">
                  <c:v>128.13999999999999</c:v>
                </c:pt>
                <c:pt idx="6408">
                  <c:v>128.16</c:v>
                </c:pt>
                <c:pt idx="6409">
                  <c:v>128.18</c:v>
                </c:pt>
                <c:pt idx="6410">
                  <c:v>128.19999999999999</c:v>
                </c:pt>
                <c:pt idx="6411">
                  <c:v>128.22</c:v>
                </c:pt>
                <c:pt idx="6412">
                  <c:v>128.24</c:v>
                </c:pt>
                <c:pt idx="6413">
                  <c:v>128.26</c:v>
                </c:pt>
                <c:pt idx="6414">
                  <c:v>128.28</c:v>
                </c:pt>
                <c:pt idx="6415">
                  <c:v>128.30000000000001</c:v>
                </c:pt>
                <c:pt idx="6416">
                  <c:v>128.32</c:v>
                </c:pt>
                <c:pt idx="6417">
                  <c:v>128.34</c:v>
                </c:pt>
                <c:pt idx="6418">
                  <c:v>128.36000000000001</c:v>
                </c:pt>
                <c:pt idx="6419">
                  <c:v>128.38</c:v>
                </c:pt>
                <c:pt idx="6420">
                  <c:v>128.4</c:v>
                </c:pt>
                <c:pt idx="6421">
                  <c:v>128.41999999999999</c:v>
                </c:pt>
                <c:pt idx="6422">
                  <c:v>128.44</c:v>
                </c:pt>
                <c:pt idx="6423">
                  <c:v>128.46</c:v>
                </c:pt>
                <c:pt idx="6424">
                  <c:v>128.47999999999999</c:v>
                </c:pt>
                <c:pt idx="6425">
                  <c:v>128.5</c:v>
                </c:pt>
                <c:pt idx="6426">
                  <c:v>128.52000000000001</c:v>
                </c:pt>
                <c:pt idx="6427">
                  <c:v>128.54</c:v>
                </c:pt>
                <c:pt idx="6428">
                  <c:v>128.56</c:v>
                </c:pt>
                <c:pt idx="6429">
                  <c:v>128.58000000000001</c:v>
                </c:pt>
                <c:pt idx="6430">
                  <c:v>128.6</c:v>
                </c:pt>
                <c:pt idx="6431">
                  <c:v>128.62</c:v>
                </c:pt>
                <c:pt idx="6432">
                  <c:v>128.63999999999999</c:v>
                </c:pt>
                <c:pt idx="6433">
                  <c:v>128.66</c:v>
                </c:pt>
                <c:pt idx="6434">
                  <c:v>128.68</c:v>
                </c:pt>
                <c:pt idx="6435">
                  <c:v>128.69999999999999</c:v>
                </c:pt>
                <c:pt idx="6436">
                  <c:v>128.72</c:v>
                </c:pt>
                <c:pt idx="6437">
                  <c:v>128.74</c:v>
                </c:pt>
                <c:pt idx="6438">
                  <c:v>128.76</c:v>
                </c:pt>
                <c:pt idx="6439">
                  <c:v>128.78</c:v>
                </c:pt>
                <c:pt idx="6440">
                  <c:v>128.80000000000001</c:v>
                </c:pt>
                <c:pt idx="6441">
                  <c:v>128.82</c:v>
                </c:pt>
                <c:pt idx="6442">
                  <c:v>128.84</c:v>
                </c:pt>
                <c:pt idx="6443">
                  <c:v>128.86000000000001</c:v>
                </c:pt>
                <c:pt idx="6444">
                  <c:v>128.88</c:v>
                </c:pt>
                <c:pt idx="6445">
                  <c:v>128.9</c:v>
                </c:pt>
                <c:pt idx="6446">
                  <c:v>128.91999999999999</c:v>
                </c:pt>
                <c:pt idx="6447">
                  <c:v>128.94</c:v>
                </c:pt>
                <c:pt idx="6448">
                  <c:v>128.96</c:v>
                </c:pt>
                <c:pt idx="6449">
                  <c:v>128.97999999999999</c:v>
                </c:pt>
                <c:pt idx="6450">
                  <c:v>129</c:v>
                </c:pt>
                <c:pt idx="6451">
                  <c:v>129.02000000000001</c:v>
                </c:pt>
                <c:pt idx="6452">
                  <c:v>129.04</c:v>
                </c:pt>
                <c:pt idx="6453">
                  <c:v>129.06</c:v>
                </c:pt>
                <c:pt idx="6454">
                  <c:v>129.08000000000001</c:v>
                </c:pt>
                <c:pt idx="6455">
                  <c:v>129.1</c:v>
                </c:pt>
                <c:pt idx="6456">
                  <c:v>129.12</c:v>
                </c:pt>
                <c:pt idx="6457">
                  <c:v>129.13999999999999</c:v>
                </c:pt>
                <c:pt idx="6458">
                  <c:v>129.16</c:v>
                </c:pt>
                <c:pt idx="6459">
                  <c:v>129.18</c:v>
                </c:pt>
                <c:pt idx="6460">
                  <c:v>129.19999999999999</c:v>
                </c:pt>
                <c:pt idx="6461">
                  <c:v>129.22</c:v>
                </c:pt>
                <c:pt idx="6462">
                  <c:v>129.24</c:v>
                </c:pt>
                <c:pt idx="6463">
                  <c:v>129.26</c:v>
                </c:pt>
                <c:pt idx="6464">
                  <c:v>129.28</c:v>
                </c:pt>
                <c:pt idx="6465">
                  <c:v>129.30000000000001</c:v>
                </c:pt>
                <c:pt idx="6466">
                  <c:v>129.32</c:v>
                </c:pt>
                <c:pt idx="6467">
                  <c:v>129.34</c:v>
                </c:pt>
                <c:pt idx="6468">
                  <c:v>129.36000000000001</c:v>
                </c:pt>
                <c:pt idx="6469">
                  <c:v>129.38</c:v>
                </c:pt>
                <c:pt idx="6470">
                  <c:v>129.4</c:v>
                </c:pt>
                <c:pt idx="6471">
                  <c:v>129.41999999999999</c:v>
                </c:pt>
                <c:pt idx="6472">
                  <c:v>129.44</c:v>
                </c:pt>
                <c:pt idx="6473">
                  <c:v>129.46</c:v>
                </c:pt>
                <c:pt idx="6474">
                  <c:v>129.47999999999999</c:v>
                </c:pt>
                <c:pt idx="6475">
                  <c:v>129.5</c:v>
                </c:pt>
                <c:pt idx="6476">
                  <c:v>129.52000000000001</c:v>
                </c:pt>
                <c:pt idx="6477">
                  <c:v>129.54</c:v>
                </c:pt>
                <c:pt idx="6478">
                  <c:v>129.56</c:v>
                </c:pt>
                <c:pt idx="6479">
                  <c:v>129.58000000000001</c:v>
                </c:pt>
                <c:pt idx="6480">
                  <c:v>129.6</c:v>
                </c:pt>
                <c:pt idx="6481">
                  <c:v>129.62</c:v>
                </c:pt>
                <c:pt idx="6482">
                  <c:v>129.63999999999999</c:v>
                </c:pt>
                <c:pt idx="6483">
                  <c:v>129.66</c:v>
                </c:pt>
                <c:pt idx="6484">
                  <c:v>129.68</c:v>
                </c:pt>
                <c:pt idx="6485">
                  <c:v>129.69999999999999</c:v>
                </c:pt>
                <c:pt idx="6486">
                  <c:v>129.72</c:v>
                </c:pt>
                <c:pt idx="6487">
                  <c:v>129.74</c:v>
                </c:pt>
                <c:pt idx="6488">
                  <c:v>129.76</c:v>
                </c:pt>
                <c:pt idx="6489">
                  <c:v>129.78</c:v>
                </c:pt>
                <c:pt idx="6490">
                  <c:v>129.80000000000001</c:v>
                </c:pt>
                <c:pt idx="6491">
                  <c:v>129.82</c:v>
                </c:pt>
                <c:pt idx="6492">
                  <c:v>129.84</c:v>
                </c:pt>
                <c:pt idx="6493">
                  <c:v>129.86000000000001</c:v>
                </c:pt>
                <c:pt idx="6494">
                  <c:v>129.88</c:v>
                </c:pt>
                <c:pt idx="6495">
                  <c:v>129.9</c:v>
                </c:pt>
                <c:pt idx="6496">
                  <c:v>129.91999999999999</c:v>
                </c:pt>
                <c:pt idx="6497">
                  <c:v>129.94</c:v>
                </c:pt>
                <c:pt idx="6498">
                  <c:v>129.96</c:v>
                </c:pt>
                <c:pt idx="6499">
                  <c:v>129.97999999999999</c:v>
                </c:pt>
                <c:pt idx="6500">
                  <c:v>130</c:v>
                </c:pt>
                <c:pt idx="6501">
                  <c:v>130.02000000000001</c:v>
                </c:pt>
                <c:pt idx="6502">
                  <c:v>130.04</c:v>
                </c:pt>
                <c:pt idx="6503">
                  <c:v>130.06</c:v>
                </c:pt>
                <c:pt idx="6504">
                  <c:v>130.08000000000001</c:v>
                </c:pt>
                <c:pt idx="6505">
                  <c:v>130.1</c:v>
                </c:pt>
                <c:pt idx="6506">
                  <c:v>130.12</c:v>
                </c:pt>
                <c:pt idx="6507">
                  <c:v>130.13999999999999</c:v>
                </c:pt>
                <c:pt idx="6508">
                  <c:v>130.16</c:v>
                </c:pt>
                <c:pt idx="6509">
                  <c:v>130.18</c:v>
                </c:pt>
                <c:pt idx="6510">
                  <c:v>130.19999999999999</c:v>
                </c:pt>
                <c:pt idx="6511">
                  <c:v>130.22</c:v>
                </c:pt>
                <c:pt idx="6512">
                  <c:v>130.24</c:v>
                </c:pt>
                <c:pt idx="6513">
                  <c:v>130.26</c:v>
                </c:pt>
                <c:pt idx="6514">
                  <c:v>130.28</c:v>
                </c:pt>
                <c:pt idx="6515">
                  <c:v>130.30000000000001</c:v>
                </c:pt>
                <c:pt idx="6516">
                  <c:v>130.32</c:v>
                </c:pt>
                <c:pt idx="6517">
                  <c:v>130.34</c:v>
                </c:pt>
                <c:pt idx="6518">
                  <c:v>130.36000000000001</c:v>
                </c:pt>
                <c:pt idx="6519">
                  <c:v>130.38</c:v>
                </c:pt>
                <c:pt idx="6520">
                  <c:v>130.4</c:v>
                </c:pt>
                <c:pt idx="6521">
                  <c:v>130.41999999999999</c:v>
                </c:pt>
                <c:pt idx="6522">
                  <c:v>130.44</c:v>
                </c:pt>
                <c:pt idx="6523">
                  <c:v>130.46</c:v>
                </c:pt>
                <c:pt idx="6524">
                  <c:v>130.47999999999999</c:v>
                </c:pt>
                <c:pt idx="6525">
                  <c:v>130.5</c:v>
                </c:pt>
                <c:pt idx="6526">
                  <c:v>130.52000000000001</c:v>
                </c:pt>
                <c:pt idx="6527">
                  <c:v>130.54</c:v>
                </c:pt>
                <c:pt idx="6528">
                  <c:v>130.56</c:v>
                </c:pt>
                <c:pt idx="6529">
                  <c:v>130.58000000000001</c:v>
                </c:pt>
                <c:pt idx="6530">
                  <c:v>130.6</c:v>
                </c:pt>
                <c:pt idx="6531">
                  <c:v>130.62</c:v>
                </c:pt>
                <c:pt idx="6532">
                  <c:v>130.63999999999999</c:v>
                </c:pt>
                <c:pt idx="6533">
                  <c:v>130.66</c:v>
                </c:pt>
                <c:pt idx="6534">
                  <c:v>130.68</c:v>
                </c:pt>
                <c:pt idx="6535">
                  <c:v>130.69999999999999</c:v>
                </c:pt>
                <c:pt idx="6536">
                  <c:v>130.72</c:v>
                </c:pt>
                <c:pt idx="6537">
                  <c:v>130.74</c:v>
                </c:pt>
                <c:pt idx="6538">
                  <c:v>130.76</c:v>
                </c:pt>
                <c:pt idx="6539">
                  <c:v>130.78</c:v>
                </c:pt>
                <c:pt idx="6540">
                  <c:v>130.80000000000001</c:v>
                </c:pt>
                <c:pt idx="6541">
                  <c:v>130.82</c:v>
                </c:pt>
                <c:pt idx="6542">
                  <c:v>130.84</c:v>
                </c:pt>
                <c:pt idx="6543">
                  <c:v>130.86000000000001</c:v>
                </c:pt>
                <c:pt idx="6544">
                  <c:v>130.88</c:v>
                </c:pt>
                <c:pt idx="6545">
                  <c:v>130.9</c:v>
                </c:pt>
                <c:pt idx="6546">
                  <c:v>130.91999999999999</c:v>
                </c:pt>
                <c:pt idx="6547">
                  <c:v>130.94</c:v>
                </c:pt>
                <c:pt idx="6548">
                  <c:v>130.96</c:v>
                </c:pt>
                <c:pt idx="6549">
                  <c:v>130.97999999999999</c:v>
                </c:pt>
                <c:pt idx="6550">
                  <c:v>131</c:v>
                </c:pt>
                <c:pt idx="6551">
                  <c:v>131.02000000000001</c:v>
                </c:pt>
                <c:pt idx="6552">
                  <c:v>131.04</c:v>
                </c:pt>
                <c:pt idx="6553">
                  <c:v>131.06</c:v>
                </c:pt>
                <c:pt idx="6554">
                  <c:v>131.08000000000001</c:v>
                </c:pt>
                <c:pt idx="6555">
                  <c:v>131.1</c:v>
                </c:pt>
                <c:pt idx="6556">
                  <c:v>131.12</c:v>
                </c:pt>
                <c:pt idx="6557">
                  <c:v>131.13999999999999</c:v>
                </c:pt>
                <c:pt idx="6558">
                  <c:v>131.16</c:v>
                </c:pt>
                <c:pt idx="6559">
                  <c:v>131.18</c:v>
                </c:pt>
                <c:pt idx="6560">
                  <c:v>131.19999999999999</c:v>
                </c:pt>
                <c:pt idx="6561">
                  <c:v>131.22</c:v>
                </c:pt>
                <c:pt idx="6562">
                  <c:v>131.24</c:v>
                </c:pt>
                <c:pt idx="6563">
                  <c:v>131.26</c:v>
                </c:pt>
                <c:pt idx="6564">
                  <c:v>131.28</c:v>
                </c:pt>
                <c:pt idx="6565">
                  <c:v>131.30000000000001</c:v>
                </c:pt>
                <c:pt idx="6566">
                  <c:v>131.32</c:v>
                </c:pt>
                <c:pt idx="6567">
                  <c:v>131.34</c:v>
                </c:pt>
                <c:pt idx="6568">
                  <c:v>131.36000000000001</c:v>
                </c:pt>
                <c:pt idx="6569">
                  <c:v>131.38</c:v>
                </c:pt>
                <c:pt idx="6570">
                  <c:v>131.4</c:v>
                </c:pt>
                <c:pt idx="6571">
                  <c:v>131.41999999999999</c:v>
                </c:pt>
                <c:pt idx="6572">
                  <c:v>131.44</c:v>
                </c:pt>
                <c:pt idx="6573">
                  <c:v>131.46</c:v>
                </c:pt>
                <c:pt idx="6574">
                  <c:v>131.47999999999999</c:v>
                </c:pt>
                <c:pt idx="6575">
                  <c:v>131.5</c:v>
                </c:pt>
                <c:pt idx="6576">
                  <c:v>131.52000000000001</c:v>
                </c:pt>
                <c:pt idx="6577">
                  <c:v>131.54</c:v>
                </c:pt>
                <c:pt idx="6578">
                  <c:v>131.56</c:v>
                </c:pt>
                <c:pt idx="6579">
                  <c:v>131.58000000000001</c:v>
                </c:pt>
                <c:pt idx="6580">
                  <c:v>131.6</c:v>
                </c:pt>
                <c:pt idx="6581">
                  <c:v>131.62</c:v>
                </c:pt>
                <c:pt idx="6582">
                  <c:v>131.63999999999999</c:v>
                </c:pt>
                <c:pt idx="6583">
                  <c:v>131.66</c:v>
                </c:pt>
                <c:pt idx="6584">
                  <c:v>131.68</c:v>
                </c:pt>
                <c:pt idx="6585">
                  <c:v>131.69999999999999</c:v>
                </c:pt>
                <c:pt idx="6586">
                  <c:v>131.72</c:v>
                </c:pt>
                <c:pt idx="6587">
                  <c:v>131.74</c:v>
                </c:pt>
                <c:pt idx="6588">
                  <c:v>131.76</c:v>
                </c:pt>
                <c:pt idx="6589">
                  <c:v>131.78</c:v>
                </c:pt>
                <c:pt idx="6590">
                  <c:v>131.80000000000001</c:v>
                </c:pt>
                <c:pt idx="6591">
                  <c:v>131.82</c:v>
                </c:pt>
                <c:pt idx="6592">
                  <c:v>131.84</c:v>
                </c:pt>
                <c:pt idx="6593">
                  <c:v>131.86000000000001</c:v>
                </c:pt>
                <c:pt idx="6594">
                  <c:v>131.88</c:v>
                </c:pt>
                <c:pt idx="6595">
                  <c:v>131.9</c:v>
                </c:pt>
                <c:pt idx="6596">
                  <c:v>131.91999999999999</c:v>
                </c:pt>
                <c:pt idx="6597">
                  <c:v>131.94</c:v>
                </c:pt>
                <c:pt idx="6598">
                  <c:v>131.96</c:v>
                </c:pt>
                <c:pt idx="6599">
                  <c:v>131.97999999999999</c:v>
                </c:pt>
                <c:pt idx="6600">
                  <c:v>132</c:v>
                </c:pt>
                <c:pt idx="6601">
                  <c:v>132.02000000000001</c:v>
                </c:pt>
                <c:pt idx="6602">
                  <c:v>132.04</c:v>
                </c:pt>
                <c:pt idx="6603">
                  <c:v>132.06</c:v>
                </c:pt>
                <c:pt idx="6604">
                  <c:v>132.08000000000001</c:v>
                </c:pt>
                <c:pt idx="6605">
                  <c:v>132.1</c:v>
                </c:pt>
                <c:pt idx="6606">
                  <c:v>132.12</c:v>
                </c:pt>
                <c:pt idx="6607">
                  <c:v>132.13999999999999</c:v>
                </c:pt>
                <c:pt idx="6608">
                  <c:v>132.16</c:v>
                </c:pt>
                <c:pt idx="6609">
                  <c:v>132.18</c:v>
                </c:pt>
                <c:pt idx="6610">
                  <c:v>132.19999999999999</c:v>
                </c:pt>
                <c:pt idx="6611">
                  <c:v>132.22</c:v>
                </c:pt>
                <c:pt idx="6612">
                  <c:v>132.24</c:v>
                </c:pt>
                <c:pt idx="6613">
                  <c:v>132.26</c:v>
                </c:pt>
                <c:pt idx="6614">
                  <c:v>132.28</c:v>
                </c:pt>
                <c:pt idx="6615">
                  <c:v>132.30000000000001</c:v>
                </c:pt>
                <c:pt idx="6616">
                  <c:v>132.32</c:v>
                </c:pt>
                <c:pt idx="6617">
                  <c:v>132.34</c:v>
                </c:pt>
                <c:pt idx="6618">
                  <c:v>132.36000000000001</c:v>
                </c:pt>
                <c:pt idx="6619">
                  <c:v>132.38</c:v>
                </c:pt>
                <c:pt idx="6620">
                  <c:v>132.4</c:v>
                </c:pt>
                <c:pt idx="6621">
                  <c:v>132.41999999999999</c:v>
                </c:pt>
                <c:pt idx="6622">
                  <c:v>132.44</c:v>
                </c:pt>
                <c:pt idx="6623">
                  <c:v>132.46</c:v>
                </c:pt>
                <c:pt idx="6624">
                  <c:v>132.47999999999999</c:v>
                </c:pt>
                <c:pt idx="6625">
                  <c:v>132.5</c:v>
                </c:pt>
                <c:pt idx="6626">
                  <c:v>132.52000000000001</c:v>
                </c:pt>
                <c:pt idx="6627">
                  <c:v>132.54</c:v>
                </c:pt>
                <c:pt idx="6628">
                  <c:v>132.56</c:v>
                </c:pt>
                <c:pt idx="6629">
                  <c:v>132.58000000000001</c:v>
                </c:pt>
                <c:pt idx="6630">
                  <c:v>132.6</c:v>
                </c:pt>
                <c:pt idx="6631">
                  <c:v>132.62</c:v>
                </c:pt>
                <c:pt idx="6632">
                  <c:v>132.63999999999999</c:v>
                </c:pt>
                <c:pt idx="6633">
                  <c:v>132.66</c:v>
                </c:pt>
                <c:pt idx="6634">
                  <c:v>132.68</c:v>
                </c:pt>
                <c:pt idx="6635">
                  <c:v>132.69999999999999</c:v>
                </c:pt>
                <c:pt idx="6636">
                  <c:v>132.72</c:v>
                </c:pt>
                <c:pt idx="6637">
                  <c:v>132.74</c:v>
                </c:pt>
                <c:pt idx="6638">
                  <c:v>132.76</c:v>
                </c:pt>
                <c:pt idx="6639">
                  <c:v>132.78</c:v>
                </c:pt>
                <c:pt idx="6640">
                  <c:v>132.80000000000001</c:v>
                </c:pt>
                <c:pt idx="6641">
                  <c:v>132.82</c:v>
                </c:pt>
                <c:pt idx="6642">
                  <c:v>132.84</c:v>
                </c:pt>
                <c:pt idx="6643">
                  <c:v>132.86000000000001</c:v>
                </c:pt>
                <c:pt idx="6644">
                  <c:v>132.88</c:v>
                </c:pt>
                <c:pt idx="6645">
                  <c:v>132.9</c:v>
                </c:pt>
                <c:pt idx="6646">
                  <c:v>132.91999999999999</c:v>
                </c:pt>
                <c:pt idx="6647">
                  <c:v>132.94</c:v>
                </c:pt>
                <c:pt idx="6648">
                  <c:v>132.96</c:v>
                </c:pt>
                <c:pt idx="6649">
                  <c:v>132.97999999999999</c:v>
                </c:pt>
                <c:pt idx="6650">
                  <c:v>133</c:v>
                </c:pt>
                <c:pt idx="6651">
                  <c:v>133.02000000000001</c:v>
                </c:pt>
                <c:pt idx="6652">
                  <c:v>133.04</c:v>
                </c:pt>
                <c:pt idx="6653">
                  <c:v>133.06</c:v>
                </c:pt>
                <c:pt idx="6654">
                  <c:v>133.08000000000001</c:v>
                </c:pt>
                <c:pt idx="6655">
                  <c:v>133.1</c:v>
                </c:pt>
                <c:pt idx="6656">
                  <c:v>133.12</c:v>
                </c:pt>
                <c:pt idx="6657">
                  <c:v>133.13999999999999</c:v>
                </c:pt>
                <c:pt idx="6658">
                  <c:v>133.16</c:v>
                </c:pt>
                <c:pt idx="6659">
                  <c:v>133.18</c:v>
                </c:pt>
                <c:pt idx="6660">
                  <c:v>133.19999999999999</c:v>
                </c:pt>
                <c:pt idx="6661">
                  <c:v>133.22</c:v>
                </c:pt>
                <c:pt idx="6662">
                  <c:v>133.24</c:v>
                </c:pt>
                <c:pt idx="6663">
                  <c:v>133.26</c:v>
                </c:pt>
                <c:pt idx="6664">
                  <c:v>133.28</c:v>
                </c:pt>
                <c:pt idx="6665">
                  <c:v>133.30000000000001</c:v>
                </c:pt>
                <c:pt idx="6666">
                  <c:v>133.32</c:v>
                </c:pt>
                <c:pt idx="6667">
                  <c:v>133.34</c:v>
                </c:pt>
                <c:pt idx="6668">
                  <c:v>133.36000000000001</c:v>
                </c:pt>
                <c:pt idx="6669">
                  <c:v>133.38</c:v>
                </c:pt>
                <c:pt idx="6670">
                  <c:v>133.4</c:v>
                </c:pt>
                <c:pt idx="6671">
                  <c:v>133.41999999999999</c:v>
                </c:pt>
                <c:pt idx="6672">
                  <c:v>133.44</c:v>
                </c:pt>
                <c:pt idx="6673">
                  <c:v>133.46</c:v>
                </c:pt>
                <c:pt idx="6674">
                  <c:v>133.47999999999999</c:v>
                </c:pt>
                <c:pt idx="6675">
                  <c:v>133.5</c:v>
                </c:pt>
                <c:pt idx="6676">
                  <c:v>133.52000000000001</c:v>
                </c:pt>
                <c:pt idx="6677">
                  <c:v>133.54</c:v>
                </c:pt>
                <c:pt idx="6678">
                  <c:v>133.56</c:v>
                </c:pt>
                <c:pt idx="6679">
                  <c:v>133.58000000000001</c:v>
                </c:pt>
                <c:pt idx="6680">
                  <c:v>133.6</c:v>
                </c:pt>
                <c:pt idx="6681">
                  <c:v>133.62</c:v>
                </c:pt>
                <c:pt idx="6682">
                  <c:v>133.63999999999999</c:v>
                </c:pt>
                <c:pt idx="6683">
                  <c:v>133.66</c:v>
                </c:pt>
                <c:pt idx="6684">
                  <c:v>133.68</c:v>
                </c:pt>
                <c:pt idx="6685">
                  <c:v>133.69999999999999</c:v>
                </c:pt>
                <c:pt idx="6686">
                  <c:v>133.72</c:v>
                </c:pt>
                <c:pt idx="6687">
                  <c:v>133.74</c:v>
                </c:pt>
                <c:pt idx="6688">
                  <c:v>133.76</c:v>
                </c:pt>
                <c:pt idx="6689">
                  <c:v>133.78</c:v>
                </c:pt>
                <c:pt idx="6690">
                  <c:v>133.80000000000001</c:v>
                </c:pt>
                <c:pt idx="6691">
                  <c:v>133.82</c:v>
                </c:pt>
                <c:pt idx="6692">
                  <c:v>133.84</c:v>
                </c:pt>
                <c:pt idx="6693">
                  <c:v>133.86000000000001</c:v>
                </c:pt>
                <c:pt idx="6694">
                  <c:v>133.88</c:v>
                </c:pt>
                <c:pt idx="6695">
                  <c:v>133.9</c:v>
                </c:pt>
                <c:pt idx="6696">
                  <c:v>133.91999999999999</c:v>
                </c:pt>
                <c:pt idx="6697">
                  <c:v>133.94</c:v>
                </c:pt>
                <c:pt idx="6698">
                  <c:v>133.96</c:v>
                </c:pt>
                <c:pt idx="6699">
                  <c:v>133.97999999999999</c:v>
                </c:pt>
                <c:pt idx="6700">
                  <c:v>134</c:v>
                </c:pt>
                <c:pt idx="6701">
                  <c:v>134.02000000000001</c:v>
                </c:pt>
                <c:pt idx="6702">
                  <c:v>134.04</c:v>
                </c:pt>
                <c:pt idx="6703">
                  <c:v>134.06</c:v>
                </c:pt>
                <c:pt idx="6704">
                  <c:v>134.08000000000001</c:v>
                </c:pt>
                <c:pt idx="6705">
                  <c:v>134.1</c:v>
                </c:pt>
                <c:pt idx="6706">
                  <c:v>134.12</c:v>
                </c:pt>
                <c:pt idx="6707">
                  <c:v>134.13999999999999</c:v>
                </c:pt>
                <c:pt idx="6708">
                  <c:v>134.16</c:v>
                </c:pt>
                <c:pt idx="6709">
                  <c:v>134.18</c:v>
                </c:pt>
                <c:pt idx="6710">
                  <c:v>134.19999999999999</c:v>
                </c:pt>
                <c:pt idx="6711">
                  <c:v>134.22</c:v>
                </c:pt>
                <c:pt idx="6712">
                  <c:v>134.24</c:v>
                </c:pt>
                <c:pt idx="6713">
                  <c:v>134.26</c:v>
                </c:pt>
                <c:pt idx="6714">
                  <c:v>134.28</c:v>
                </c:pt>
                <c:pt idx="6715">
                  <c:v>134.30000000000001</c:v>
                </c:pt>
                <c:pt idx="6716">
                  <c:v>134.32</c:v>
                </c:pt>
                <c:pt idx="6717">
                  <c:v>134.34</c:v>
                </c:pt>
                <c:pt idx="6718">
                  <c:v>134.36000000000001</c:v>
                </c:pt>
                <c:pt idx="6719">
                  <c:v>134.38</c:v>
                </c:pt>
                <c:pt idx="6720">
                  <c:v>134.4</c:v>
                </c:pt>
                <c:pt idx="6721">
                  <c:v>134.41999999999999</c:v>
                </c:pt>
                <c:pt idx="6722">
                  <c:v>134.44</c:v>
                </c:pt>
                <c:pt idx="6723">
                  <c:v>134.46</c:v>
                </c:pt>
                <c:pt idx="6724">
                  <c:v>134.47999999999999</c:v>
                </c:pt>
                <c:pt idx="6725">
                  <c:v>134.5</c:v>
                </c:pt>
                <c:pt idx="6726">
                  <c:v>134.52000000000001</c:v>
                </c:pt>
                <c:pt idx="6727">
                  <c:v>134.54</c:v>
                </c:pt>
                <c:pt idx="6728">
                  <c:v>134.56</c:v>
                </c:pt>
                <c:pt idx="6729">
                  <c:v>134.58000000000001</c:v>
                </c:pt>
                <c:pt idx="6730">
                  <c:v>134.6</c:v>
                </c:pt>
                <c:pt idx="6731">
                  <c:v>134.62</c:v>
                </c:pt>
                <c:pt idx="6732">
                  <c:v>134.63999999999999</c:v>
                </c:pt>
                <c:pt idx="6733">
                  <c:v>134.66</c:v>
                </c:pt>
                <c:pt idx="6734">
                  <c:v>134.68</c:v>
                </c:pt>
                <c:pt idx="6735">
                  <c:v>134.69999999999999</c:v>
                </c:pt>
                <c:pt idx="6736">
                  <c:v>134.72</c:v>
                </c:pt>
                <c:pt idx="6737">
                  <c:v>134.74</c:v>
                </c:pt>
                <c:pt idx="6738">
                  <c:v>134.76</c:v>
                </c:pt>
                <c:pt idx="6739">
                  <c:v>134.78</c:v>
                </c:pt>
                <c:pt idx="6740">
                  <c:v>134.80000000000001</c:v>
                </c:pt>
                <c:pt idx="6741">
                  <c:v>134.82</c:v>
                </c:pt>
                <c:pt idx="6742">
                  <c:v>134.84</c:v>
                </c:pt>
                <c:pt idx="6743">
                  <c:v>134.86000000000001</c:v>
                </c:pt>
                <c:pt idx="6744">
                  <c:v>134.88</c:v>
                </c:pt>
                <c:pt idx="6745">
                  <c:v>134.9</c:v>
                </c:pt>
                <c:pt idx="6746">
                  <c:v>134.91999999999999</c:v>
                </c:pt>
                <c:pt idx="6747">
                  <c:v>134.94</c:v>
                </c:pt>
                <c:pt idx="6748">
                  <c:v>134.96</c:v>
                </c:pt>
                <c:pt idx="6749">
                  <c:v>134.97999999999999</c:v>
                </c:pt>
                <c:pt idx="6750">
                  <c:v>135</c:v>
                </c:pt>
                <c:pt idx="6751">
                  <c:v>135.02000000000001</c:v>
                </c:pt>
                <c:pt idx="6752">
                  <c:v>135.04</c:v>
                </c:pt>
                <c:pt idx="6753">
                  <c:v>135.06</c:v>
                </c:pt>
                <c:pt idx="6754">
                  <c:v>135.08000000000001</c:v>
                </c:pt>
                <c:pt idx="6755">
                  <c:v>135.1</c:v>
                </c:pt>
                <c:pt idx="6756">
                  <c:v>135.12</c:v>
                </c:pt>
                <c:pt idx="6757">
                  <c:v>135.13999999999999</c:v>
                </c:pt>
                <c:pt idx="6758">
                  <c:v>135.16</c:v>
                </c:pt>
                <c:pt idx="6759">
                  <c:v>135.18</c:v>
                </c:pt>
                <c:pt idx="6760">
                  <c:v>135.19999999999999</c:v>
                </c:pt>
                <c:pt idx="6761">
                  <c:v>135.22</c:v>
                </c:pt>
                <c:pt idx="6762">
                  <c:v>135.24</c:v>
                </c:pt>
                <c:pt idx="6763">
                  <c:v>135.26</c:v>
                </c:pt>
                <c:pt idx="6764">
                  <c:v>135.28</c:v>
                </c:pt>
                <c:pt idx="6765">
                  <c:v>135.30000000000001</c:v>
                </c:pt>
                <c:pt idx="6766">
                  <c:v>135.32</c:v>
                </c:pt>
                <c:pt idx="6767">
                  <c:v>135.34</c:v>
                </c:pt>
                <c:pt idx="6768">
                  <c:v>135.36000000000001</c:v>
                </c:pt>
                <c:pt idx="6769">
                  <c:v>135.38</c:v>
                </c:pt>
                <c:pt idx="6770">
                  <c:v>135.4</c:v>
                </c:pt>
                <c:pt idx="6771">
                  <c:v>135.41999999999999</c:v>
                </c:pt>
                <c:pt idx="6772">
                  <c:v>135.44</c:v>
                </c:pt>
                <c:pt idx="6773">
                  <c:v>135.46</c:v>
                </c:pt>
                <c:pt idx="6774">
                  <c:v>135.47999999999999</c:v>
                </c:pt>
                <c:pt idx="6775">
                  <c:v>135.5</c:v>
                </c:pt>
                <c:pt idx="6776">
                  <c:v>135.52000000000001</c:v>
                </c:pt>
                <c:pt idx="6777">
                  <c:v>135.54</c:v>
                </c:pt>
                <c:pt idx="6778">
                  <c:v>135.56</c:v>
                </c:pt>
                <c:pt idx="6779">
                  <c:v>135.58000000000001</c:v>
                </c:pt>
                <c:pt idx="6780">
                  <c:v>135.6</c:v>
                </c:pt>
                <c:pt idx="6781">
                  <c:v>135.62</c:v>
                </c:pt>
                <c:pt idx="6782">
                  <c:v>135.63999999999999</c:v>
                </c:pt>
                <c:pt idx="6783">
                  <c:v>135.66</c:v>
                </c:pt>
                <c:pt idx="6784">
                  <c:v>135.68</c:v>
                </c:pt>
                <c:pt idx="6785">
                  <c:v>135.69999999999999</c:v>
                </c:pt>
                <c:pt idx="6786">
                  <c:v>135.72</c:v>
                </c:pt>
                <c:pt idx="6787">
                  <c:v>135.74</c:v>
                </c:pt>
                <c:pt idx="6788">
                  <c:v>135.76</c:v>
                </c:pt>
                <c:pt idx="6789">
                  <c:v>135.78</c:v>
                </c:pt>
                <c:pt idx="6790">
                  <c:v>135.80000000000001</c:v>
                </c:pt>
                <c:pt idx="6791">
                  <c:v>135.82</c:v>
                </c:pt>
                <c:pt idx="6792">
                  <c:v>135.84</c:v>
                </c:pt>
                <c:pt idx="6793">
                  <c:v>135.86000000000001</c:v>
                </c:pt>
                <c:pt idx="6794">
                  <c:v>135.88</c:v>
                </c:pt>
                <c:pt idx="6795">
                  <c:v>135.9</c:v>
                </c:pt>
                <c:pt idx="6796">
                  <c:v>135.91999999999999</c:v>
                </c:pt>
                <c:pt idx="6797">
                  <c:v>135.94</c:v>
                </c:pt>
                <c:pt idx="6798">
                  <c:v>135.96</c:v>
                </c:pt>
                <c:pt idx="6799">
                  <c:v>135.97999999999999</c:v>
                </c:pt>
                <c:pt idx="6800">
                  <c:v>136</c:v>
                </c:pt>
                <c:pt idx="6801">
                  <c:v>136.02000000000001</c:v>
                </c:pt>
                <c:pt idx="6802">
                  <c:v>136.04</c:v>
                </c:pt>
                <c:pt idx="6803">
                  <c:v>136.06</c:v>
                </c:pt>
                <c:pt idx="6804">
                  <c:v>136.08000000000001</c:v>
                </c:pt>
                <c:pt idx="6805">
                  <c:v>136.1</c:v>
                </c:pt>
                <c:pt idx="6806">
                  <c:v>136.12</c:v>
                </c:pt>
                <c:pt idx="6807">
                  <c:v>136.13999999999999</c:v>
                </c:pt>
                <c:pt idx="6808">
                  <c:v>136.16</c:v>
                </c:pt>
                <c:pt idx="6809">
                  <c:v>136.18</c:v>
                </c:pt>
                <c:pt idx="6810">
                  <c:v>136.19999999999999</c:v>
                </c:pt>
                <c:pt idx="6811">
                  <c:v>136.22</c:v>
                </c:pt>
                <c:pt idx="6812">
                  <c:v>136.24</c:v>
                </c:pt>
                <c:pt idx="6813">
                  <c:v>136.26</c:v>
                </c:pt>
                <c:pt idx="6814">
                  <c:v>136.28</c:v>
                </c:pt>
                <c:pt idx="6815">
                  <c:v>136.30000000000001</c:v>
                </c:pt>
                <c:pt idx="6816">
                  <c:v>136.32</c:v>
                </c:pt>
                <c:pt idx="6817">
                  <c:v>136.34</c:v>
                </c:pt>
                <c:pt idx="6818">
                  <c:v>136.36000000000001</c:v>
                </c:pt>
                <c:pt idx="6819">
                  <c:v>136.38</c:v>
                </c:pt>
                <c:pt idx="6820">
                  <c:v>136.4</c:v>
                </c:pt>
                <c:pt idx="6821">
                  <c:v>136.41999999999999</c:v>
                </c:pt>
                <c:pt idx="6822">
                  <c:v>136.44</c:v>
                </c:pt>
                <c:pt idx="6823">
                  <c:v>136.46</c:v>
                </c:pt>
                <c:pt idx="6824">
                  <c:v>136.47999999999999</c:v>
                </c:pt>
                <c:pt idx="6825">
                  <c:v>136.5</c:v>
                </c:pt>
                <c:pt idx="6826">
                  <c:v>136.52000000000001</c:v>
                </c:pt>
                <c:pt idx="6827">
                  <c:v>136.54</c:v>
                </c:pt>
                <c:pt idx="6828">
                  <c:v>136.56</c:v>
                </c:pt>
                <c:pt idx="6829">
                  <c:v>136.58000000000001</c:v>
                </c:pt>
                <c:pt idx="6830">
                  <c:v>136.6</c:v>
                </c:pt>
                <c:pt idx="6831">
                  <c:v>136.62</c:v>
                </c:pt>
                <c:pt idx="6832">
                  <c:v>136.63999999999999</c:v>
                </c:pt>
                <c:pt idx="6833">
                  <c:v>136.66</c:v>
                </c:pt>
                <c:pt idx="6834">
                  <c:v>136.68</c:v>
                </c:pt>
                <c:pt idx="6835">
                  <c:v>136.69999999999999</c:v>
                </c:pt>
                <c:pt idx="6836">
                  <c:v>136.72</c:v>
                </c:pt>
                <c:pt idx="6837">
                  <c:v>136.74</c:v>
                </c:pt>
                <c:pt idx="6838">
                  <c:v>136.76</c:v>
                </c:pt>
                <c:pt idx="6839">
                  <c:v>136.78</c:v>
                </c:pt>
                <c:pt idx="6840">
                  <c:v>136.80000000000001</c:v>
                </c:pt>
                <c:pt idx="6841">
                  <c:v>136.82</c:v>
                </c:pt>
                <c:pt idx="6842">
                  <c:v>136.84</c:v>
                </c:pt>
                <c:pt idx="6843">
                  <c:v>136.86000000000001</c:v>
                </c:pt>
                <c:pt idx="6844">
                  <c:v>136.88</c:v>
                </c:pt>
                <c:pt idx="6845">
                  <c:v>136.9</c:v>
                </c:pt>
                <c:pt idx="6846">
                  <c:v>136.91999999999999</c:v>
                </c:pt>
                <c:pt idx="6847">
                  <c:v>136.94</c:v>
                </c:pt>
                <c:pt idx="6848">
                  <c:v>136.96</c:v>
                </c:pt>
                <c:pt idx="6849">
                  <c:v>136.97999999999999</c:v>
                </c:pt>
                <c:pt idx="6850">
                  <c:v>137</c:v>
                </c:pt>
                <c:pt idx="6851">
                  <c:v>137.02000000000001</c:v>
                </c:pt>
                <c:pt idx="6852">
                  <c:v>137.04</c:v>
                </c:pt>
                <c:pt idx="6853">
                  <c:v>137.06</c:v>
                </c:pt>
                <c:pt idx="6854">
                  <c:v>137.08000000000001</c:v>
                </c:pt>
                <c:pt idx="6855">
                  <c:v>137.1</c:v>
                </c:pt>
                <c:pt idx="6856">
                  <c:v>137.12</c:v>
                </c:pt>
                <c:pt idx="6857">
                  <c:v>137.13999999999999</c:v>
                </c:pt>
                <c:pt idx="6858">
                  <c:v>137.16</c:v>
                </c:pt>
                <c:pt idx="6859">
                  <c:v>137.18</c:v>
                </c:pt>
                <c:pt idx="6860">
                  <c:v>137.19999999999999</c:v>
                </c:pt>
                <c:pt idx="6861">
                  <c:v>137.22</c:v>
                </c:pt>
                <c:pt idx="6862">
                  <c:v>137.24</c:v>
                </c:pt>
                <c:pt idx="6863">
                  <c:v>137.26</c:v>
                </c:pt>
                <c:pt idx="6864">
                  <c:v>137.28</c:v>
                </c:pt>
                <c:pt idx="6865">
                  <c:v>137.30000000000001</c:v>
                </c:pt>
                <c:pt idx="6866">
                  <c:v>137.32</c:v>
                </c:pt>
                <c:pt idx="6867">
                  <c:v>137.34</c:v>
                </c:pt>
                <c:pt idx="6868">
                  <c:v>137.36000000000001</c:v>
                </c:pt>
                <c:pt idx="6869">
                  <c:v>137.38</c:v>
                </c:pt>
                <c:pt idx="6870">
                  <c:v>137.4</c:v>
                </c:pt>
                <c:pt idx="6871">
                  <c:v>137.41999999999999</c:v>
                </c:pt>
                <c:pt idx="6872">
                  <c:v>137.44</c:v>
                </c:pt>
                <c:pt idx="6873">
                  <c:v>137.46</c:v>
                </c:pt>
                <c:pt idx="6874">
                  <c:v>137.47999999999999</c:v>
                </c:pt>
                <c:pt idx="6875">
                  <c:v>137.5</c:v>
                </c:pt>
                <c:pt idx="6876">
                  <c:v>137.52000000000001</c:v>
                </c:pt>
                <c:pt idx="6877">
                  <c:v>137.54</c:v>
                </c:pt>
                <c:pt idx="6878">
                  <c:v>137.56</c:v>
                </c:pt>
                <c:pt idx="6879">
                  <c:v>137.58000000000001</c:v>
                </c:pt>
                <c:pt idx="6880">
                  <c:v>137.6</c:v>
                </c:pt>
                <c:pt idx="6881">
                  <c:v>137.62</c:v>
                </c:pt>
                <c:pt idx="6882">
                  <c:v>137.63999999999999</c:v>
                </c:pt>
                <c:pt idx="6883">
                  <c:v>137.66</c:v>
                </c:pt>
                <c:pt idx="6884">
                  <c:v>137.68</c:v>
                </c:pt>
                <c:pt idx="6885">
                  <c:v>137.69999999999999</c:v>
                </c:pt>
                <c:pt idx="6886">
                  <c:v>137.72</c:v>
                </c:pt>
                <c:pt idx="6887">
                  <c:v>137.74</c:v>
                </c:pt>
                <c:pt idx="6888">
                  <c:v>137.76</c:v>
                </c:pt>
                <c:pt idx="6889">
                  <c:v>137.78</c:v>
                </c:pt>
                <c:pt idx="6890">
                  <c:v>137.80000000000001</c:v>
                </c:pt>
                <c:pt idx="6891">
                  <c:v>137.82</c:v>
                </c:pt>
                <c:pt idx="6892">
                  <c:v>137.84</c:v>
                </c:pt>
                <c:pt idx="6893">
                  <c:v>137.86000000000001</c:v>
                </c:pt>
                <c:pt idx="6894">
                  <c:v>137.88</c:v>
                </c:pt>
                <c:pt idx="6895">
                  <c:v>137.9</c:v>
                </c:pt>
                <c:pt idx="6896">
                  <c:v>137.91999999999999</c:v>
                </c:pt>
                <c:pt idx="6897">
                  <c:v>137.94</c:v>
                </c:pt>
                <c:pt idx="6898">
                  <c:v>137.96</c:v>
                </c:pt>
                <c:pt idx="6899">
                  <c:v>137.97999999999999</c:v>
                </c:pt>
                <c:pt idx="6900">
                  <c:v>138</c:v>
                </c:pt>
                <c:pt idx="6901">
                  <c:v>138.02000000000001</c:v>
                </c:pt>
                <c:pt idx="6902">
                  <c:v>138.04</c:v>
                </c:pt>
                <c:pt idx="6903">
                  <c:v>138.06</c:v>
                </c:pt>
                <c:pt idx="6904">
                  <c:v>138.08000000000001</c:v>
                </c:pt>
                <c:pt idx="6905">
                  <c:v>138.1</c:v>
                </c:pt>
                <c:pt idx="6906">
                  <c:v>138.12</c:v>
                </c:pt>
                <c:pt idx="6907">
                  <c:v>138.13999999999999</c:v>
                </c:pt>
                <c:pt idx="6908">
                  <c:v>138.16</c:v>
                </c:pt>
                <c:pt idx="6909">
                  <c:v>138.18</c:v>
                </c:pt>
                <c:pt idx="6910">
                  <c:v>138.19999999999999</c:v>
                </c:pt>
                <c:pt idx="6911">
                  <c:v>138.22</c:v>
                </c:pt>
                <c:pt idx="6912">
                  <c:v>138.24</c:v>
                </c:pt>
                <c:pt idx="6913">
                  <c:v>138.26</c:v>
                </c:pt>
                <c:pt idx="6914">
                  <c:v>138.28</c:v>
                </c:pt>
                <c:pt idx="6915">
                  <c:v>138.30000000000001</c:v>
                </c:pt>
                <c:pt idx="6916">
                  <c:v>138.32</c:v>
                </c:pt>
                <c:pt idx="6917">
                  <c:v>138.34</c:v>
                </c:pt>
                <c:pt idx="6918">
                  <c:v>138.36000000000001</c:v>
                </c:pt>
                <c:pt idx="6919">
                  <c:v>138.38</c:v>
                </c:pt>
                <c:pt idx="6920">
                  <c:v>138.4</c:v>
                </c:pt>
                <c:pt idx="6921">
                  <c:v>138.41999999999999</c:v>
                </c:pt>
                <c:pt idx="6922">
                  <c:v>138.44</c:v>
                </c:pt>
                <c:pt idx="6923">
                  <c:v>138.46</c:v>
                </c:pt>
                <c:pt idx="6924">
                  <c:v>138.47999999999999</c:v>
                </c:pt>
                <c:pt idx="6925">
                  <c:v>138.5</c:v>
                </c:pt>
                <c:pt idx="6926">
                  <c:v>138.52000000000001</c:v>
                </c:pt>
                <c:pt idx="6927">
                  <c:v>138.54</c:v>
                </c:pt>
                <c:pt idx="6928">
                  <c:v>138.56</c:v>
                </c:pt>
                <c:pt idx="6929">
                  <c:v>138.58000000000001</c:v>
                </c:pt>
                <c:pt idx="6930">
                  <c:v>138.6</c:v>
                </c:pt>
                <c:pt idx="6931">
                  <c:v>138.62</c:v>
                </c:pt>
                <c:pt idx="6932">
                  <c:v>138.63999999999999</c:v>
                </c:pt>
                <c:pt idx="6933">
                  <c:v>138.66</c:v>
                </c:pt>
                <c:pt idx="6934">
                  <c:v>138.68</c:v>
                </c:pt>
                <c:pt idx="6935">
                  <c:v>138.69999999999999</c:v>
                </c:pt>
                <c:pt idx="6936">
                  <c:v>138.72</c:v>
                </c:pt>
                <c:pt idx="6937">
                  <c:v>138.74</c:v>
                </c:pt>
                <c:pt idx="6938">
                  <c:v>138.76</c:v>
                </c:pt>
                <c:pt idx="6939">
                  <c:v>138.78</c:v>
                </c:pt>
                <c:pt idx="6940">
                  <c:v>138.80000000000001</c:v>
                </c:pt>
                <c:pt idx="6941">
                  <c:v>138.82</c:v>
                </c:pt>
                <c:pt idx="6942">
                  <c:v>138.84</c:v>
                </c:pt>
                <c:pt idx="6943">
                  <c:v>138.86000000000001</c:v>
                </c:pt>
                <c:pt idx="6944">
                  <c:v>138.88</c:v>
                </c:pt>
                <c:pt idx="6945">
                  <c:v>138.9</c:v>
                </c:pt>
                <c:pt idx="6946">
                  <c:v>138.91999999999999</c:v>
                </c:pt>
                <c:pt idx="6947">
                  <c:v>138.94</c:v>
                </c:pt>
                <c:pt idx="6948">
                  <c:v>138.96</c:v>
                </c:pt>
                <c:pt idx="6949">
                  <c:v>138.97999999999999</c:v>
                </c:pt>
                <c:pt idx="6950">
                  <c:v>139</c:v>
                </c:pt>
                <c:pt idx="6951">
                  <c:v>139.02000000000001</c:v>
                </c:pt>
                <c:pt idx="6952">
                  <c:v>139.04</c:v>
                </c:pt>
                <c:pt idx="6953">
                  <c:v>139.06</c:v>
                </c:pt>
                <c:pt idx="6954">
                  <c:v>139.08000000000001</c:v>
                </c:pt>
                <c:pt idx="6955">
                  <c:v>139.1</c:v>
                </c:pt>
                <c:pt idx="6956">
                  <c:v>139.12</c:v>
                </c:pt>
                <c:pt idx="6957">
                  <c:v>139.13999999999999</c:v>
                </c:pt>
                <c:pt idx="6958">
                  <c:v>139.16</c:v>
                </c:pt>
                <c:pt idx="6959">
                  <c:v>139.18</c:v>
                </c:pt>
                <c:pt idx="6960">
                  <c:v>139.19999999999999</c:v>
                </c:pt>
                <c:pt idx="6961">
                  <c:v>139.22</c:v>
                </c:pt>
                <c:pt idx="6962">
                  <c:v>139.24</c:v>
                </c:pt>
                <c:pt idx="6963">
                  <c:v>139.26</c:v>
                </c:pt>
                <c:pt idx="6964">
                  <c:v>139.28</c:v>
                </c:pt>
                <c:pt idx="6965">
                  <c:v>139.30000000000001</c:v>
                </c:pt>
                <c:pt idx="6966">
                  <c:v>139.32</c:v>
                </c:pt>
                <c:pt idx="6967">
                  <c:v>139.34</c:v>
                </c:pt>
                <c:pt idx="6968">
                  <c:v>139.36000000000001</c:v>
                </c:pt>
                <c:pt idx="6969">
                  <c:v>139.38</c:v>
                </c:pt>
                <c:pt idx="6970">
                  <c:v>139.4</c:v>
                </c:pt>
                <c:pt idx="6971">
                  <c:v>139.41999999999999</c:v>
                </c:pt>
                <c:pt idx="6972">
                  <c:v>139.44</c:v>
                </c:pt>
                <c:pt idx="6973">
                  <c:v>139.46</c:v>
                </c:pt>
                <c:pt idx="6974">
                  <c:v>139.47999999999999</c:v>
                </c:pt>
                <c:pt idx="6975">
                  <c:v>139.5</c:v>
                </c:pt>
                <c:pt idx="6976">
                  <c:v>139.52000000000001</c:v>
                </c:pt>
                <c:pt idx="6977">
                  <c:v>139.54</c:v>
                </c:pt>
                <c:pt idx="6978">
                  <c:v>139.56</c:v>
                </c:pt>
                <c:pt idx="6979">
                  <c:v>139.58000000000001</c:v>
                </c:pt>
                <c:pt idx="6980">
                  <c:v>139.6</c:v>
                </c:pt>
                <c:pt idx="6981">
                  <c:v>139.62</c:v>
                </c:pt>
                <c:pt idx="6982">
                  <c:v>139.63999999999999</c:v>
                </c:pt>
                <c:pt idx="6983">
                  <c:v>139.66</c:v>
                </c:pt>
                <c:pt idx="6984">
                  <c:v>139.68</c:v>
                </c:pt>
                <c:pt idx="6985">
                  <c:v>139.69999999999999</c:v>
                </c:pt>
                <c:pt idx="6986">
                  <c:v>139.72</c:v>
                </c:pt>
                <c:pt idx="6987">
                  <c:v>139.74</c:v>
                </c:pt>
                <c:pt idx="6988">
                  <c:v>139.76</c:v>
                </c:pt>
                <c:pt idx="6989">
                  <c:v>139.78</c:v>
                </c:pt>
                <c:pt idx="6990">
                  <c:v>139.80000000000001</c:v>
                </c:pt>
                <c:pt idx="6991">
                  <c:v>139.82</c:v>
                </c:pt>
                <c:pt idx="6992">
                  <c:v>139.84</c:v>
                </c:pt>
                <c:pt idx="6993">
                  <c:v>139.86000000000001</c:v>
                </c:pt>
                <c:pt idx="6994">
                  <c:v>139.88</c:v>
                </c:pt>
                <c:pt idx="6995">
                  <c:v>139.9</c:v>
                </c:pt>
                <c:pt idx="6996">
                  <c:v>139.91999999999999</c:v>
                </c:pt>
                <c:pt idx="6997">
                  <c:v>139.94</c:v>
                </c:pt>
                <c:pt idx="6998">
                  <c:v>139.96</c:v>
                </c:pt>
                <c:pt idx="6999">
                  <c:v>139.97999999999999</c:v>
                </c:pt>
                <c:pt idx="7000">
                  <c:v>140</c:v>
                </c:pt>
                <c:pt idx="7001">
                  <c:v>140.02000000000001</c:v>
                </c:pt>
                <c:pt idx="7002">
                  <c:v>140.04</c:v>
                </c:pt>
                <c:pt idx="7003">
                  <c:v>140.06</c:v>
                </c:pt>
                <c:pt idx="7004">
                  <c:v>140.08000000000001</c:v>
                </c:pt>
                <c:pt idx="7005">
                  <c:v>140.1</c:v>
                </c:pt>
                <c:pt idx="7006">
                  <c:v>140.12</c:v>
                </c:pt>
                <c:pt idx="7007">
                  <c:v>140.13999999999999</c:v>
                </c:pt>
                <c:pt idx="7008">
                  <c:v>140.16</c:v>
                </c:pt>
                <c:pt idx="7009">
                  <c:v>140.18</c:v>
                </c:pt>
                <c:pt idx="7010">
                  <c:v>140.19999999999999</c:v>
                </c:pt>
                <c:pt idx="7011">
                  <c:v>140.22</c:v>
                </c:pt>
                <c:pt idx="7012">
                  <c:v>140.24</c:v>
                </c:pt>
                <c:pt idx="7013">
                  <c:v>140.26</c:v>
                </c:pt>
                <c:pt idx="7014">
                  <c:v>140.28</c:v>
                </c:pt>
                <c:pt idx="7015">
                  <c:v>140.30000000000001</c:v>
                </c:pt>
                <c:pt idx="7016">
                  <c:v>140.32</c:v>
                </c:pt>
                <c:pt idx="7017">
                  <c:v>140.34</c:v>
                </c:pt>
                <c:pt idx="7018">
                  <c:v>140.36000000000001</c:v>
                </c:pt>
                <c:pt idx="7019">
                  <c:v>140.38</c:v>
                </c:pt>
                <c:pt idx="7020">
                  <c:v>140.4</c:v>
                </c:pt>
                <c:pt idx="7021">
                  <c:v>140.41999999999999</c:v>
                </c:pt>
                <c:pt idx="7022">
                  <c:v>140.44</c:v>
                </c:pt>
                <c:pt idx="7023">
                  <c:v>140.46</c:v>
                </c:pt>
                <c:pt idx="7024">
                  <c:v>140.47999999999999</c:v>
                </c:pt>
                <c:pt idx="7025">
                  <c:v>140.5</c:v>
                </c:pt>
                <c:pt idx="7026">
                  <c:v>140.52000000000001</c:v>
                </c:pt>
                <c:pt idx="7027">
                  <c:v>140.54</c:v>
                </c:pt>
                <c:pt idx="7028">
                  <c:v>140.56</c:v>
                </c:pt>
                <c:pt idx="7029">
                  <c:v>140.58000000000001</c:v>
                </c:pt>
                <c:pt idx="7030">
                  <c:v>140.6</c:v>
                </c:pt>
                <c:pt idx="7031">
                  <c:v>140.62</c:v>
                </c:pt>
                <c:pt idx="7032">
                  <c:v>140.63999999999999</c:v>
                </c:pt>
                <c:pt idx="7033">
                  <c:v>140.66</c:v>
                </c:pt>
                <c:pt idx="7034">
                  <c:v>140.68</c:v>
                </c:pt>
                <c:pt idx="7035">
                  <c:v>140.69999999999999</c:v>
                </c:pt>
                <c:pt idx="7036">
                  <c:v>140.72</c:v>
                </c:pt>
                <c:pt idx="7037">
                  <c:v>140.74</c:v>
                </c:pt>
                <c:pt idx="7038">
                  <c:v>140.76</c:v>
                </c:pt>
                <c:pt idx="7039">
                  <c:v>140.78</c:v>
                </c:pt>
                <c:pt idx="7040">
                  <c:v>140.80000000000001</c:v>
                </c:pt>
                <c:pt idx="7041">
                  <c:v>140.82</c:v>
                </c:pt>
                <c:pt idx="7042">
                  <c:v>140.84</c:v>
                </c:pt>
                <c:pt idx="7043">
                  <c:v>140.86000000000001</c:v>
                </c:pt>
                <c:pt idx="7044">
                  <c:v>140.88</c:v>
                </c:pt>
                <c:pt idx="7045">
                  <c:v>140.9</c:v>
                </c:pt>
                <c:pt idx="7046">
                  <c:v>140.91999999999999</c:v>
                </c:pt>
                <c:pt idx="7047">
                  <c:v>140.94</c:v>
                </c:pt>
                <c:pt idx="7048">
                  <c:v>140.96</c:v>
                </c:pt>
                <c:pt idx="7049">
                  <c:v>140.97999999999999</c:v>
                </c:pt>
                <c:pt idx="7050">
                  <c:v>141</c:v>
                </c:pt>
                <c:pt idx="7051">
                  <c:v>141.02000000000001</c:v>
                </c:pt>
                <c:pt idx="7052">
                  <c:v>141.04</c:v>
                </c:pt>
                <c:pt idx="7053">
                  <c:v>141.06</c:v>
                </c:pt>
                <c:pt idx="7054">
                  <c:v>141.08000000000001</c:v>
                </c:pt>
                <c:pt idx="7055">
                  <c:v>141.1</c:v>
                </c:pt>
                <c:pt idx="7056">
                  <c:v>141.12</c:v>
                </c:pt>
                <c:pt idx="7057">
                  <c:v>141.13999999999999</c:v>
                </c:pt>
                <c:pt idx="7058">
                  <c:v>141.16</c:v>
                </c:pt>
                <c:pt idx="7059">
                  <c:v>141.18</c:v>
                </c:pt>
                <c:pt idx="7060">
                  <c:v>141.19999999999999</c:v>
                </c:pt>
                <c:pt idx="7061">
                  <c:v>141.22</c:v>
                </c:pt>
                <c:pt idx="7062">
                  <c:v>141.24</c:v>
                </c:pt>
                <c:pt idx="7063">
                  <c:v>141.26</c:v>
                </c:pt>
                <c:pt idx="7064">
                  <c:v>141.28</c:v>
                </c:pt>
                <c:pt idx="7065">
                  <c:v>141.30000000000001</c:v>
                </c:pt>
                <c:pt idx="7066">
                  <c:v>141.32</c:v>
                </c:pt>
                <c:pt idx="7067">
                  <c:v>141.34</c:v>
                </c:pt>
                <c:pt idx="7068">
                  <c:v>141.36000000000001</c:v>
                </c:pt>
              </c:numCache>
            </c:numRef>
          </c:xVal>
          <c:yVal>
            <c:numRef>
              <c:f>raw!$Q$2:$Q$6610</c:f>
              <c:numCache>
                <c:formatCode>0.00</c:formatCode>
                <c:ptCount val="6609"/>
                <c:pt idx="0">
                  <c:v>-3.49297512003E-3</c:v>
                </c:pt>
                <c:pt idx="1">
                  <c:v>3.1048667733600001E-3</c:v>
                </c:pt>
                <c:pt idx="2">
                  <c:v>-3.49297512003E-3</c:v>
                </c:pt>
                <c:pt idx="3">
                  <c:v>-3.49297512003E-3</c:v>
                </c:pt>
                <c:pt idx="4">
                  <c:v>9.3146003200699993E-3</c:v>
                </c:pt>
                <c:pt idx="5">
                  <c:v>9.3146003200699993E-3</c:v>
                </c:pt>
                <c:pt idx="6">
                  <c:v>-3.49297512003E-3</c:v>
                </c:pt>
                <c:pt idx="7">
                  <c:v>-3.49297512003E-3</c:v>
                </c:pt>
                <c:pt idx="8">
                  <c:v>-3.49297512003E-3</c:v>
                </c:pt>
                <c:pt idx="9">
                  <c:v>3.1048667733600001E-3</c:v>
                </c:pt>
                <c:pt idx="10">
                  <c:v>-3.49297512003E-3</c:v>
                </c:pt>
                <c:pt idx="11">
                  <c:v>3.1048667733600001E-3</c:v>
                </c:pt>
                <c:pt idx="12">
                  <c:v>9.3146003200699993E-3</c:v>
                </c:pt>
                <c:pt idx="13">
                  <c:v>3.1048667733600001E-3</c:v>
                </c:pt>
                <c:pt idx="14">
                  <c:v>-9.7027086667399991E-3</c:v>
                </c:pt>
                <c:pt idx="15">
                  <c:v>-3.49297512003E-3</c:v>
                </c:pt>
                <c:pt idx="16">
                  <c:v>9.3146003200699993E-3</c:v>
                </c:pt>
                <c:pt idx="17">
                  <c:v>9.3146003200699993E-3</c:v>
                </c:pt>
                <c:pt idx="18">
                  <c:v>3.1048667733600001E-3</c:v>
                </c:pt>
                <c:pt idx="19">
                  <c:v>-9.7027086667399991E-3</c:v>
                </c:pt>
                <c:pt idx="20">
                  <c:v>3.1048667733600001E-3</c:v>
                </c:pt>
                <c:pt idx="21">
                  <c:v>-3.49297512003E-3</c:v>
                </c:pt>
                <c:pt idx="22">
                  <c:v>3.1048667733600001E-3</c:v>
                </c:pt>
                <c:pt idx="23">
                  <c:v>9.3146003200699993E-3</c:v>
                </c:pt>
                <c:pt idx="24">
                  <c:v>3.1048667733600001E-3</c:v>
                </c:pt>
                <c:pt idx="25">
                  <c:v>-9.7027086667399991E-3</c:v>
                </c:pt>
                <c:pt idx="26">
                  <c:v>-9.7027086667399991E-3</c:v>
                </c:pt>
                <c:pt idx="27">
                  <c:v>9.3146003200699993E-3</c:v>
                </c:pt>
                <c:pt idx="28">
                  <c:v>-3.49297512003E-3</c:v>
                </c:pt>
                <c:pt idx="29">
                  <c:v>-3.49297512003E-3</c:v>
                </c:pt>
                <c:pt idx="30">
                  <c:v>3.1048667733600001E-3</c:v>
                </c:pt>
                <c:pt idx="31">
                  <c:v>-3.49297512003E-3</c:v>
                </c:pt>
                <c:pt idx="32">
                  <c:v>-1.6300550560100002E-2</c:v>
                </c:pt>
                <c:pt idx="33">
                  <c:v>3.1048667733600001E-3</c:v>
                </c:pt>
                <c:pt idx="34">
                  <c:v>9.3146003200699993E-3</c:v>
                </c:pt>
                <c:pt idx="35">
                  <c:v>-9.7027086667399991E-3</c:v>
                </c:pt>
                <c:pt idx="36">
                  <c:v>-9.7027086667399991E-3</c:v>
                </c:pt>
                <c:pt idx="37">
                  <c:v>-3.49297512003E-3</c:v>
                </c:pt>
                <c:pt idx="38">
                  <c:v>3.1048667733600001E-3</c:v>
                </c:pt>
                <c:pt idx="39">
                  <c:v>3.1048667733600001E-3</c:v>
                </c:pt>
                <c:pt idx="40">
                  <c:v>3.1048667733600001E-3</c:v>
                </c:pt>
                <c:pt idx="41">
                  <c:v>3.1048667733600001E-3</c:v>
                </c:pt>
                <c:pt idx="42">
                  <c:v>-9.7027086667399991E-3</c:v>
                </c:pt>
                <c:pt idx="43">
                  <c:v>-9.7027086667399991E-3</c:v>
                </c:pt>
                <c:pt idx="44">
                  <c:v>-3.49297512003E-3</c:v>
                </c:pt>
                <c:pt idx="45">
                  <c:v>-3.49297512003E-3</c:v>
                </c:pt>
                <c:pt idx="46">
                  <c:v>-3.49297512003E-3</c:v>
                </c:pt>
                <c:pt idx="47">
                  <c:v>-3.49297512003E-3</c:v>
                </c:pt>
                <c:pt idx="48">
                  <c:v>-3.49297512003E-3</c:v>
                </c:pt>
                <c:pt idx="49">
                  <c:v>-1.6300550560100002E-2</c:v>
                </c:pt>
                <c:pt idx="50">
                  <c:v>-9.7027086667399991E-3</c:v>
                </c:pt>
                <c:pt idx="51">
                  <c:v>-3.49297512003E-3</c:v>
                </c:pt>
                <c:pt idx="52">
                  <c:v>9.3146003200699993E-3</c:v>
                </c:pt>
                <c:pt idx="53">
                  <c:v>-9.7027086667399991E-3</c:v>
                </c:pt>
                <c:pt idx="54">
                  <c:v>-1.6300550560100002E-2</c:v>
                </c:pt>
                <c:pt idx="55">
                  <c:v>3.1048667733600001E-3</c:v>
                </c:pt>
                <c:pt idx="56">
                  <c:v>-3.49297512003E-3</c:v>
                </c:pt>
                <c:pt idx="57">
                  <c:v>3.1048667733600001E-3</c:v>
                </c:pt>
                <c:pt idx="58">
                  <c:v>9.3146003200699993E-3</c:v>
                </c:pt>
                <c:pt idx="59">
                  <c:v>-3.49297512003E-3</c:v>
                </c:pt>
                <c:pt idx="60">
                  <c:v>-3.49297512003E-3</c:v>
                </c:pt>
                <c:pt idx="61">
                  <c:v>-3.49297512003E-3</c:v>
                </c:pt>
                <c:pt idx="62">
                  <c:v>-3.49297512003E-3</c:v>
                </c:pt>
                <c:pt idx="63">
                  <c:v>-3.49297512003E-3</c:v>
                </c:pt>
                <c:pt idx="64">
                  <c:v>-3.49297512003E-3</c:v>
                </c:pt>
                <c:pt idx="65">
                  <c:v>9.3146003200699993E-3</c:v>
                </c:pt>
                <c:pt idx="66">
                  <c:v>-3.49297512003E-3</c:v>
                </c:pt>
                <c:pt idx="67">
                  <c:v>-9.7027086667399991E-3</c:v>
                </c:pt>
                <c:pt idx="68">
                  <c:v>-3.49297512003E-3</c:v>
                </c:pt>
                <c:pt idx="69">
                  <c:v>3.1048667733600001E-3</c:v>
                </c:pt>
                <c:pt idx="70">
                  <c:v>3.1048667733600001E-3</c:v>
                </c:pt>
                <c:pt idx="71">
                  <c:v>-3.49297512003E-3</c:v>
                </c:pt>
                <c:pt idx="72">
                  <c:v>-3.49297512003E-3</c:v>
                </c:pt>
                <c:pt idx="73">
                  <c:v>-9.7027086667399991E-3</c:v>
                </c:pt>
                <c:pt idx="74">
                  <c:v>3.1048667733600001E-3</c:v>
                </c:pt>
                <c:pt idx="75">
                  <c:v>3.1048667733600001E-3</c:v>
                </c:pt>
                <c:pt idx="76">
                  <c:v>-3.49297512003E-3</c:v>
                </c:pt>
                <c:pt idx="77">
                  <c:v>9.3146003200699993E-3</c:v>
                </c:pt>
                <c:pt idx="78">
                  <c:v>-3.49297512003E-3</c:v>
                </c:pt>
                <c:pt idx="79">
                  <c:v>3.1048667733600001E-3</c:v>
                </c:pt>
                <c:pt idx="80">
                  <c:v>-3.49297512003E-3</c:v>
                </c:pt>
                <c:pt idx="81">
                  <c:v>3.1048667733600001E-3</c:v>
                </c:pt>
                <c:pt idx="82">
                  <c:v>3.1048667733600001E-3</c:v>
                </c:pt>
                <c:pt idx="83">
                  <c:v>-3.49297512003E-3</c:v>
                </c:pt>
                <c:pt idx="84">
                  <c:v>-9.7027086667399991E-3</c:v>
                </c:pt>
                <c:pt idx="85">
                  <c:v>-9.7027086667399991E-3</c:v>
                </c:pt>
                <c:pt idx="86">
                  <c:v>-3.49297512003E-3</c:v>
                </c:pt>
                <c:pt idx="87">
                  <c:v>3.1048667733600001E-3</c:v>
                </c:pt>
                <c:pt idx="88">
                  <c:v>-3.49297512003E-3</c:v>
                </c:pt>
                <c:pt idx="89">
                  <c:v>-3.49297512003E-3</c:v>
                </c:pt>
                <c:pt idx="90">
                  <c:v>-3.49297512003E-3</c:v>
                </c:pt>
                <c:pt idx="91">
                  <c:v>3.1048667733600001E-3</c:v>
                </c:pt>
                <c:pt idx="92">
                  <c:v>-3.49297512003E-3</c:v>
                </c:pt>
                <c:pt idx="93">
                  <c:v>-3.49297512003E-3</c:v>
                </c:pt>
                <c:pt idx="94">
                  <c:v>-3.49297512003E-3</c:v>
                </c:pt>
                <c:pt idx="95">
                  <c:v>-3.49297512003E-3</c:v>
                </c:pt>
                <c:pt idx="96">
                  <c:v>-9.7027086667399991E-3</c:v>
                </c:pt>
                <c:pt idx="97">
                  <c:v>-9.7027086667399991E-3</c:v>
                </c:pt>
                <c:pt idx="98">
                  <c:v>3.1048667733600001E-3</c:v>
                </c:pt>
                <c:pt idx="99">
                  <c:v>9.3146003200699993E-3</c:v>
                </c:pt>
                <c:pt idx="100">
                  <c:v>-3.49297512003E-3</c:v>
                </c:pt>
                <c:pt idx="101">
                  <c:v>-9.7027086667399991E-3</c:v>
                </c:pt>
                <c:pt idx="102">
                  <c:v>-3.49297512003E-3</c:v>
                </c:pt>
                <c:pt idx="103">
                  <c:v>-9.7027086667399991E-3</c:v>
                </c:pt>
                <c:pt idx="104">
                  <c:v>9.3146003200699993E-3</c:v>
                </c:pt>
                <c:pt idx="105">
                  <c:v>9.3146003200699993E-3</c:v>
                </c:pt>
                <c:pt idx="106">
                  <c:v>-3.49297512003E-3</c:v>
                </c:pt>
                <c:pt idx="107">
                  <c:v>-3.49297512003E-3</c:v>
                </c:pt>
                <c:pt idx="108">
                  <c:v>3.1048667733600001E-3</c:v>
                </c:pt>
                <c:pt idx="109">
                  <c:v>9.3146003200699993E-3</c:v>
                </c:pt>
                <c:pt idx="110">
                  <c:v>3.1048667733600001E-3</c:v>
                </c:pt>
                <c:pt idx="111">
                  <c:v>-3.49297512003E-3</c:v>
                </c:pt>
                <c:pt idx="112">
                  <c:v>3.1048667733600001E-3</c:v>
                </c:pt>
                <c:pt idx="113">
                  <c:v>3.1048667733600001E-3</c:v>
                </c:pt>
                <c:pt idx="114">
                  <c:v>-9.7027086667399991E-3</c:v>
                </c:pt>
                <c:pt idx="115">
                  <c:v>-3.49297512003E-3</c:v>
                </c:pt>
                <c:pt idx="116">
                  <c:v>1.5912442213400001E-2</c:v>
                </c:pt>
                <c:pt idx="117">
                  <c:v>9.3146003200699993E-3</c:v>
                </c:pt>
                <c:pt idx="118">
                  <c:v>-9.7027086667399991E-3</c:v>
                </c:pt>
                <c:pt idx="119">
                  <c:v>-9.7027086667399991E-3</c:v>
                </c:pt>
                <c:pt idx="120">
                  <c:v>3.1048667733600001E-3</c:v>
                </c:pt>
                <c:pt idx="121">
                  <c:v>-3.49297512003E-3</c:v>
                </c:pt>
                <c:pt idx="122">
                  <c:v>3.1048667733600001E-3</c:v>
                </c:pt>
                <c:pt idx="123">
                  <c:v>-3.49297512003E-3</c:v>
                </c:pt>
                <c:pt idx="124">
                  <c:v>3.1048667733600001E-3</c:v>
                </c:pt>
                <c:pt idx="125">
                  <c:v>-3.49297512003E-3</c:v>
                </c:pt>
                <c:pt idx="126">
                  <c:v>3.1048667733600001E-3</c:v>
                </c:pt>
                <c:pt idx="127">
                  <c:v>3.1048667733600001E-3</c:v>
                </c:pt>
                <c:pt idx="128">
                  <c:v>1.5912442213400001E-2</c:v>
                </c:pt>
                <c:pt idx="129">
                  <c:v>9.3146003200699993E-3</c:v>
                </c:pt>
                <c:pt idx="130">
                  <c:v>3.1048667733600001E-3</c:v>
                </c:pt>
                <c:pt idx="131">
                  <c:v>-3.49297512003E-3</c:v>
                </c:pt>
                <c:pt idx="132">
                  <c:v>9.3146003200699993E-3</c:v>
                </c:pt>
                <c:pt idx="133">
                  <c:v>1.5912442213400001E-2</c:v>
                </c:pt>
                <c:pt idx="134">
                  <c:v>2.2122175760200001E-2</c:v>
                </c:pt>
                <c:pt idx="135">
                  <c:v>9.3146003200699993E-3</c:v>
                </c:pt>
                <c:pt idx="136">
                  <c:v>9.3146003200699993E-3</c:v>
                </c:pt>
                <c:pt idx="137">
                  <c:v>1.5912442213400001E-2</c:v>
                </c:pt>
                <c:pt idx="138">
                  <c:v>2.8720017653500001E-2</c:v>
                </c:pt>
                <c:pt idx="139">
                  <c:v>3.4929751200300001E-2</c:v>
                </c:pt>
                <c:pt idx="140">
                  <c:v>3.4929751200300001E-2</c:v>
                </c:pt>
                <c:pt idx="141">
                  <c:v>3.4929751200300001E-2</c:v>
                </c:pt>
                <c:pt idx="142">
                  <c:v>3.4929751200300001E-2</c:v>
                </c:pt>
                <c:pt idx="143">
                  <c:v>2.8720017653500001E-2</c:v>
                </c:pt>
                <c:pt idx="144">
                  <c:v>2.8720017653500001E-2</c:v>
                </c:pt>
                <c:pt idx="145">
                  <c:v>2.8720017653500001E-2</c:v>
                </c:pt>
                <c:pt idx="146">
                  <c:v>4.1527593093599997E-2</c:v>
                </c:pt>
                <c:pt idx="147">
                  <c:v>4.1527593093599997E-2</c:v>
                </c:pt>
                <c:pt idx="148">
                  <c:v>3.4929751200300001E-2</c:v>
                </c:pt>
                <c:pt idx="149">
                  <c:v>4.7737326640299997E-2</c:v>
                </c:pt>
                <c:pt idx="150">
                  <c:v>4.7737326640299997E-2</c:v>
                </c:pt>
                <c:pt idx="151">
                  <c:v>4.7737326640299997E-2</c:v>
                </c:pt>
                <c:pt idx="152">
                  <c:v>4.7737326640299997E-2</c:v>
                </c:pt>
                <c:pt idx="153">
                  <c:v>6.0544902080399997E-2</c:v>
                </c:pt>
                <c:pt idx="154">
                  <c:v>6.0544902080399997E-2</c:v>
                </c:pt>
                <c:pt idx="155">
                  <c:v>5.39470601871E-2</c:v>
                </c:pt>
                <c:pt idx="156">
                  <c:v>6.6754635627100004E-2</c:v>
                </c:pt>
                <c:pt idx="157">
                  <c:v>6.6754635627100004E-2</c:v>
                </c:pt>
                <c:pt idx="158">
                  <c:v>6.6754635627100004E-2</c:v>
                </c:pt>
                <c:pt idx="159">
                  <c:v>8.6160052960600003E-2</c:v>
                </c:pt>
                <c:pt idx="160">
                  <c:v>7.9562211067200003E-2</c:v>
                </c:pt>
                <c:pt idx="161">
                  <c:v>8.6160052960600003E-2</c:v>
                </c:pt>
                <c:pt idx="162">
                  <c:v>9.2369786507300003E-2</c:v>
                </c:pt>
                <c:pt idx="163">
                  <c:v>0.105177361947</c:v>
                </c:pt>
                <c:pt idx="164">
                  <c:v>0.111775203841</c:v>
                </c:pt>
                <c:pt idx="165">
                  <c:v>0.111775203841</c:v>
                </c:pt>
                <c:pt idx="166">
                  <c:v>0.105177361947</c:v>
                </c:pt>
                <c:pt idx="167">
                  <c:v>0.11798493738800001</c:v>
                </c:pt>
                <c:pt idx="168">
                  <c:v>0.11798493738800001</c:v>
                </c:pt>
                <c:pt idx="169">
                  <c:v>0.130792512828</c:v>
                </c:pt>
                <c:pt idx="170">
                  <c:v>0.130792512828</c:v>
                </c:pt>
                <c:pt idx="171">
                  <c:v>0.12458277928100001</c:v>
                </c:pt>
                <c:pt idx="172">
                  <c:v>0.143600088268</c:v>
                </c:pt>
                <c:pt idx="173">
                  <c:v>0.150197930161</c:v>
                </c:pt>
                <c:pt idx="174">
                  <c:v>0.150197930161</c:v>
                </c:pt>
                <c:pt idx="175">
                  <c:v>0.15640766370799999</c:v>
                </c:pt>
                <c:pt idx="176">
                  <c:v>0.16300550560099999</c:v>
                </c:pt>
                <c:pt idx="177">
                  <c:v>0.150197930161</c:v>
                </c:pt>
                <c:pt idx="178">
                  <c:v>0.15640766370799999</c:v>
                </c:pt>
                <c:pt idx="179">
                  <c:v>0.143600088268</c:v>
                </c:pt>
                <c:pt idx="180">
                  <c:v>0.150197930161</c:v>
                </c:pt>
                <c:pt idx="181">
                  <c:v>0.16921523914799999</c:v>
                </c:pt>
                <c:pt idx="182">
                  <c:v>0.18862065648099999</c:v>
                </c:pt>
                <c:pt idx="183">
                  <c:v>0.18862065648099999</c:v>
                </c:pt>
                <c:pt idx="184">
                  <c:v>0.18862065648099999</c:v>
                </c:pt>
                <c:pt idx="185">
                  <c:v>0.18862065648099999</c:v>
                </c:pt>
                <c:pt idx="186">
                  <c:v>0.20142823192100001</c:v>
                </c:pt>
                <c:pt idx="187">
                  <c:v>0.19483039002800001</c:v>
                </c:pt>
                <c:pt idx="188">
                  <c:v>0.18862065648099999</c:v>
                </c:pt>
                <c:pt idx="189">
                  <c:v>0.19483039002800001</c:v>
                </c:pt>
                <c:pt idx="190">
                  <c:v>0.18862065648099999</c:v>
                </c:pt>
                <c:pt idx="191">
                  <c:v>0.18862065648099999</c:v>
                </c:pt>
                <c:pt idx="192">
                  <c:v>0.19483039002800001</c:v>
                </c:pt>
                <c:pt idx="193">
                  <c:v>0.18862065648099999</c:v>
                </c:pt>
                <c:pt idx="194">
                  <c:v>0.20142823192100001</c:v>
                </c:pt>
                <c:pt idx="195">
                  <c:v>0.18862065648099999</c:v>
                </c:pt>
                <c:pt idx="196">
                  <c:v>0.19483039002800001</c:v>
                </c:pt>
                <c:pt idx="197">
                  <c:v>0.18862065648099999</c:v>
                </c:pt>
                <c:pt idx="198">
                  <c:v>0.20142823192100001</c:v>
                </c:pt>
                <c:pt idx="199">
                  <c:v>0.20142823192100001</c:v>
                </c:pt>
                <c:pt idx="200">
                  <c:v>0.20763796546800001</c:v>
                </c:pt>
                <c:pt idx="201">
                  <c:v>0.220445540908</c:v>
                </c:pt>
                <c:pt idx="202">
                  <c:v>0.22704338280200001</c:v>
                </c:pt>
                <c:pt idx="203">
                  <c:v>0.23985095824200001</c:v>
                </c:pt>
                <c:pt idx="204">
                  <c:v>0.25886826722900003</c:v>
                </c:pt>
                <c:pt idx="205">
                  <c:v>0.25886826722900003</c:v>
                </c:pt>
                <c:pt idx="206">
                  <c:v>0.25265853368199997</c:v>
                </c:pt>
                <c:pt idx="207">
                  <c:v>0.25265853368199997</c:v>
                </c:pt>
                <c:pt idx="208">
                  <c:v>0.25265853368199997</c:v>
                </c:pt>
                <c:pt idx="209">
                  <c:v>0.27827368456200002</c:v>
                </c:pt>
                <c:pt idx="210">
                  <c:v>0.32290614442900001</c:v>
                </c:pt>
                <c:pt idx="211">
                  <c:v>0.341923453416</c:v>
                </c:pt>
                <c:pt idx="212">
                  <c:v>0.341923453416</c:v>
                </c:pt>
                <c:pt idx="213">
                  <c:v>0.348521295309</c:v>
                </c:pt>
                <c:pt idx="214">
                  <c:v>0.341923453416</c:v>
                </c:pt>
                <c:pt idx="215">
                  <c:v>0.341923453416</c:v>
                </c:pt>
                <c:pt idx="216">
                  <c:v>0.354731028856</c:v>
                </c:pt>
                <c:pt idx="217">
                  <c:v>0.341923453416</c:v>
                </c:pt>
                <c:pt idx="218">
                  <c:v>0.335713719869</c:v>
                </c:pt>
                <c:pt idx="219">
                  <c:v>0.335713719869</c:v>
                </c:pt>
                <c:pt idx="220">
                  <c:v>0.341923453416</c:v>
                </c:pt>
                <c:pt idx="221">
                  <c:v>0.348521295309</c:v>
                </c:pt>
                <c:pt idx="222">
                  <c:v>0.348521295309</c:v>
                </c:pt>
                <c:pt idx="223">
                  <c:v>0.348521295309</c:v>
                </c:pt>
                <c:pt idx="224">
                  <c:v>0.38694402162899999</c:v>
                </c:pt>
                <c:pt idx="225">
                  <c:v>0.41876890605599998</c:v>
                </c:pt>
                <c:pt idx="226">
                  <c:v>0.42536674795000001</c:v>
                </c:pt>
                <c:pt idx="227">
                  <c:v>0.457191632377</c:v>
                </c:pt>
                <c:pt idx="228">
                  <c:v>0.46378947427</c:v>
                </c:pt>
                <c:pt idx="229">
                  <c:v>0.45098189883000001</c:v>
                </c:pt>
                <c:pt idx="230">
                  <c:v>0.469999207817</c:v>
                </c:pt>
                <c:pt idx="231">
                  <c:v>0.48280678325699999</c:v>
                </c:pt>
                <c:pt idx="232">
                  <c:v>0.49561435869699999</c:v>
                </c:pt>
                <c:pt idx="233">
                  <c:v>0.50221220059000005</c:v>
                </c:pt>
                <c:pt idx="234">
                  <c:v>0.51501977603000004</c:v>
                </c:pt>
                <c:pt idx="235">
                  <c:v>0.49561435869699999</c:v>
                </c:pt>
                <c:pt idx="236">
                  <c:v>0.49561435869699999</c:v>
                </c:pt>
                <c:pt idx="237">
                  <c:v>0.52122950957699998</c:v>
                </c:pt>
                <c:pt idx="238">
                  <c:v>0.50221220059000005</c:v>
                </c:pt>
                <c:pt idx="239">
                  <c:v>0.48940462514999999</c:v>
                </c:pt>
                <c:pt idx="240">
                  <c:v>0.50221220059000005</c:v>
                </c:pt>
                <c:pt idx="241">
                  <c:v>0.49561435869699999</c:v>
                </c:pt>
                <c:pt idx="242">
                  <c:v>0.49561435869699999</c:v>
                </c:pt>
                <c:pt idx="243">
                  <c:v>0.50221220059000005</c:v>
                </c:pt>
                <c:pt idx="244">
                  <c:v>0.50221220059000005</c:v>
                </c:pt>
                <c:pt idx="245">
                  <c:v>0.48940462514999999</c:v>
                </c:pt>
                <c:pt idx="246">
                  <c:v>0.48940462514999999</c:v>
                </c:pt>
                <c:pt idx="247">
                  <c:v>0.49561435869699999</c:v>
                </c:pt>
                <c:pt idx="248">
                  <c:v>0.50221220059000005</c:v>
                </c:pt>
                <c:pt idx="249">
                  <c:v>0.50221220059000005</c:v>
                </c:pt>
                <c:pt idx="250">
                  <c:v>0.49561435869699999</c:v>
                </c:pt>
                <c:pt idx="251">
                  <c:v>0.48280678325699999</c:v>
                </c:pt>
                <c:pt idx="252">
                  <c:v>0.48280678325699999</c:v>
                </c:pt>
                <c:pt idx="253">
                  <c:v>0.49561435869699999</c:v>
                </c:pt>
                <c:pt idx="254">
                  <c:v>0.49561435869699999</c:v>
                </c:pt>
                <c:pt idx="255">
                  <c:v>0.49561435869699999</c:v>
                </c:pt>
                <c:pt idx="256">
                  <c:v>0.49561435869699999</c:v>
                </c:pt>
                <c:pt idx="257">
                  <c:v>0.49561435869699999</c:v>
                </c:pt>
                <c:pt idx="258">
                  <c:v>0.48280678325699999</c:v>
                </c:pt>
                <c:pt idx="259">
                  <c:v>0.48940462514999999</c:v>
                </c:pt>
                <c:pt idx="260">
                  <c:v>0.50842193413699999</c:v>
                </c:pt>
                <c:pt idx="261">
                  <c:v>0.50221220059000005</c:v>
                </c:pt>
                <c:pt idx="262">
                  <c:v>0.48280678325699999</c:v>
                </c:pt>
                <c:pt idx="263">
                  <c:v>0.47659704971</c:v>
                </c:pt>
                <c:pt idx="264">
                  <c:v>0.48280678325699999</c:v>
                </c:pt>
                <c:pt idx="265">
                  <c:v>0.49561435869699999</c:v>
                </c:pt>
                <c:pt idx="266">
                  <c:v>0.53403708501699998</c:v>
                </c:pt>
                <c:pt idx="267">
                  <c:v>0.54684466045699998</c:v>
                </c:pt>
                <c:pt idx="268">
                  <c:v>0.55305439400400003</c:v>
                </c:pt>
                <c:pt idx="269">
                  <c:v>0.57245981133699997</c:v>
                </c:pt>
                <c:pt idx="270">
                  <c:v>0.61709227120400001</c:v>
                </c:pt>
                <c:pt idx="271">
                  <c:v>0.65551499752499998</c:v>
                </c:pt>
                <c:pt idx="272">
                  <c:v>0.67492041485800003</c:v>
                </c:pt>
                <c:pt idx="273">
                  <c:v>0.68113014840499997</c:v>
                </c:pt>
                <c:pt idx="274">
                  <c:v>0.68772799029800002</c:v>
                </c:pt>
                <c:pt idx="275">
                  <c:v>0.71955287472499996</c:v>
                </c:pt>
                <c:pt idx="276">
                  <c:v>0.75176586749899998</c:v>
                </c:pt>
                <c:pt idx="277">
                  <c:v>0.78359075192600003</c:v>
                </c:pt>
                <c:pt idx="278">
                  <c:v>0.78359075192600003</c:v>
                </c:pt>
                <c:pt idx="279">
                  <c:v>0.78359075192600003</c:v>
                </c:pt>
                <c:pt idx="280">
                  <c:v>0.81541563635299996</c:v>
                </c:pt>
                <c:pt idx="281">
                  <c:v>0.82201347824600002</c:v>
                </c:pt>
                <c:pt idx="282">
                  <c:v>0.84103078723299995</c:v>
                </c:pt>
                <c:pt idx="283">
                  <c:v>0.84103078723299995</c:v>
                </c:pt>
                <c:pt idx="284">
                  <c:v>0.84103078723299995</c:v>
                </c:pt>
                <c:pt idx="285">
                  <c:v>0.83482105368600001</c:v>
                </c:pt>
                <c:pt idx="286">
                  <c:v>0.84762862912600001</c:v>
                </c:pt>
                <c:pt idx="287">
                  <c:v>0.86664593811299995</c:v>
                </c:pt>
                <c:pt idx="288">
                  <c:v>0.89226108899300005</c:v>
                </c:pt>
                <c:pt idx="289">
                  <c:v>0.92447408176699997</c:v>
                </c:pt>
                <c:pt idx="290">
                  <c:v>0.96289680808699996</c:v>
                </c:pt>
                <c:pt idx="291">
                  <c:v>0.981914117074</c:v>
                </c:pt>
                <c:pt idx="292">
                  <c:v>1.02654657694</c:v>
                </c:pt>
                <c:pt idx="293">
                  <c:v>1.04595199427</c:v>
                </c:pt>
                <c:pt idx="294">
                  <c:v>1.04595199427</c:v>
                </c:pt>
                <c:pt idx="295">
                  <c:v>1.0587595697100001</c:v>
                </c:pt>
                <c:pt idx="296">
                  <c:v>1.0521617278199999</c:v>
                </c:pt>
                <c:pt idx="297">
                  <c:v>1.0393541523800001</c:v>
                </c:pt>
                <c:pt idx="298">
                  <c:v>1.07156714515</c:v>
                </c:pt>
                <c:pt idx="299">
                  <c:v>1.11619960502</c:v>
                </c:pt>
                <c:pt idx="300">
                  <c:v>1.1290071804599999</c:v>
                </c:pt>
                <c:pt idx="301">
                  <c:v>1.13560502235</c:v>
                </c:pt>
                <c:pt idx="302">
                  <c:v>1.1418147559</c:v>
                </c:pt>
                <c:pt idx="303">
                  <c:v>1.13560502235</c:v>
                </c:pt>
                <c:pt idx="304">
                  <c:v>1.1484125977899999</c:v>
                </c:pt>
                <c:pt idx="305">
                  <c:v>1.1740277486799999</c:v>
                </c:pt>
                <c:pt idx="306">
                  <c:v>1.1484125977899999</c:v>
                </c:pt>
                <c:pt idx="307">
                  <c:v>1.1418147559</c:v>
                </c:pt>
                <c:pt idx="308">
                  <c:v>1.1546223313399999</c:v>
                </c:pt>
                <c:pt idx="309">
                  <c:v>1.1546223313399999</c:v>
                </c:pt>
                <c:pt idx="310">
                  <c:v>1.1484125977899999</c:v>
                </c:pt>
                <c:pt idx="311">
                  <c:v>1.16122017324</c:v>
                </c:pt>
                <c:pt idx="312">
                  <c:v>1.1802374822199999</c:v>
                </c:pt>
                <c:pt idx="313">
                  <c:v>1.16742990678</c:v>
                </c:pt>
                <c:pt idx="314">
                  <c:v>1.1740277486799999</c:v>
                </c:pt>
                <c:pt idx="315">
                  <c:v>1.212450475</c:v>
                </c:pt>
                <c:pt idx="316">
                  <c:v>1.2376775175300001</c:v>
                </c:pt>
                <c:pt idx="317">
                  <c:v>1.2570829348599999</c:v>
                </c:pt>
                <c:pt idx="318">
                  <c:v>1.2632926684100001</c:v>
                </c:pt>
                <c:pt idx="319">
                  <c:v>1.2632926684100001</c:v>
                </c:pt>
                <c:pt idx="320">
                  <c:v>1.2570829348599999</c:v>
                </c:pt>
                <c:pt idx="321">
                  <c:v>1.2698905103</c:v>
                </c:pt>
                <c:pt idx="322">
                  <c:v>1.3913684228100001</c:v>
                </c:pt>
                <c:pt idx="323">
                  <c:v>1.42358141558</c:v>
                </c:pt>
                <c:pt idx="324">
                  <c:v>1.4554063000099999</c:v>
                </c:pt>
                <c:pt idx="325">
                  <c:v>1.4616160335599999</c:v>
                </c:pt>
                <c:pt idx="326">
                  <c:v>1.44259872457</c:v>
                </c:pt>
                <c:pt idx="327">
                  <c:v>1.44259872457</c:v>
                </c:pt>
                <c:pt idx="328">
                  <c:v>1.50003875988</c:v>
                </c:pt>
                <c:pt idx="329">
                  <c:v>1.50003875988</c:v>
                </c:pt>
                <c:pt idx="330">
                  <c:v>1.4491965664599999</c:v>
                </c:pt>
                <c:pt idx="331">
                  <c:v>1.4554063000099999</c:v>
                </c:pt>
                <c:pt idx="332">
                  <c:v>1.4491965664599999</c:v>
                </c:pt>
                <c:pt idx="333">
                  <c:v>1.46821387545</c:v>
                </c:pt>
                <c:pt idx="334">
                  <c:v>1.50003875988</c:v>
                </c:pt>
                <c:pt idx="335">
                  <c:v>1.50003875988</c:v>
                </c:pt>
                <c:pt idx="336">
                  <c:v>1.51944417721</c:v>
                </c:pt>
                <c:pt idx="337">
                  <c:v>1.55126906164</c:v>
                </c:pt>
                <c:pt idx="338">
                  <c:v>1.5578669035299999</c:v>
                </c:pt>
                <c:pt idx="339">
                  <c:v>1.59628962985</c:v>
                </c:pt>
                <c:pt idx="340">
                  <c:v>1.6347123561700001</c:v>
                </c:pt>
                <c:pt idx="341">
                  <c:v>1.6603275070500001</c:v>
                </c:pt>
                <c:pt idx="342">
                  <c:v>1.67313508249</c:v>
                </c:pt>
                <c:pt idx="343">
                  <c:v>1.6603275070500001</c:v>
                </c:pt>
                <c:pt idx="344">
                  <c:v>1.65372966516</c:v>
                </c:pt>
                <c:pt idx="345">
                  <c:v>1.6603275070500001</c:v>
                </c:pt>
                <c:pt idx="346">
                  <c:v>1.7177675423600001</c:v>
                </c:pt>
                <c:pt idx="347">
                  <c:v>1.7689978441200001</c:v>
                </c:pt>
                <c:pt idx="348">
                  <c:v>1.77520757767</c:v>
                </c:pt>
                <c:pt idx="349">
                  <c:v>1.7818054195599999</c:v>
                </c:pt>
                <c:pt idx="350">
                  <c:v>1.7818054195599999</c:v>
                </c:pt>
                <c:pt idx="351">
                  <c:v>1.7880151531099999</c:v>
                </c:pt>
                <c:pt idx="352">
                  <c:v>1.85205303031</c:v>
                </c:pt>
                <c:pt idx="353">
                  <c:v>1.8648606057499999</c:v>
                </c:pt>
                <c:pt idx="354">
                  <c:v>1.87766818119</c:v>
                </c:pt>
                <c:pt idx="355">
                  <c:v>1.87766818119</c:v>
                </c:pt>
                <c:pt idx="356">
                  <c:v>1.92889848295</c:v>
                </c:pt>
                <c:pt idx="357">
                  <c:v>1.9735309428100001</c:v>
                </c:pt>
                <c:pt idx="358">
                  <c:v>2.00574393559</c:v>
                </c:pt>
                <c:pt idx="359">
                  <c:v>2.0185515110300001</c:v>
                </c:pt>
                <c:pt idx="360">
                  <c:v>1.9929363601500001</c:v>
                </c:pt>
                <c:pt idx="361">
                  <c:v>2.00574393559</c:v>
                </c:pt>
                <c:pt idx="362">
                  <c:v>2.0247612445700001</c:v>
                </c:pt>
                <c:pt idx="363">
                  <c:v>2.0247612445700001</c:v>
                </c:pt>
                <c:pt idx="364">
                  <c:v>2.0631839708899999</c:v>
                </c:pt>
                <c:pt idx="365">
                  <c:v>2.0697818127900001</c:v>
                </c:pt>
                <c:pt idx="366">
                  <c:v>2.0503763954499998</c:v>
                </c:pt>
                <c:pt idx="367">
                  <c:v>2.0697818127900001</c:v>
                </c:pt>
                <c:pt idx="368">
                  <c:v>2.07599154633</c:v>
                </c:pt>
                <c:pt idx="369">
                  <c:v>2.07599154633</c:v>
                </c:pt>
                <c:pt idx="370">
                  <c:v>2.0953969636699998</c:v>
                </c:pt>
                <c:pt idx="371">
                  <c:v>2.0887991217800002</c:v>
                </c:pt>
                <c:pt idx="372">
                  <c:v>2.0825893882300002</c:v>
                </c:pt>
                <c:pt idx="373">
                  <c:v>2.07599154633</c:v>
                </c:pt>
                <c:pt idx="374">
                  <c:v>2.0697818127900001</c:v>
                </c:pt>
                <c:pt idx="375">
                  <c:v>2.0825893882300002</c:v>
                </c:pt>
                <c:pt idx="376">
                  <c:v>2.1016066972199998</c:v>
                </c:pt>
                <c:pt idx="377">
                  <c:v>2.0953969636699998</c:v>
                </c:pt>
                <c:pt idx="378">
                  <c:v>2.0887991217800002</c:v>
                </c:pt>
                <c:pt idx="379">
                  <c:v>2.0825893882300002</c:v>
                </c:pt>
                <c:pt idx="380">
                  <c:v>2.1016066972199998</c:v>
                </c:pt>
                <c:pt idx="381">
                  <c:v>2.1846618834</c:v>
                </c:pt>
                <c:pt idx="382">
                  <c:v>2.2230846097199999</c:v>
                </c:pt>
                <c:pt idx="383">
                  <c:v>2.2552976025000002</c:v>
                </c:pt>
                <c:pt idx="384">
                  <c:v>2.28712248692</c:v>
                </c:pt>
                <c:pt idx="385">
                  <c:v>2.2681051779399999</c:v>
                </c:pt>
                <c:pt idx="386">
                  <c:v>2.28712248692</c:v>
                </c:pt>
                <c:pt idx="387">
                  <c:v>2.3449506305800001</c:v>
                </c:pt>
                <c:pt idx="388">
                  <c:v>2.4214079748700001</c:v>
                </c:pt>
                <c:pt idx="389">
                  <c:v>2.5176588448400001</c:v>
                </c:pt>
                <c:pt idx="390">
                  <c:v>2.5304664202799998</c:v>
                </c:pt>
                <c:pt idx="391">
                  <c:v>2.4792361185199998</c:v>
                </c:pt>
                <c:pt idx="392">
                  <c:v>2.4470231257499999</c:v>
                </c:pt>
                <c:pt idx="393">
                  <c:v>2.4342155503099998</c:v>
                </c:pt>
                <c:pt idx="394">
                  <c:v>2.4470231257499999</c:v>
                </c:pt>
                <c:pt idx="395">
                  <c:v>2.4920436939599999</c:v>
                </c:pt>
                <c:pt idx="396">
                  <c:v>2.5366761538299998</c:v>
                </c:pt>
                <c:pt idx="397">
                  <c:v>2.55608157117</c:v>
                </c:pt>
                <c:pt idx="398">
                  <c:v>2.56229130471</c:v>
                </c:pt>
                <c:pt idx="399">
                  <c:v>2.5366761538299998</c:v>
                </c:pt>
                <c:pt idx="400">
                  <c:v>2.5176588448400001</c:v>
                </c:pt>
                <c:pt idx="401">
                  <c:v>2.5048512694</c:v>
                </c:pt>
                <c:pt idx="402">
                  <c:v>2.4920436939599999</c:v>
                </c:pt>
                <c:pt idx="403">
                  <c:v>2.51106100295</c:v>
                </c:pt>
                <c:pt idx="404">
                  <c:v>2.56229130471</c:v>
                </c:pt>
                <c:pt idx="405">
                  <c:v>2.5879064555900002</c:v>
                </c:pt>
                <c:pt idx="406">
                  <c:v>2.5945042974899999</c:v>
                </c:pt>
                <c:pt idx="407">
                  <c:v>2.5945042974899999</c:v>
                </c:pt>
                <c:pt idx="408">
                  <c:v>2.5494837292699999</c:v>
                </c:pt>
                <c:pt idx="409">
                  <c:v>2.5366761538299998</c:v>
                </c:pt>
                <c:pt idx="410">
                  <c:v>2.55608157117</c:v>
                </c:pt>
                <c:pt idx="411">
                  <c:v>2.5816967220499998</c:v>
                </c:pt>
                <c:pt idx="412">
                  <c:v>2.6201194483700001</c:v>
                </c:pt>
                <c:pt idx="413">
                  <c:v>2.6329270238100002</c:v>
                </c:pt>
                <c:pt idx="414">
                  <c:v>2.6263291819100001</c:v>
                </c:pt>
                <c:pt idx="415">
                  <c:v>2.60731187293</c:v>
                </c:pt>
                <c:pt idx="416">
                  <c:v>2.6329270238100002</c:v>
                </c:pt>
                <c:pt idx="417">
                  <c:v>2.66475190823</c:v>
                </c:pt>
                <c:pt idx="418">
                  <c:v>2.67096164178</c:v>
                </c:pt>
                <c:pt idx="419">
                  <c:v>2.67096164178</c:v>
                </c:pt>
                <c:pt idx="420">
                  <c:v>2.6391367573500002</c:v>
                </c:pt>
                <c:pt idx="421">
                  <c:v>2.6201194483700001</c:v>
                </c:pt>
                <c:pt idx="422">
                  <c:v>2.6329270238100002</c:v>
                </c:pt>
                <c:pt idx="423">
                  <c:v>2.6329270238100002</c:v>
                </c:pt>
                <c:pt idx="424">
                  <c:v>2.6581540663399998</c:v>
                </c:pt>
                <c:pt idx="425">
                  <c:v>2.7093843680999998</c:v>
                </c:pt>
                <c:pt idx="426">
                  <c:v>2.71598220999</c:v>
                </c:pt>
                <c:pt idx="427">
                  <c:v>2.7221919435399999</c:v>
                </c:pt>
                <c:pt idx="428">
                  <c:v>2.7415973608700002</c:v>
                </c:pt>
                <c:pt idx="429">
                  <c:v>2.73499951898</c:v>
                </c:pt>
                <c:pt idx="430">
                  <c:v>2.7093843680999998</c:v>
                </c:pt>
                <c:pt idx="431">
                  <c:v>2.7221919435399999</c:v>
                </c:pt>
                <c:pt idx="432">
                  <c:v>2.7221919435399999</c:v>
                </c:pt>
                <c:pt idx="433">
                  <c:v>2.7221919435399999</c:v>
                </c:pt>
                <c:pt idx="434">
                  <c:v>2.73499951898</c:v>
                </c:pt>
                <c:pt idx="435">
                  <c:v>2.7606146698599998</c:v>
                </c:pt>
                <c:pt idx="436">
                  <c:v>2.7606146698599998</c:v>
                </c:pt>
                <c:pt idx="437">
                  <c:v>2.7672125117499999</c:v>
                </c:pt>
                <c:pt idx="438">
                  <c:v>2.78622982074</c:v>
                </c:pt>
                <c:pt idx="439">
                  <c:v>2.78622982074</c:v>
                </c:pt>
                <c:pt idx="440">
                  <c:v>2.7990373961800001</c:v>
                </c:pt>
                <c:pt idx="441">
                  <c:v>2.8246525470599999</c:v>
                </c:pt>
                <c:pt idx="442">
                  <c:v>2.83125038895</c:v>
                </c:pt>
                <c:pt idx="443">
                  <c:v>2.8246525470599999</c:v>
                </c:pt>
                <c:pt idx="444">
                  <c:v>2.83125038895</c:v>
                </c:pt>
                <c:pt idx="445">
                  <c:v>2.8246525470599999</c:v>
                </c:pt>
                <c:pt idx="446">
                  <c:v>2.83125038895</c:v>
                </c:pt>
                <c:pt idx="447">
                  <c:v>2.8374601225</c:v>
                </c:pt>
                <c:pt idx="448">
                  <c:v>2.8440579643900001</c:v>
                </c:pt>
                <c:pt idx="449">
                  <c:v>2.89490015781</c:v>
                </c:pt>
                <c:pt idx="450">
                  <c:v>2.89490015781</c:v>
                </c:pt>
                <c:pt idx="451">
                  <c:v>2.9014979997000001</c:v>
                </c:pt>
                <c:pt idx="452">
                  <c:v>2.9077077332500001</c:v>
                </c:pt>
                <c:pt idx="453">
                  <c:v>2.88869042426</c:v>
                </c:pt>
                <c:pt idx="454">
                  <c:v>2.88869042426</c:v>
                </c:pt>
                <c:pt idx="455">
                  <c:v>2.9143055751400002</c:v>
                </c:pt>
                <c:pt idx="456">
                  <c:v>2.9205153086900002</c:v>
                </c:pt>
                <c:pt idx="457">
                  <c:v>2.93992072602</c:v>
                </c:pt>
                <c:pt idx="458">
                  <c:v>2.93992072602</c:v>
                </c:pt>
                <c:pt idx="459">
                  <c:v>2.93992072602</c:v>
                </c:pt>
                <c:pt idx="460">
                  <c:v>2.9271131505799999</c:v>
                </c:pt>
                <c:pt idx="461">
                  <c:v>2.9271131505799999</c:v>
                </c:pt>
                <c:pt idx="462">
                  <c:v>2.9333228841299999</c:v>
                </c:pt>
                <c:pt idx="463">
                  <c:v>2.9527283014600001</c:v>
                </c:pt>
                <c:pt idx="464">
                  <c:v>2.9655358769000002</c:v>
                </c:pt>
                <c:pt idx="465">
                  <c:v>2.99115102778</c:v>
                </c:pt>
                <c:pt idx="466">
                  <c:v>3.0039586032200001</c:v>
                </c:pt>
                <c:pt idx="467">
                  <c:v>2.99736076133</c:v>
                </c:pt>
                <c:pt idx="468">
                  <c:v>2.9845531858899998</c:v>
                </c:pt>
                <c:pt idx="469">
                  <c:v>2.9589380350100001</c:v>
                </c:pt>
                <c:pt idx="470">
                  <c:v>2.9527283014600001</c:v>
                </c:pt>
                <c:pt idx="471">
                  <c:v>2.9527283014600001</c:v>
                </c:pt>
                <c:pt idx="472">
                  <c:v>2.9589380350100001</c:v>
                </c:pt>
                <c:pt idx="473">
                  <c:v>2.9845531858899998</c:v>
                </c:pt>
                <c:pt idx="474">
                  <c:v>2.99736076133</c:v>
                </c:pt>
                <c:pt idx="475">
                  <c:v>2.99736076133</c:v>
                </c:pt>
                <c:pt idx="476">
                  <c:v>2.99115102778</c:v>
                </c:pt>
                <c:pt idx="477">
                  <c:v>2.9783434523399999</c:v>
                </c:pt>
                <c:pt idx="478">
                  <c:v>2.9589380350100001</c:v>
                </c:pt>
                <c:pt idx="479">
                  <c:v>2.9589380350100001</c:v>
                </c:pt>
                <c:pt idx="480">
                  <c:v>2.9717456104500002</c:v>
                </c:pt>
                <c:pt idx="481">
                  <c:v>2.9783434523399999</c:v>
                </c:pt>
                <c:pt idx="482">
                  <c:v>2.9845531858899998</c:v>
                </c:pt>
                <c:pt idx="483">
                  <c:v>2.9783434523399999</c:v>
                </c:pt>
                <c:pt idx="484">
                  <c:v>2.9717456104500002</c:v>
                </c:pt>
                <c:pt idx="485">
                  <c:v>2.9655358769000002</c:v>
                </c:pt>
                <c:pt idx="486">
                  <c:v>2.9717456104500002</c:v>
                </c:pt>
                <c:pt idx="487">
                  <c:v>2.9783434523399999</c:v>
                </c:pt>
                <c:pt idx="488">
                  <c:v>2.9783434523399999</c:v>
                </c:pt>
                <c:pt idx="489">
                  <c:v>2.9845531858899998</c:v>
                </c:pt>
                <c:pt idx="490">
                  <c:v>2.9783434523399999</c:v>
                </c:pt>
                <c:pt idx="491">
                  <c:v>2.9783434523399999</c:v>
                </c:pt>
                <c:pt idx="492">
                  <c:v>2.9527283014600001</c:v>
                </c:pt>
                <c:pt idx="493">
                  <c:v>2.9527283014600001</c:v>
                </c:pt>
                <c:pt idx="494">
                  <c:v>2.9655358769000002</c:v>
                </c:pt>
                <c:pt idx="495">
                  <c:v>2.9717456104500002</c:v>
                </c:pt>
                <c:pt idx="496">
                  <c:v>2.9783434523399999</c:v>
                </c:pt>
                <c:pt idx="497">
                  <c:v>2.9783434523399999</c:v>
                </c:pt>
                <c:pt idx="498">
                  <c:v>2.9655358769000002</c:v>
                </c:pt>
                <c:pt idx="499">
                  <c:v>2.9527283014600001</c:v>
                </c:pt>
                <c:pt idx="500">
                  <c:v>2.9655358769000002</c:v>
                </c:pt>
                <c:pt idx="501">
                  <c:v>2.93992072602</c:v>
                </c:pt>
                <c:pt idx="502">
                  <c:v>2.9527283014600001</c:v>
                </c:pt>
                <c:pt idx="503">
                  <c:v>2.9783434523399999</c:v>
                </c:pt>
                <c:pt idx="504">
                  <c:v>2.99115102778</c:v>
                </c:pt>
                <c:pt idx="505">
                  <c:v>2.99115102778</c:v>
                </c:pt>
                <c:pt idx="506">
                  <c:v>2.99736076133</c:v>
                </c:pt>
                <c:pt idx="507">
                  <c:v>2.9717456104500002</c:v>
                </c:pt>
                <c:pt idx="508">
                  <c:v>2.9655358769000002</c:v>
                </c:pt>
                <c:pt idx="509">
                  <c:v>2.9527283014600001</c:v>
                </c:pt>
                <c:pt idx="510">
                  <c:v>2.9589380350100001</c:v>
                </c:pt>
                <c:pt idx="511">
                  <c:v>2.9717456104500002</c:v>
                </c:pt>
                <c:pt idx="512">
                  <c:v>2.99736076133</c:v>
                </c:pt>
                <c:pt idx="513">
                  <c:v>3.0551889049800001</c:v>
                </c:pt>
                <c:pt idx="514">
                  <c:v>3.11883867384</c:v>
                </c:pt>
                <c:pt idx="515">
                  <c:v>3.1382440911699998</c:v>
                </c:pt>
                <c:pt idx="516">
                  <c:v>3.1444538247199998</c:v>
                </c:pt>
                <c:pt idx="517">
                  <c:v>3.0870137894099998</c:v>
                </c:pt>
                <c:pt idx="518">
                  <c:v>3.0551889049800001</c:v>
                </c:pt>
                <c:pt idx="519">
                  <c:v>3.0551889049800001</c:v>
                </c:pt>
                <c:pt idx="520">
                  <c:v>3.0485910630899999</c:v>
                </c:pt>
                <c:pt idx="521">
                  <c:v>3.0742062139700002</c:v>
                </c:pt>
                <c:pt idx="522">
                  <c:v>3.1254365157300001</c:v>
                </c:pt>
                <c:pt idx="523">
                  <c:v>3.16385924205</c:v>
                </c:pt>
                <c:pt idx="524">
                  <c:v>3.1828765510400001</c:v>
                </c:pt>
                <c:pt idx="525">
                  <c:v>3.1894743929299998</c:v>
                </c:pt>
                <c:pt idx="526">
                  <c:v>3.1766668174900001</c:v>
                </c:pt>
                <c:pt idx="527">
                  <c:v>3.1444538247199998</c:v>
                </c:pt>
                <c:pt idx="528">
                  <c:v>3.1254365157300001</c:v>
                </c:pt>
                <c:pt idx="529">
                  <c:v>3.11262894029</c:v>
                </c:pt>
                <c:pt idx="530">
                  <c:v>3.1316462492800001</c:v>
                </c:pt>
                <c:pt idx="531">
                  <c:v>3.1444538247199998</c:v>
                </c:pt>
                <c:pt idx="532">
                  <c:v>3.1572614001599999</c:v>
                </c:pt>
                <c:pt idx="533">
                  <c:v>3.1572614001599999</c:v>
                </c:pt>
                <c:pt idx="534">
                  <c:v>3.1444538247199998</c:v>
                </c:pt>
                <c:pt idx="535">
                  <c:v>3.1382440911699998</c:v>
                </c:pt>
                <c:pt idx="536">
                  <c:v>3.1382440911699998</c:v>
                </c:pt>
                <c:pt idx="537">
                  <c:v>3.1510516666099999</c:v>
                </c:pt>
                <c:pt idx="538">
                  <c:v>3.1510516666099999</c:v>
                </c:pt>
                <c:pt idx="539">
                  <c:v>3.1700689756</c:v>
                </c:pt>
                <c:pt idx="540">
                  <c:v>3.1766668174900001</c:v>
                </c:pt>
                <c:pt idx="541">
                  <c:v>3.1572614001599999</c:v>
                </c:pt>
                <c:pt idx="542">
                  <c:v>3.1510516666099999</c:v>
                </c:pt>
                <c:pt idx="543">
                  <c:v>3.1316462492800001</c:v>
                </c:pt>
                <c:pt idx="544">
                  <c:v>3.1254365157300001</c:v>
                </c:pt>
                <c:pt idx="545">
                  <c:v>3.1254365157300001</c:v>
                </c:pt>
                <c:pt idx="546">
                  <c:v>3.1510516666099999</c:v>
                </c:pt>
                <c:pt idx="547">
                  <c:v>3.16385924205</c:v>
                </c:pt>
                <c:pt idx="548">
                  <c:v>3.16385924205</c:v>
                </c:pt>
                <c:pt idx="549">
                  <c:v>3.1700689756</c:v>
                </c:pt>
                <c:pt idx="550">
                  <c:v>3.16385924205</c:v>
                </c:pt>
                <c:pt idx="551">
                  <c:v>3.1382440911699998</c:v>
                </c:pt>
                <c:pt idx="552">
                  <c:v>3.1510516666099999</c:v>
                </c:pt>
                <c:pt idx="553">
                  <c:v>3.1444538247199998</c:v>
                </c:pt>
                <c:pt idx="554">
                  <c:v>3.1444538247199998</c:v>
                </c:pt>
                <c:pt idx="555">
                  <c:v>3.1572614001599999</c:v>
                </c:pt>
                <c:pt idx="556">
                  <c:v>3.1572614001599999</c:v>
                </c:pt>
                <c:pt idx="557">
                  <c:v>3.1444538247199998</c:v>
                </c:pt>
                <c:pt idx="558">
                  <c:v>3.1444538247199998</c:v>
                </c:pt>
                <c:pt idx="559">
                  <c:v>3.1572614001599999</c:v>
                </c:pt>
                <c:pt idx="560">
                  <c:v>3.1510516666099999</c:v>
                </c:pt>
                <c:pt idx="561">
                  <c:v>3.16385924205</c:v>
                </c:pt>
                <c:pt idx="562">
                  <c:v>3.16385924205</c:v>
                </c:pt>
                <c:pt idx="563">
                  <c:v>3.16385924205</c:v>
                </c:pt>
                <c:pt idx="564">
                  <c:v>3.1572614001599999</c:v>
                </c:pt>
                <c:pt idx="565">
                  <c:v>3.1444538247199998</c:v>
                </c:pt>
                <c:pt idx="566">
                  <c:v>3.1444538247199998</c:v>
                </c:pt>
                <c:pt idx="567">
                  <c:v>3.1444538247199998</c:v>
                </c:pt>
                <c:pt idx="568">
                  <c:v>3.1510516666099999</c:v>
                </c:pt>
                <c:pt idx="569">
                  <c:v>3.1700689756</c:v>
                </c:pt>
                <c:pt idx="570">
                  <c:v>3.1700689756</c:v>
                </c:pt>
                <c:pt idx="571">
                  <c:v>3.1700689756</c:v>
                </c:pt>
                <c:pt idx="572">
                  <c:v>3.16385924205</c:v>
                </c:pt>
                <c:pt idx="573">
                  <c:v>3.1572614001599999</c:v>
                </c:pt>
                <c:pt idx="574">
                  <c:v>3.16385924205</c:v>
                </c:pt>
                <c:pt idx="575">
                  <c:v>3.2084917019199999</c:v>
                </c:pt>
                <c:pt idx="576">
                  <c:v>3.2597220036799999</c:v>
                </c:pt>
                <c:pt idx="577">
                  <c:v>3.2853371545600001</c:v>
                </c:pt>
                <c:pt idx="578">
                  <c:v>3.3047425718899999</c:v>
                </c:pt>
                <c:pt idx="579">
                  <c:v>3.26631984557</c:v>
                </c:pt>
                <c:pt idx="580">
                  <c:v>3.2535122701299999</c:v>
                </c:pt>
                <c:pt idx="581">
                  <c:v>3.2407046946900002</c:v>
                </c:pt>
                <c:pt idx="582">
                  <c:v>3.2278971192500001</c:v>
                </c:pt>
                <c:pt idx="583">
                  <c:v>3.21508954381</c:v>
                </c:pt>
                <c:pt idx="584">
                  <c:v>3.22129927736</c:v>
                </c:pt>
                <c:pt idx="585">
                  <c:v>3.2341068528000001</c:v>
                </c:pt>
                <c:pt idx="586">
                  <c:v>3.26631984557</c:v>
                </c:pt>
                <c:pt idx="587">
                  <c:v>3.2981447300000002</c:v>
                </c:pt>
                <c:pt idx="588">
                  <c:v>3.32375988088</c:v>
                </c:pt>
                <c:pt idx="589">
                  <c:v>3.3365674563200001</c:v>
                </c:pt>
                <c:pt idx="590">
                  <c:v>3.3427771898600001</c:v>
                </c:pt>
                <c:pt idx="591">
                  <c:v>3.32375988088</c:v>
                </c:pt>
                <c:pt idx="592">
                  <c:v>3.2981447300000002</c:v>
                </c:pt>
                <c:pt idx="593">
                  <c:v>3.2791274210100001</c:v>
                </c:pt>
                <c:pt idx="594">
                  <c:v>3.26631984557</c:v>
                </c:pt>
                <c:pt idx="595">
                  <c:v>3.2791274210100001</c:v>
                </c:pt>
                <c:pt idx="596">
                  <c:v>3.2919349964500002</c:v>
                </c:pt>
                <c:pt idx="597">
                  <c:v>3.3109523054399999</c:v>
                </c:pt>
                <c:pt idx="598">
                  <c:v>3.3303577227700001</c:v>
                </c:pt>
                <c:pt idx="599">
                  <c:v>3.3303577227700001</c:v>
                </c:pt>
                <c:pt idx="600">
                  <c:v>3.32375988088</c:v>
                </c:pt>
                <c:pt idx="601">
                  <c:v>3.3047425718899999</c:v>
                </c:pt>
                <c:pt idx="602">
                  <c:v>3.2919349964500002</c:v>
                </c:pt>
                <c:pt idx="603">
                  <c:v>3.2919349964500002</c:v>
                </c:pt>
                <c:pt idx="604">
                  <c:v>3.2981447300000002</c:v>
                </c:pt>
                <c:pt idx="605">
                  <c:v>3.2981447300000002</c:v>
                </c:pt>
                <c:pt idx="606">
                  <c:v>3.3109523054399999</c:v>
                </c:pt>
                <c:pt idx="607">
                  <c:v>3.31755014733</c:v>
                </c:pt>
                <c:pt idx="608">
                  <c:v>3.32375988088</c:v>
                </c:pt>
                <c:pt idx="609">
                  <c:v>3.3109523054399999</c:v>
                </c:pt>
                <c:pt idx="610">
                  <c:v>3.3047425718899999</c:v>
                </c:pt>
                <c:pt idx="611">
                  <c:v>3.2919349964500002</c:v>
                </c:pt>
                <c:pt idx="612">
                  <c:v>3.2919349964500002</c:v>
                </c:pt>
                <c:pt idx="613">
                  <c:v>3.2981447300000002</c:v>
                </c:pt>
                <c:pt idx="614">
                  <c:v>3.3109523054399999</c:v>
                </c:pt>
                <c:pt idx="615">
                  <c:v>3.3109523054399999</c:v>
                </c:pt>
                <c:pt idx="616">
                  <c:v>3.3109523054399999</c:v>
                </c:pt>
                <c:pt idx="617">
                  <c:v>3.3047425718899999</c:v>
                </c:pt>
                <c:pt idx="618">
                  <c:v>3.3047425718899999</c:v>
                </c:pt>
                <c:pt idx="619">
                  <c:v>3.3109523054399999</c:v>
                </c:pt>
                <c:pt idx="620">
                  <c:v>3.3047425718899999</c:v>
                </c:pt>
                <c:pt idx="621">
                  <c:v>3.3109523054399999</c:v>
                </c:pt>
                <c:pt idx="622">
                  <c:v>3.31755014733</c:v>
                </c:pt>
                <c:pt idx="623">
                  <c:v>3.31755014733</c:v>
                </c:pt>
                <c:pt idx="624">
                  <c:v>3.3109523054399999</c:v>
                </c:pt>
                <c:pt idx="625">
                  <c:v>3.31755014733</c:v>
                </c:pt>
                <c:pt idx="626">
                  <c:v>3.3047425718899999</c:v>
                </c:pt>
                <c:pt idx="627">
                  <c:v>3.3047425718899999</c:v>
                </c:pt>
                <c:pt idx="628">
                  <c:v>3.3109523054399999</c:v>
                </c:pt>
                <c:pt idx="629">
                  <c:v>3.3047425718899999</c:v>
                </c:pt>
                <c:pt idx="630">
                  <c:v>3.31755014733</c:v>
                </c:pt>
                <c:pt idx="631">
                  <c:v>3.3109523054399999</c:v>
                </c:pt>
                <c:pt idx="632">
                  <c:v>3.3047425718899999</c:v>
                </c:pt>
                <c:pt idx="633">
                  <c:v>3.3109523054399999</c:v>
                </c:pt>
                <c:pt idx="634">
                  <c:v>3.3047425718899999</c:v>
                </c:pt>
                <c:pt idx="635">
                  <c:v>3.3047425718899999</c:v>
                </c:pt>
                <c:pt idx="636">
                  <c:v>3.3109523054399999</c:v>
                </c:pt>
                <c:pt idx="637">
                  <c:v>3.3047425718899999</c:v>
                </c:pt>
                <c:pt idx="638">
                  <c:v>3.31755014733</c:v>
                </c:pt>
                <c:pt idx="639">
                  <c:v>3.3109523054399999</c:v>
                </c:pt>
                <c:pt idx="640">
                  <c:v>3.3047425718899999</c:v>
                </c:pt>
                <c:pt idx="641">
                  <c:v>3.3047425718899999</c:v>
                </c:pt>
                <c:pt idx="642">
                  <c:v>3.2919349964500002</c:v>
                </c:pt>
                <c:pt idx="643">
                  <c:v>3.3047425718899999</c:v>
                </c:pt>
                <c:pt idx="644">
                  <c:v>3.2981447300000002</c:v>
                </c:pt>
                <c:pt idx="645">
                  <c:v>3.3047425718899999</c:v>
                </c:pt>
                <c:pt idx="646">
                  <c:v>3.3047425718899999</c:v>
                </c:pt>
                <c:pt idx="647">
                  <c:v>3.3109523054399999</c:v>
                </c:pt>
                <c:pt idx="648">
                  <c:v>3.3047425718899999</c:v>
                </c:pt>
                <c:pt idx="649">
                  <c:v>3.3047425718899999</c:v>
                </c:pt>
                <c:pt idx="650">
                  <c:v>3.3047425718899999</c:v>
                </c:pt>
                <c:pt idx="651">
                  <c:v>3.2981447300000002</c:v>
                </c:pt>
                <c:pt idx="652">
                  <c:v>3.2981447300000002</c:v>
                </c:pt>
                <c:pt idx="653">
                  <c:v>3.3047425718899999</c:v>
                </c:pt>
                <c:pt idx="654">
                  <c:v>3.3109523054399999</c:v>
                </c:pt>
                <c:pt idx="655">
                  <c:v>3.3047425718899999</c:v>
                </c:pt>
                <c:pt idx="656">
                  <c:v>3.3047425718899999</c:v>
                </c:pt>
                <c:pt idx="657">
                  <c:v>3.3047425718899999</c:v>
                </c:pt>
                <c:pt idx="658">
                  <c:v>3.2919349964500002</c:v>
                </c:pt>
                <c:pt idx="659">
                  <c:v>3.2919349964500002</c:v>
                </c:pt>
                <c:pt idx="660">
                  <c:v>3.2981447300000002</c:v>
                </c:pt>
                <c:pt idx="661">
                  <c:v>3.2981447300000002</c:v>
                </c:pt>
                <c:pt idx="662">
                  <c:v>3.3047425718899999</c:v>
                </c:pt>
                <c:pt idx="663">
                  <c:v>3.3109523054399999</c:v>
                </c:pt>
                <c:pt idx="664">
                  <c:v>3.3047425718899999</c:v>
                </c:pt>
                <c:pt idx="665">
                  <c:v>3.2981447300000002</c:v>
                </c:pt>
                <c:pt idx="666">
                  <c:v>3.2981447300000002</c:v>
                </c:pt>
                <c:pt idx="667">
                  <c:v>3.2981447300000002</c:v>
                </c:pt>
                <c:pt idx="668">
                  <c:v>3.2919349964500002</c:v>
                </c:pt>
                <c:pt idx="669">
                  <c:v>3.2981447300000002</c:v>
                </c:pt>
                <c:pt idx="670">
                  <c:v>3.2981447300000002</c:v>
                </c:pt>
                <c:pt idx="671">
                  <c:v>3.3109523054399999</c:v>
                </c:pt>
                <c:pt idx="672">
                  <c:v>3.3047425718899999</c:v>
                </c:pt>
                <c:pt idx="673">
                  <c:v>3.3047425718899999</c:v>
                </c:pt>
                <c:pt idx="674">
                  <c:v>3.3109523054399999</c:v>
                </c:pt>
                <c:pt idx="675">
                  <c:v>3.3047425718899999</c:v>
                </c:pt>
                <c:pt idx="676">
                  <c:v>3.2919349964500002</c:v>
                </c:pt>
                <c:pt idx="677">
                  <c:v>3.2981447300000002</c:v>
                </c:pt>
                <c:pt idx="678">
                  <c:v>3.3047425718899999</c:v>
                </c:pt>
                <c:pt idx="679">
                  <c:v>3.3109523054399999</c:v>
                </c:pt>
                <c:pt idx="680">
                  <c:v>3.3109523054399999</c:v>
                </c:pt>
                <c:pt idx="681">
                  <c:v>3.31755014733</c:v>
                </c:pt>
                <c:pt idx="682">
                  <c:v>3.3109523054399999</c:v>
                </c:pt>
                <c:pt idx="683">
                  <c:v>3.3047425718899999</c:v>
                </c:pt>
                <c:pt idx="684">
                  <c:v>3.2981447300000002</c:v>
                </c:pt>
                <c:pt idx="685">
                  <c:v>3.2981447300000002</c:v>
                </c:pt>
                <c:pt idx="686">
                  <c:v>3.3047425718899999</c:v>
                </c:pt>
                <c:pt idx="687">
                  <c:v>3.3047425718899999</c:v>
                </c:pt>
                <c:pt idx="688">
                  <c:v>3.3109523054399999</c:v>
                </c:pt>
                <c:pt idx="689">
                  <c:v>3.31755014733</c:v>
                </c:pt>
                <c:pt idx="690">
                  <c:v>3.3109523054399999</c:v>
                </c:pt>
                <c:pt idx="691">
                  <c:v>3.3047425718899999</c:v>
                </c:pt>
                <c:pt idx="692">
                  <c:v>3.3109523054399999</c:v>
                </c:pt>
                <c:pt idx="693">
                  <c:v>3.2919349964500002</c:v>
                </c:pt>
                <c:pt idx="694">
                  <c:v>3.2981447300000002</c:v>
                </c:pt>
                <c:pt idx="695">
                  <c:v>3.3109523054399999</c:v>
                </c:pt>
                <c:pt idx="696">
                  <c:v>3.3109523054399999</c:v>
                </c:pt>
                <c:pt idx="697">
                  <c:v>3.3109523054399999</c:v>
                </c:pt>
                <c:pt idx="698">
                  <c:v>3.3109523054399999</c:v>
                </c:pt>
                <c:pt idx="699">
                  <c:v>3.3047425718899999</c:v>
                </c:pt>
                <c:pt idx="700">
                  <c:v>3.2919349964500002</c:v>
                </c:pt>
                <c:pt idx="701">
                  <c:v>3.2981447300000002</c:v>
                </c:pt>
                <c:pt idx="702">
                  <c:v>3.2981447300000002</c:v>
                </c:pt>
                <c:pt idx="703">
                  <c:v>3.2981447300000002</c:v>
                </c:pt>
                <c:pt idx="704">
                  <c:v>3.2981447300000002</c:v>
                </c:pt>
                <c:pt idx="705">
                  <c:v>3.3047425718899999</c:v>
                </c:pt>
                <c:pt idx="706">
                  <c:v>3.3109523054399999</c:v>
                </c:pt>
                <c:pt idx="707">
                  <c:v>3.3109523054399999</c:v>
                </c:pt>
                <c:pt idx="708">
                  <c:v>3.3047425718899999</c:v>
                </c:pt>
                <c:pt idx="709">
                  <c:v>3.2981447300000002</c:v>
                </c:pt>
                <c:pt idx="710">
                  <c:v>3.2919349964500002</c:v>
                </c:pt>
                <c:pt idx="711">
                  <c:v>3.2919349964500002</c:v>
                </c:pt>
                <c:pt idx="712">
                  <c:v>3.2981447300000002</c:v>
                </c:pt>
                <c:pt idx="713">
                  <c:v>3.3047425718899999</c:v>
                </c:pt>
                <c:pt idx="714">
                  <c:v>3.2981447300000002</c:v>
                </c:pt>
                <c:pt idx="715">
                  <c:v>3.3047425718899999</c:v>
                </c:pt>
                <c:pt idx="716">
                  <c:v>3.3047425718899999</c:v>
                </c:pt>
                <c:pt idx="717">
                  <c:v>3.2919349964500002</c:v>
                </c:pt>
                <c:pt idx="718">
                  <c:v>3.2981447300000002</c:v>
                </c:pt>
                <c:pt idx="719">
                  <c:v>3.2919349964500002</c:v>
                </c:pt>
                <c:pt idx="720">
                  <c:v>3.2919349964500002</c:v>
                </c:pt>
                <c:pt idx="721">
                  <c:v>3.2981447300000002</c:v>
                </c:pt>
                <c:pt idx="722">
                  <c:v>3.2981447300000002</c:v>
                </c:pt>
                <c:pt idx="723">
                  <c:v>3.2981447300000002</c:v>
                </c:pt>
                <c:pt idx="724">
                  <c:v>3.3047425718899999</c:v>
                </c:pt>
                <c:pt idx="725">
                  <c:v>3.2981447300000002</c:v>
                </c:pt>
                <c:pt idx="726">
                  <c:v>3.2981447300000002</c:v>
                </c:pt>
                <c:pt idx="727">
                  <c:v>3.2853371545600001</c:v>
                </c:pt>
                <c:pt idx="728">
                  <c:v>3.2853371545600001</c:v>
                </c:pt>
                <c:pt idx="729">
                  <c:v>3.2919349964500002</c:v>
                </c:pt>
                <c:pt idx="730">
                  <c:v>3.2919349964500002</c:v>
                </c:pt>
                <c:pt idx="731">
                  <c:v>3.3047425718899999</c:v>
                </c:pt>
                <c:pt idx="732">
                  <c:v>3.3047425718899999</c:v>
                </c:pt>
                <c:pt idx="733">
                  <c:v>3.2981447300000002</c:v>
                </c:pt>
                <c:pt idx="734">
                  <c:v>3.2919349964500002</c:v>
                </c:pt>
                <c:pt idx="735">
                  <c:v>3.2919349964500002</c:v>
                </c:pt>
                <c:pt idx="736">
                  <c:v>3.2853371545600001</c:v>
                </c:pt>
                <c:pt idx="737">
                  <c:v>3.2853371545600001</c:v>
                </c:pt>
                <c:pt idx="738">
                  <c:v>3.2919349964500002</c:v>
                </c:pt>
                <c:pt idx="739">
                  <c:v>3.2919349964500002</c:v>
                </c:pt>
                <c:pt idx="740">
                  <c:v>3.2981447300000002</c:v>
                </c:pt>
                <c:pt idx="741">
                  <c:v>3.3047425718899999</c:v>
                </c:pt>
                <c:pt idx="742">
                  <c:v>3.3047425718899999</c:v>
                </c:pt>
                <c:pt idx="743">
                  <c:v>3.2919349964500002</c:v>
                </c:pt>
                <c:pt idx="744">
                  <c:v>3.2853371545600001</c:v>
                </c:pt>
                <c:pt idx="745">
                  <c:v>3.2919349964500002</c:v>
                </c:pt>
                <c:pt idx="746">
                  <c:v>3.2981447300000002</c:v>
                </c:pt>
                <c:pt idx="747">
                  <c:v>3.2919349964500002</c:v>
                </c:pt>
                <c:pt idx="748">
                  <c:v>3.3047425718899999</c:v>
                </c:pt>
                <c:pt idx="749">
                  <c:v>3.3109523054399999</c:v>
                </c:pt>
                <c:pt idx="750">
                  <c:v>3.3047425718899999</c:v>
                </c:pt>
                <c:pt idx="751">
                  <c:v>3.2919349964500002</c:v>
                </c:pt>
                <c:pt idx="752">
                  <c:v>3.2981447300000002</c:v>
                </c:pt>
                <c:pt idx="753">
                  <c:v>3.2919349964500002</c:v>
                </c:pt>
                <c:pt idx="754">
                  <c:v>3.2853371545600001</c:v>
                </c:pt>
                <c:pt idx="755">
                  <c:v>3.2981447300000002</c:v>
                </c:pt>
                <c:pt idx="756">
                  <c:v>3.3047425718899999</c:v>
                </c:pt>
                <c:pt idx="757">
                  <c:v>3.2981447300000002</c:v>
                </c:pt>
                <c:pt idx="758">
                  <c:v>3.3109523054399999</c:v>
                </c:pt>
                <c:pt idx="759">
                  <c:v>3.3109523054399999</c:v>
                </c:pt>
                <c:pt idx="760">
                  <c:v>3.2981447300000002</c:v>
                </c:pt>
                <c:pt idx="761">
                  <c:v>3.2853371545600001</c:v>
                </c:pt>
                <c:pt idx="762">
                  <c:v>3.3047425718899999</c:v>
                </c:pt>
                <c:pt idx="763">
                  <c:v>3.2981447300000002</c:v>
                </c:pt>
                <c:pt idx="764">
                  <c:v>3.2919349964500002</c:v>
                </c:pt>
                <c:pt idx="765">
                  <c:v>3.2981447300000002</c:v>
                </c:pt>
                <c:pt idx="766">
                  <c:v>3.3047425718899999</c:v>
                </c:pt>
                <c:pt idx="767">
                  <c:v>3.3109523054399999</c:v>
                </c:pt>
                <c:pt idx="768">
                  <c:v>3.2981447300000002</c:v>
                </c:pt>
                <c:pt idx="769">
                  <c:v>3.2981447300000002</c:v>
                </c:pt>
                <c:pt idx="770">
                  <c:v>3.2919349964500002</c:v>
                </c:pt>
                <c:pt idx="771">
                  <c:v>3.2919349964500002</c:v>
                </c:pt>
                <c:pt idx="772">
                  <c:v>3.2981447300000002</c:v>
                </c:pt>
                <c:pt idx="773">
                  <c:v>3.2981447300000002</c:v>
                </c:pt>
                <c:pt idx="774">
                  <c:v>3.2919349964500002</c:v>
                </c:pt>
                <c:pt idx="775">
                  <c:v>3.2981447300000002</c:v>
                </c:pt>
                <c:pt idx="776">
                  <c:v>3.3047425718899999</c:v>
                </c:pt>
                <c:pt idx="777">
                  <c:v>3.2981447300000002</c:v>
                </c:pt>
                <c:pt idx="778">
                  <c:v>3.2919349964500002</c:v>
                </c:pt>
                <c:pt idx="779">
                  <c:v>3.2919349964500002</c:v>
                </c:pt>
                <c:pt idx="780">
                  <c:v>3.2853371545600001</c:v>
                </c:pt>
                <c:pt idx="781">
                  <c:v>3.2981447300000002</c:v>
                </c:pt>
                <c:pt idx="782">
                  <c:v>3.2981447300000002</c:v>
                </c:pt>
                <c:pt idx="783">
                  <c:v>3.2981447300000002</c:v>
                </c:pt>
                <c:pt idx="784">
                  <c:v>3.2919349964500002</c:v>
                </c:pt>
                <c:pt idx="785">
                  <c:v>3.2981447300000002</c:v>
                </c:pt>
                <c:pt idx="786">
                  <c:v>3.2919349964500002</c:v>
                </c:pt>
                <c:pt idx="787">
                  <c:v>3.2853371545600001</c:v>
                </c:pt>
                <c:pt idx="788">
                  <c:v>3.2791274210100001</c:v>
                </c:pt>
                <c:pt idx="789">
                  <c:v>3.2853371545600001</c:v>
                </c:pt>
                <c:pt idx="790">
                  <c:v>3.2853371545600001</c:v>
                </c:pt>
                <c:pt idx="791">
                  <c:v>3.2981447300000002</c:v>
                </c:pt>
                <c:pt idx="792">
                  <c:v>3.2919349964500002</c:v>
                </c:pt>
                <c:pt idx="793">
                  <c:v>3.2853371545600001</c:v>
                </c:pt>
                <c:pt idx="794">
                  <c:v>3.2919349964500002</c:v>
                </c:pt>
                <c:pt idx="795">
                  <c:v>3.2981447300000002</c:v>
                </c:pt>
                <c:pt idx="796">
                  <c:v>3.2853371545600001</c:v>
                </c:pt>
                <c:pt idx="797">
                  <c:v>3.2853371545600001</c:v>
                </c:pt>
                <c:pt idx="798">
                  <c:v>3.2919349964500002</c:v>
                </c:pt>
                <c:pt idx="799">
                  <c:v>3.2919349964500002</c:v>
                </c:pt>
                <c:pt idx="800">
                  <c:v>3.2919349964500002</c:v>
                </c:pt>
                <c:pt idx="801">
                  <c:v>3.2853371545600001</c:v>
                </c:pt>
                <c:pt idx="802">
                  <c:v>3.2791274210100001</c:v>
                </c:pt>
                <c:pt idx="803">
                  <c:v>3.2853371545600001</c:v>
                </c:pt>
                <c:pt idx="804">
                  <c:v>3.2919349964500002</c:v>
                </c:pt>
                <c:pt idx="805">
                  <c:v>3.2853371545600001</c:v>
                </c:pt>
                <c:pt idx="806">
                  <c:v>3.2853371545600001</c:v>
                </c:pt>
                <c:pt idx="807">
                  <c:v>3.2853371545600001</c:v>
                </c:pt>
                <c:pt idx="808">
                  <c:v>3.2919349964500002</c:v>
                </c:pt>
                <c:pt idx="809">
                  <c:v>3.2853371545600001</c:v>
                </c:pt>
                <c:pt idx="810">
                  <c:v>3.2919349964500002</c:v>
                </c:pt>
                <c:pt idx="811">
                  <c:v>3.2919349964500002</c:v>
                </c:pt>
                <c:pt idx="812">
                  <c:v>3.2853371545600001</c:v>
                </c:pt>
                <c:pt idx="813">
                  <c:v>3.2853371545600001</c:v>
                </c:pt>
                <c:pt idx="814">
                  <c:v>3.2853371545600001</c:v>
                </c:pt>
                <c:pt idx="815">
                  <c:v>3.2853371545600001</c:v>
                </c:pt>
                <c:pt idx="816">
                  <c:v>3.2853371545600001</c:v>
                </c:pt>
                <c:pt idx="817">
                  <c:v>3.2919349964500002</c:v>
                </c:pt>
                <c:pt idx="818">
                  <c:v>3.2981447300000002</c:v>
                </c:pt>
                <c:pt idx="819">
                  <c:v>3.2981447300000002</c:v>
                </c:pt>
                <c:pt idx="820">
                  <c:v>3.2853371545600001</c:v>
                </c:pt>
                <c:pt idx="821">
                  <c:v>3.2853371545600001</c:v>
                </c:pt>
                <c:pt idx="822">
                  <c:v>3.2919349964500002</c:v>
                </c:pt>
                <c:pt idx="823">
                  <c:v>3.2853371545600001</c:v>
                </c:pt>
                <c:pt idx="824">
                  <c:v>3.2919349964500002</c:v>
                </c:pt>
                <c:pt idx="825">
                  <c:v>3.2981447300000002</c:v>
                </c:pt>
                <c:pt idx="826">
                  <c:v>3.2981447300000002</c:v>
                </c:pt>
                <c:pt idx="827">
                  <c:v>3.2981447300000002</c:v>
                </c:pt>
                <c:pt idx="828">
                  <c:v>3.2981447300000002</c:v>
                </c:pt>
                <c:pt idx="829">
                  <c:v>3.2919349964500002</c:v>
                </c:pt>
                <c:pt idx="830">
                  <c:v>3.2919349964500002</c:v>
                </c:pt>
                <c:pt idx="831">
                  <c:v>3.2919349964500002</c:v>
                </c:pt>
                <c:pt idx="832">
                  <c:v>3.2981447300000002</c:v>
                </c:pt>
                <c:pt idx="833">
                  <c:v>3.2919349964500002</c:v>
                </c:pt>
                <c:pt idx="834">
                  <c:v>3.2981447300000002</c:v>
                </c:pt>
                <c:pt idx="835">
                  <c:v>3.2981447300000002</c:v>
                </c:pt>
                <c:pt idx="836">
                  <c:v>3.2981447300000002</c:v>
                </c:pt>
                <c:pt idx="837">
                  <c:v>3.2919349964500002</c:v>
                </c:pt>
                <c:pt idx="838">
                  <c:v>3.2919349964500002</c:v>
                </c:pt>
                <c:pt idx="839">
                  <c:v>3.2919349964500002</c:v>
                </c:pt>
                <c:pt idx="840">
                  <c:v>3.2919349964500002</c:v>
                </c:pt>
                <c:pt idx="841">
                  <c:v>3.2981447300000002</c:v>
                </c:pt>
                <c:pt idx="842">
                  <c:v>3.2981447300000002</c:v>
                </c:pt>
                <c:pt idx="843">
                  <c:v>3.2919349964500002</c:v>
                </c:pt>
                <c:pt idx="844">
                  <c:v>3.2981447300000002</c:v>
                </c:pt>
                <c:pt idx="845">
                  <c:v>3.2981447300000002</c:v>
                </c:pt>
                <c:pt idx="846">
                  <c:v>3.2981447300000002</c:v>
                </c:pt>
                <c:pt idx="847">
                  <c:v>3.2853371545600001</c:v>
                </c:pt>
                <c:pt idx="848">
                  <c:v>3.2919349964500002</c:v>
                </c:pt>
                <c:pt idx="849">
                  <c:v>3.2919349964500002</c:v>
                </c:pt>
                <c:pt idx="850">
                  <c:v>3.2919349964500002</c:v>
                </c:pt>
                <c:pt idx="851">
                  <c:v>3.2981447300000002</c:v>
                </c:pt>
                <c:pt idx="852">
                  <c:v>3.2853371545600001</c:v>
                </c:pt>
                <c:pt idx="853">
                  <c:v>3.2981447300000002</c:v>
                </c:pt>
                <c:pt idx="854">
                  <c:v>3.2919349964500002</c:v>
                </c:pt>
                <c:pt idx="855">
                  <c:v>3.2853371545600001</c:v>
                </c:pt>
                <c:pt idx="856">
                  <c:v>3.2919349964500002</c:v>
                </c:pt>
                <c:pt idx="857">
                  <c:v>3.2853371545600001</c:v>
                </c:pt>
                <c:pt idx="858">
                  <c:v>3.2853371545600001</c:v>
                </c:pt>
                <c:pt idx="859">
                  <c:v>3.2853371545600001</c:v>
                </c:pt>
                <c:pt idx="860">
                  <c:v>3.2919349964500002</c:v>
                </c:pt>
                <c:pt idx="861">
                  <c:v>3.2853371545600001</c:v>
                </c:pt>
                <c:pt idx="862">
                  <c:v>3.2791274210100001</c:v>
                </c:pt>
                <c:pt idx="863">
                  <c:v>3.2853371545600001</c:v>
                </c:pt>
                <c:pt idx="864">
                  <c:v>3.2791274210100001</c:v>
                </c:pt>
                <c:pt idx="865">
                  <c:v>3.2791274210100001</c:v>
                </c:pt>
                <c:pt idx="866">
                  <c:v>3.2791274210100001</c:v>
                </c:pt>
                <c:pt idx="867">
                  <c:v>3.2853371545600001</c:v>
                </c:pt>
                <c:pt idx="868">
                  <c:v>3.2919349964500002</c:v>
                </c:pt>
                <c:pt idx="869">
                  <c:v>3.2919349964500002</c:v>
                </c:pt>
                <c:pt idx="870">
                  <c:v>3.2853371545600001</c:v>
                </c:pt>
                <c:pt idx="871">
                  <c:v>3.27252957912</c:v>
                </c:pt>
                <c:pt idx="872">
                  <c:v>3.2919349964500002</c:v>
                </c:pt>
                <c:pt idx="873">
                  <c:v>3.2853371545600001</c:v>
                </c:pt>
                <c:pt idx="874">
                  <c:v>3.2853371545600001</c:v>
                </c:pt>
                <c:pt idx="875">
                  <c:v>3.2791274210100001</c:v>
                </c:pt>
                <c:pt idx="876">
                  <c:v>3.2853371545600001</c:v>
                </c:pt>
                <c:pt idx="877">
                  <c:v>3.2853371545600001</c:v>
                </c:pt>
                <c:pt idx="878">
                  <c:v>3.2853371545600001</c:v>
                </c:pt>
                <c:pt idx="879">
                  <c:v>3.2919349964500002</c:v>
                </c:pt>
                <c:pt idx="880">
                  <c:v>3.2853371545600001</c:v>
                </c:pt>
                <c:pt idx="881">
                  <c:v>3.27252957912</c:v>
                </c:pt>
                <c:pt idx="882">
                  <c:v>3.2853371545600001</c:v>
                </c:pt>
                <c:pt idx="883">
                  <c:v>3.2853371545600001</c:v>
                </c:pt>
                <c:pt idx="884">
                  <c:v>3.2853371545600001</c:v>
                </c:pt>
                <c:pt idx="885">
                  <c:v>3.2853371545600001</c:v>
                </c:pt>
                <c:pt idx="886">
                  <c:v>3.2919349964500002</c:v>
                </c:pt>
                <c:pt idx="887">
                  <c:v>3.2853371545600001</c:v>
                </c:pt>
                <c:pt idx="888">
                  <c:v>3.2853371545600001</c:v>
                </c:pt>
                <c:pt idx="889">
                  <c:v>3.2853371545600001</c:v>
                </c:pt>
                <c:pt idx="890">
                  <c:v>3.2791274210100001</c:v>
                </c:pt>
                <c:pt idx="891">
                  <c:v>3.2791274210100001</c:v>
                </c:pt>
                <c:pt idx="892">
                  <c:v>3.2853371545600001</c:v>
                </c:pt>
                <c:pt idx="893">
                  <c:v>3.2853371545600001</c:v>
                </c:pt>
                <c:pt idx="894">
                  <c:v>3.2919349964500002</c:v>
                </c:pt>
                <c:pt idx="895">
                  <c:v>3.2919349964500002</c:v>
                </c:pt>
                <c:pt idx="896">
                  <c:v>3.2919349964500002</c:v>
                </c:pt>
                <c:pt idx="897">
                  <c:v>3.2919349964500002</c:v>
                </c:pt>
                <c:pt idx="898">
                  <c:v>3.2853371545600001</c:v>
                </c:pt>
                <c:pt idx="899">
                  <c:v>3.2853371545600001</c:v>
                </c:pt>
                <c:pt idx="900">
                  <c:v>3.2853371545600001</c:v>
                </c:pt>
                <c:pt idx="901">
                  <c:v>3.2853371545600001</c:v>
                </c:pt>
                <c:pt idx="902">
                  <c:v>3.2981447300000002</c:v>
                </c:pt>
                <c:pt idx="903">
                  <c:v>3.2919349964500002</c:v>
                </c:pt>
                <c:pt idx="904">
                  <c:v>3.2791274210100001</c:v>
                </c:pt>
                <c:pt idx="905">
                  <c:v>3.2919349964500002</c:v>
                </c:pt>
                <c:pt idx="906">
                  <c:v>3.2919349964500002</c:v>
                </c:pt>
                <c:pt idx="907">
                  <c:v>3.2853371545600001</c:v>
                </c:pt>
                <c:pt idx="908">
                  <c:v>3.2919349964500002</c:v>
                </c:pt>
                <c:pt idx="909">
                  <c:v>3.2853371545600001</c:v>
                </c:pt>
                <c:pt idx="910">
                  <c:v>3.2981447300000002</c:v>
                </c:pt>
                <c:pt idx="911">
                  <c:v>3.2981447300000002</c:v>
                </c:pt>
                <c:pt idx="912">
                  <c:v>3.2853371545600001</c:v>
                </c:pt>
                <c:pt idx="913">
                  <c:v>3.2919349964500002</c:v>
                </c:pt>
                <c:pt idx="914">
                  <c:v>3.2853371545600001</c:v>
                </c:pt>
                <c:pt idx="915">
                  <c:v>3.2919349964500002</c:v>
                </c:pt>
                <c:pt idx="916">
                  <c:v>3.2981447300000002</c:v>
                </c:pt>
                <c:pt idx="917">
                  <c:v>3.2919349964500002</c:v>
                </c:pt>
                <c:pt idx="918">
                  <c:v>3.2853371545600001</c:v>
                </c:pt>
                <c:pt idx="919">
                  <c:v>3.2919349964500002</c:v>
                </c:pt>
                <c:pt idx="920">
                  <c:v>3.2853371545600001</c:v>
                </c:pt>
                <c:pt idx="921">
                  <c:v>3.2791274210100001</c:v>
                </c:pt>
                <c:pt idx="922">
                  <c:v>3.2981447300000002</c:v>
                </c:pt>
                <c:pt idx="923">
                  <c:v>3.2919349964500002</c:v>
                </c:pt>
                <c:pt idx="924">
                  <c:v>3.2919349964500002</c:v>
                </c:pt>
                <c:pt idx="925">
                  <c:v>3.2919349964500002</c:v>
                </c:pt>
                <c:pt idx="926">
                  <c:v>3.2853371545600001</c:v>
                </c:pt>
                <c:pt idx="927">
                  <c:v>3.2791274210100001</c:v>
                </c:pt>
                <c:pt idx="928">
                  <c:v>3.2853371545600001</c:v>
                </c:pt>
                <c:pt idx="929">
                  <c:v>3.2853371545600001</c:v>
                </c:pt>
                <c:pt idx="930">
                  <c:v>3.2919349964500002</c:v>
                </c:pt>
                <c:pt idx="931">
                  <c:v>3.2853371545600001</c:v>
                </c:pt>
                <c:pt idx="932">
                  <c:v>3.2791274210100001</c:v>
                </c:pt>
                <c:pt idx="933">
                  <c:v>3.2853371545600001</c:v>
                </c:pt>
                <c:pt idx="934">
                  <c:v>3.2791274210100001</c:v>
                </c:pt>
                <c:pt idx="935">
                  <c:v>3.2791274210100001</c:v>
                </c:pt>
                <c:pt idx="936">
                  <c:v>3.2791274210100001</c:v>
                </c:pt>
                <c:pt idx="937">
                  <c:v>3.2791274210100001</c:v>
                </c:pt>
                <c:pt idx="938">
                  <c:v>3.2853371545600001</c:v>
                </c:pt>
                <c:pt idx="939">
                  <c:v>3.2853371545600001</c:v>
                </c:pt>
                <c:pt idx="940">
                  <c:v>3.2791274210100001</c:v>
                </c:pt>
                <c:pt idx="941">
                  <c:v>3.2791274210100001</c:v>
                </c:pt>
                <c:pt idx="942">
                  <c:v>3.2791274210100001</c:v>
                </c:pt>
                <c:pt idx="943">
                  <c:v>3.2791274210100001</c:v>
                </c:pt>
                <c:pt idx="944">
                  <c:v>3.2791274210100001</c:v>
                </c:pt>
                <c:pt idx="945">
                  <c:v>3.27252957912</c:v>
                </c:pt>
                <c:pt idx="946">
                  <c:v>3.2791274210100001</c:v>
                </c:pt>
                <c:pt idx="947">
                  <c:v>3.2853371545600001</c:v>
                </c:pt>
                <c:pt idx="948">
                  <c:v>3.2853371545600001</c:v>
                </c:pt>
                <c:pt idx="949">
                  <c:v>3.2791274210100001</c:v>
                </c:pt>
                <c:pt idx="950">
                  <c:v>3.27252957912</c:v>
                </c:pt>
                <c:pt idx="951">
                  <c:v>3.27252957912</c:v>
                </c:pt>
                <c:pt idx="952">
                  <c:v>3.2791274210100001</c:v>
                </c:pt>
                <c:pt idx="953">
                  <c:v>3.27252957912</c:v>
                </c:pt>
                <c:pt idx="954">
                  <c:v>3.2791274210100001</c:v>
                </c:pt>
                <c:pt idx="955">
                  <c:v>3.2791274210100001</c:v>
                </c:pt>
                <c:pt idx="956">
                  <c:v>3.2791274210100001</c:v>
                </c:pt>
                <c:pt idx="957">
                  <c:v>3.2791274210100001</c:v>
                </c:pt>
                <c:pt idx="958">
                  <c:v>3.2853371545600001</c:v>
                </c:pt>
                <c:pt idx="959">
                  <c:v>3.2791274210100001</c:v>
                </c:pt>
                <c:pt idx="960">
                  <c:v>3.2791274210100001</c:v>
                </c:pt>
                <c:pt idx="961">
                  <c:v>3.2791274210100001</c:v>
                </c:pt>
                <c:pt idx="962">
                  <c:v>3.2853371545600001</c:v>
                </c:pt>
                <c:pt idx="963">
                  <c:v>3.27252957912</c:v>
                </c:pt>
                <c:pt idx="964">
                  <c:v>3.2791274210100001</c:v>
                </c:pt>
                <c:pt idx="965">
                  <c:v>3.2853371545600001</c:v>
                </c:pt>
                <c:pt idx="966">
                  <c:v>3.2853371545600001</c:v>
                </c:pt>
                <c:pt idx="967">
                  <c:v>3.2919349964500002</c:v>
                </c:pt>
                <c:pt idx="968">
                  <c:v>3.2853371545600001</c:v>
                </c:pt>
                <c:pt idx="969">
                  <c:v>3.2791274210100001</c:v>
                </c:pt>
                <c:pt idx="970">
                  <c:v>3.2853371545600001</c:v>
                </c:pt>
                <c:pt idx="971">
                  <c:v>3.2853371545600001</c:v>
                </c:pt>
                <c:pt idx="972">
                  <c:v>3.2853371545600001</c:v>
                </c:pt>
                <c:pt idx="973">
                  <c:v>3.2853371545600001</c:v>
                </c:pt>
                <c:pt idx="974">
                  <c:v>3.2853371545600001</c:v>
                </c:pt>
                <c:pt idx="975">
                  <c:v>3.2853371545600001</c:v>
                </c:pt>
                <c:pt idx="976">
                  <c:v>3.2853371545600001</c:v>
                </c:pt>
                <c:pt idx="977">
                  <c:v>3.2791274210100001</c:v>
                </c:pt>
                <c:pt idx="978">
                  <c:v>3.2791274210100001</c:v>
                </c:pt>
                <c:pt idx="979">
                  <c:v>3.2919349964500002</c:v>
                </c:pt>
                <c:pt idx="980">
                  <c:v>3.2981447300000002</c:v>
                </c:pt>
                <c:pt idx="981">
                  <c:v>3.2853371545600001</c:v>
                </c:pt>
                <c:pt idx="982">
                  <c:v>3.2853371545600001</c:v>
                </c:pt>
                <c:pt idx="983">
                  <c:v>3.2919349964500002</c:v>
                </c:pt>
                <c:pt idx="984">
                  <c:v>3.2791274210100001</c:v>
                </c:pt>
                <c:pt idx="985">
                  <c:v>3.2853371545600001</c:v>
                </c:pt>
                <c:pt idx="986">
                  <c:v>3.2919349964500002</c:v>
                </c:pt>
                <c:pt idx="987">
                  <c:v>3.2919349964500002</c:v>
                </c:pt>
                <c:pt idx="988">
                  <c:v>3.2919349964500002</c:v>
                </c:pt>
                <c:pt idx="989">
                  <c:v>3.2919349964500002</c:v>
                </c:pt>
                <c:pt idx="990">
                  <c:v>3.2919349964500002</c:v>
                </c:pt>
                <c:pt idx="991">
                  <c:v>3.2853371545600001</c:v>
                </c:pt>
                <c:pt idx="992">
                  <c:v>3.2791274210100001</c:v>
                </c:pt>
                <c:pt idx="993">
                  <c:v>3.2791274210100001</c:v>
                </c:pt>
                <c:pt idx="994">
                  <c:v>3.2919349964500002</c:v>
                </c:pt>
                <c:pt idx="995">
                  <c:v>3.2919349964500002</c:v>
                </c:pt>
                <c:pt idx="996">
                  <c:v>3.2919349964500002</c:v>
                </c:pt>
                <c:pt idx="997">
                  <c:v>3.2791274210100001</c:v>
                </c:pt>
                <c:pt idx="998">
                  <c:v>3.2853371545600001</c:v>
                </c:pt>
                <c:pt idx="999">
                  <c:v>3.2919349964500002</c:v>
                </c:pt>
                <c:pt idx="1000">
                  <c:v>3.27252957912</c:v>
                </c:pt>
                <c:pt idx="1001">
                  <c:v>3.2853371545600001</c:v>
                </c:pt>
                <c:pt idx="1002">
                  <c:v>3.2853371545600001</c:v>
                </c:pt>
                <c:pt idx="1003">
                  <c:v>3.27252957912</c:v>
                </c:pt>
                <c:pt idx="1004">
                  <c:v>3.2791274210100001</c:v>
                </c:pt>
                <c:pt idx="1005">
                  <c:v>3.2791274210100001</c:v>
                </c:pt>
                <c:pt idx="1006">
                  <c:v>3.27252957912</c:v>
                </c:pt>
                <c:pt idx="1007">
                  <c:v>3.2853371545600001</c:v>
                </c:pt>
                <c:pt idx="1008">
                  <c:v>3.2791274210100001</c:v>
                </c:pt>
                <c:pt idx="1009">
                  <c:v>3.2791274210100001</c:v>
                </c:pt>
                <c:pt idx="1010">
                  <c:v>3.2853371545600001</c:v>
                </c:pt>
                <c:pt idx="1011">
                  <c:v>3.27252957912</c:v>
                </c:pt>
                <c:pt idx="1012">
                  <c:v>3.27252957912</c:v>
                </c:pt>
                <c:pt idx="1013">
                  <c:v>3.2919349964500002</c:v>
                </c:pt>
                <c:pt idx="1014">
                  <c:v>3.2791274210100001</c:v>
                </c:pt>
                <c:pt idx="1015">
                  <c:v>3.2791274210100001</c:v>
                </c:pt>
                <c:pt idx="1016">
                  <c:v>3.2853371545600001</c:v>
                </c:pt>
                <c:pt idx="1017">
                  <c:v>3.2791274210100001</c:v>
                </c:pt>
                <c:pt idx="1018">
                  <c:v>3.27252957912</c:v>
                </c:pt>
                <c:pt idx="1019">
                  <c:v>3.2791274210100001</c:v>
                </c:pt>
                <c:pt idx="1020">
                  <c:v>3.27252957912</c:v>
                </c:pt>
                <c:pt idx="1021">
                  <c:v>3.27252957912</c:v>
                </c:pt>
                <c:pt idx="1022">
                  <c:v>3.2791274210100001</c:v>
                </c:pt>
                <c:pt idx="1023">
                  <c:v>3.2791274210100001</c:v>
                </c:pt>
                <c:pt idx="1024">
                  <c:v>3.2791274210100001</c:v>
                </c:pt>
                <c:pt idx="1025">
                  <c:v>3.27252957912</c:v>
                </c:pt>
                <c:pt idx="1026">
                  <c:v>3.2791274210100001</c:v>
                </c:pt>
                <c:pt idx="1027">
                  <c:v>3.27252957912</c:v>
                </c:pt>
                <c:pt idx="1028">
                  <c:v>3.27252957912</c:v>
                </c:pt>
                <c:pt idx="1029">
                  <c:v>3.2791274210100001</c:v>
                </c:pt>
                <c:pt idx="1030">
                  <c:v>3.27252957912</c:v>
                </c:pt>
                <c:pt idx="1031">
                  <c:v>3.2791274210100001</c:v>
                </c:pt>
                <c:pt idx="1032">
                  <c:v>3.2791274210100001</c:v>
                </c:pt>
                <c:pt idx="1033">
                  <c:v>3.27252957912</c:v>
                </c:pt>
                <c:pt idx="1034">
                  <c:v>3.27252957912</c:v>
                </c:pt>
                <c:pt idx="1035">
                  <c:v>3.2791274210100001</c:v>
                </c:pt>
                <c:pt idx="1036">
                  <c:v>3.2791274210100001</c:v>
                </c:pt>
                <c:pt idx="1037">
                  <c:v>3.2791274210100001</c:v>
                </c:pt>
                <c:pt idx="1038">
                  <c:v>3.2791274210100001</c:v>
                </c:pt>
                <c:pt idx="1039">
                  <c:v>3.2791274210100001</c:v>
                </c:pt>
                <c:pt idx="1040">
                  <c:v>3.2853371545600001</c:v>
                </c:pt>
                <c:pt idx="1041">
                  <c:v>3.2791274210100001</c:v>
                </c:pt>
                <c:pt idx="1042">
                  <c:v>3.2853371545600001</c:v>
                </c:pt>
                <c:pt idx="1043">
                  <c:v>3.2791274210100001</c:v>
                </c:pt>
                <c:pt idx="1044">
                  <c:v>3.2791274210100001</c:v>
                </c:pt>
                <c:pt idx="1045">
                  <c:v>3.2853371545600001</c:v>
                </c:pt>
                <c:pt idx="1046">
                  <c:v>3.2791274210100001</c:v>
                </c:pt>
                <c:pt idx="1047">
                  <c:v>3.2853371545600001</c:v>
                </c:pt>
                <c:pt idx="1048">
                  <c:v>3.2791274210100001</c:v>
                </c:pt>
                <c:pt idx="1049">
                  <c:v>3.2853371545600001</c:v>
                </c:pt>
                <c:pt idx="1050">
                  <c:v>3.2853371545600001</c:v>
                </c:pt>
                <c:pt idx="1051">
                  <c:v>3.2791274210100001</c:v>
                </c:pt>
                <c:pt idx="1052">
                  <c:v>3.2853371545600001</c:v>
                </c:pt>
                <c:pt idx="1053">
                  <c:v>3.2791274210100001</c:v>
                </c:pt>
                <c:pt idx="1054">
                  <c:v>3.2791274210100001</c:v>
                </c:pt>
                <c:pt idx="1055">
                  <c:v>3.2919349964500002</c:v>
                </c:pt>
                <c:pt idx="1056">
                  <c:v>3.2853371545600001</c:v>
                </c:pt>
                <c:pt idx="1057">
                  <c:v>3.2791274210100001</c:v>
                </c:pt>
                <c:pt idx="1058">
                  <c:v>3.2853371545600001</c:v>
                </c:pt>
                <c:pt idx="1059">
                  <c:v>3.2919349964500002</c:v>
                </c:pt>
                <c:pt idx="1060">
                  <c:v>3.2853371545600001</c:v>
                </c:pt>
                <c:pt idx="1061">
                  <c:v>3.2791274210100001</c:v>
                </c:pt>
                <c:pt idx="1062">
                  <c:v>3.2853371545600001</c:v>
                </c:pt>
                <c:pt idx="1063">
                  <c:v>3.2791274210100001</c:v>
                </c:pt>
                <c:pt idx="1064">
                  <c:v>3.2853371545600001</c:v>
                </c:pt>
                <c:pt idx="1065">
                  <c:v>3.2853371545600001</c:v>
                </c:pt>
                <c:pt idx="1066">
                  <c:v>3.2791274210100001</c:v>
                </c:pt>
                <c:pt idx="1067">
                  <c:v>3.2791274210100001</c:v>
                </c:pt>
                <c:pt idx="1068">
                  <c:v>3.2791274210100001</c:v>
                </c:pt>
                <c:pt idx="1069">
                  <c:v>3.2853371545600001</c:v>
                </c:pt>
                <c:pt idx="1070">
                  <c:v>3.2791274210100001</c:v>
                </c:pt>
                <c:pt idx="1071">
                  <c:v>3.27252957912</c:v>
                </c:pt>
                <c:pt idx="1072">
                  <c:v>3.27252957912</c:v>
                </c:pt>
                <c:pt idx="1073">
                  <c:v>3.2853371545600001</c:v>
                </c:pt>
                <c:pt idx="1074">
                  <c:v>3.27252957912</c:v>
                </c:pt>
                <c:pt idx="1075">
                  <c:v>3.2791274210100001</c:v>
                </c:pt>
                <c:pt idx="1076">
                  <c:v>3.27252957912</c:v>
                </c:pt>
                <c:pt idx="1077">
                  <c:v>3.2791274210100001</c:v>
                </c:pt>
                <c:pt idx="1078">
                  <c:v>3.2853371545600001</c:v>
                </c:pt>
                <c:pt idx="1079">
                  <c:v>3.27252957912</c:v>
                </c:pt>
                <c:pt idx="1080">
                  <c:v>3.2791274210100001</c:v>
                </c:pt>
                <c:pt idx="1081">
                  <c:v>3.2791274210100001</c:v>
                </c:pt>
                <c:pt idx="1082">
                  <c:v>3.2791274210100001</c:v>
                </c:pt>
                <c:pt idx="1083">
                  <c:v>3.2791274210100001</c:v>
                </c:pt>
                <c:pt idx="1084">
                  <c:v>3.2853371545600001</c:v>
                </c:pt>
                <c:pt idx="1085">
                  <c:v>3.26631984557</c:v>
                </c:pt>
                <c:pt idx="1086">
                  <c:v>3.2853371545600001</c:v>
                </c:pt>
                <c:pt idx="1087">
                  <c:v>3.27252957912</c:v>
                </c:pt>
                <c:pt idx="1088">
                  <c:v>3.27252957912</c:v>
                </c:pt>
                <c:pt idx="1089">
                  <c:v>3.26631984557</c:v>
                </c:pt>
                <c:pt idx="1090">
                  <c:v>3.2791274210100001</c:v>
                </c:pt>
                <c:pt idx="1091">
                  <c:v>3.27252957912</c:v>
                </c:pt>
                <c:pt idx="1092">
                  <c:v>3.2791274210100001</c:v>
                </c:pt>
                <c:pt idx="1093">
                  <c:v>3.27252957912</c:v>
                </c:pt>
                <c:pt idx="1094">
                  <c:v>3.2597220036799999</c:v>
                </c:pt>
                <c:pt idx="1095">
                  <c:v>3.2791274210100001</c:v>
                </c:pt>
                <c:pt idx="1096">
                  <c:v>3.26631984557</c:v>
                </c:pt>
                <c:pt idx="1097">
                  <c:v>3.27252957912</c:v>
                </c:pt>
                <c:pt idx="1098">
                  <c:v>3.26631984557</c:v>
                </c:pt>
                <c:pt idx="1099">
                  <c:v>3.27252957912</c:v>
                </c:pt>
                <c:pt idx="1100">
                  <c:v>3.27252957912</c:v>
                </c:pt>
                <c:pt idx="1101">
                  <c:v>3.2791274210100001</c:v>
                </c:pt>
                <c:pt idx="1102">
                  <c:v>3.27252957912</c:v>
                </c:pt>
                <c:pt idx="1103">
                  <c:v>3.27252957912</c:v>
                </c:pt>
                <c:pt idx="1104">
                  <c:v>3.2791274210100001</c:v>
                </c:pt>
                <c:pt idx="1105">
                  <c:v>3.26631984557</c:v>
                </c:pt>
                <c:pt idx="1106">
                  <c:v>3.2791274210100001</c:v>
                </c:pt>
                <c:pt idx="1107">
                  <c:v>3.2791274210100001</c:v>
                </c:pt>
                <c:pt idx="1108">
                  <c:v>3.2791274210100001</c:v>
                </c:pt>
                <c:pt idx="1109">
                  <c:v>3.2791274210100001</c:v>
                </c:pt>
                <c:pt idx="1110">
                  <c:v>3.2791274210100001</c:v>
                </c:pt>
                <c:pt idx="1111">
                  <c:v>3.2791274210100001</c:v>
                </c:pt>
                <c:pt idx="1112">
                  <c:v>3.27252957912</c:v>
                </c:pt>
                <c:pt idx="1113">
                  <c:v>3.27252957912</c:v>
                </c:pt>
                <c:pt idx="1114">
                  <c:v>3.2791274210100001</c:v>
                </c:pt>
                <c:pt idx="1115">
                  <c:v>3.2791274210100001</c:v>
                </c:pt>
                <c:pt idx="1116">
                  <c:v>3.27252957912</c:v>
                </c:pt>
                <c:pt idx="1117">
                  <c:v>3.2791274210100001</c:v>
                </c:pt>
                <c:pt idx="1118">
                  <c:v>3.27252957912</c:v>
                </c:pt>
                <c:pt idx="1119">
                  <c:v>3.2853371545600001</c:v>
                </c:pt>
                <c:pt idx="1120">
                  <c:v>3.2791274210100001</c:v>
                </c:pt>
                <c:pt idx="1121">
                  <c:v>3.2791274210100001</c:v>
                </c:pt>
                <c:pt idx="1122">
                  <c:v>3.2853371545600001</c:v>
                </c:pt>
                <c:pt idx="1123">
                  <c:v>3.2791274210100001</c:v>
                </c:pt>
                <c:pt idx="1124">
                  <c:v>3.2791274210100001</c:v>
                </c:pt>
                <c:pt idx="1125">
                  <c:v>3.2791274210100001</c:v>
                </c:pt>
                <c:pt idx="1126">
                  <c:v>3.2853371545600001</c:v>
                </c:pt>
                <c:pt idx="1127">
                  <c:v>3.2853371545600001</c:v>
                </c:pt>
                <c:pt idx="1128">
                  <c:v>3.2853371545600001</c:v>
                </c:pt>
                <c:pt idx="1129">
                  <c:v>3.2853371545600001</c:v>
                </c:pt>
                <c:pt idx="1130">
                  <c:v>3.2791274210100001</c:v>
                </c:pt>
                <c:pt idx="1131">
                  <c:v>3.2853371545600001</c:v>
                </c:pt>
                <c:pt idx="1132">
                  <c:v>3.2853371545600001</c:v>
                </c:pt>
                <c:pt idx="1133">
                  <c:v>3.2853371545600001</c:v>
                </c:pt>
                <c:pt idx="1134">
                  <c:v>3.2853371545600001</c:v>
                </c:pt>
                <c:pt idx="1135">
                  <c:v>3.2791274210100001</c:v>
                </c:pt>
                <c:pt idx="1136">
                  <c:v>3.2791274210100001</c:v>
                </c:pt>
                <c:pt idx="1137">
                  <c:v>3.2853371545600001</c:v>
                </c:pt>
                <c:pt idx="1138">
                  <c:v>3.2853371545600001</c:v>
                </c:pt>
                <c:pt idx="1139">
                  <c:v>3.2791274210100001</c:v>
                </c:pt>
                <c:pt idx="1140">
                  <c:v>3.27252957912</c:v>
                </c:pt>
                <c:pt idx="1141">
                  <c:v>3.2791274210100001</c:v>
                </c:pt>
                <c:pt idx="1142">
                  <c:v>3.2853371545600001</c:v>
                </c:pt>
                <c:pt idx="1143">
                  <c:v>3.2791274210100001</c:v>
                </c:pt>
                <c:pt idx="1144">
                  <c:v>3.2791274210100001</c:v>
                </c:pt>
                <c:pt idx="1145">
                  <c:v>3.2791274210100001</c:v>
                </c:pt>
                <c:pt idx="1146">
                  <c:v>3.27252957912</c:v>
                </c:pt>
                <c:pt idx="1147">
                  <c:v>3.2791274210100001</c:v>
                </c:pt>
                <c:pt idx="1148">
                  <c:v>3.2791274210100001</c:v>
                </c:pt>
                <c:pt idx="1149">
                  <c:v>3.27252957912</c:v>
                </c:pt>
                <c:pt idx="1150">
                  <c:v>3.27252957912</c:v>
                </c:pt>
                <c:pt idx="1151">
                  <c:v>3.27252957912</c:v>
                </c:pt>
                <c:pt idx="1152">
                  <c:v>3.2853371545600001</c:v>
                </c:pt>
                <c:pt idx="1153">
                  <c:v>3.2791274210100001</c:v>
                </c:pt>
                <c:pt idx="1154">
                  <c:v>3.27252957912</c:v>
                </c:pt>
                <c:pt idx="1155">
                  <c:v>3.27252957912</c:v>
                </c:pt>
                <c:pt idx="1156">
                  <c:v>3.2791274210100001</c:v>
                </c:pt>
                <c:pt idx="1157">
                  <c:v>3.27252957912</c:v>
                </c:pt>
                <c:pt idx="1158">
                  <c:v>3.27252957912</c:v>
                </c:pt>
                <c:pt idx="1159">
                  <c:v>3.26631984557</c:v>
                </c:pt>
                <c:pt idx="1160">
                  <c:v>3.27252957912</c:v>
                </c:pt>
                <c:pt idx="1161">
                  <c:v>3.27252957912</c:v>
                </c:pt>
                <c:pt idx="1162">
                  <c:v>3.27252957912</c:v>
                </c:pt>
                <c:pt idx="1163">
                  <c:v>3.26631984557</c:v>
                </c:pt>
                <c:pt idx="1164">
                  <c:v>3.26631984557</c:v>
                </c:pt>
                <c:pt idx="1165">
                  <c:v>3.2791274210100001</c:v>
                </c:pt>
                <c:pt idx="1166">
                  <c:v>3.2597220036799999</c:v>
                </c:pt>
                <c:pt idx="1167">
                  <c:v>3.26631984557</c:v>
                </c:pt>
                <c:pt idx="1168">
                  <c:v>3.26631984557</c:v>
                </c:pt>
                <c:pt idx="1169">
                  <c:v>3.26631984557</c:v>
                </c:pt>
                <c:pt idx="1170">
                  <c:v>3.27252957912</c:v>
                </c:pt>
                <c:pt idx="1171">
                  <c:v>3.2791274210100001</c:v>
                </c:pt>
                <c:pt idx="1172">
                  <c:v>3.26631984557</c:v>
                </c:pt>
                <c:pt idx="1173">
                  <c:v>3.27252957912</c:v>
                </c:pt>
                <c:pt idx="1174">
                  <c:v>3.27252957912</c:v>
                </c:pt>
                <c:pt idx="1175">
                  <c:v>3.26631984557</c:v>
                </c:pt>
                <c:pt idx="1176">
                  <c:v>3.27252957912</c:v>
                </c:pt>
                <c:pt idx="1177">
                  <c:v>3.27252957912</c:v>
                </c:pt>
                <c:pt idx="1178">
                  <c:v>3.2791274210100001</c:v>
                </c:pt>
                <c:pt idx="1179">
                  <c:v>3.2853371545600001</c:v>
                </c:pt>
                <c:pt idx="1180">
                  <c:v>3.2791274210100001</c:v>
                </c:pt>
                <c:pt idx="1181">
                  <c:v>3.2791274210100001</c:v>
                </c:pt>
                <c:pt idx="1182">
                  <c:v>3.2791274210100001</c:v>
                </c:pt>
                <c:pt idx="1183">
                  <c:v>3.27252957912</c:v>
                </c:pt>
                <c:pt idx="1184">
                  <c:v>3.27252957912</c:v>
                </c:pt>
                <c:pt idx="1185">
                  <c:v>3.2791274210100001</c:v>
                </c:pt>
                <c:pt idx="1186">
                  <c:v>3.2791274210100001</c:v>
                </c:pt>
                <c:pt idx="1187">
                  <c:v>3.27252957912</c:v>
                </c:pt>
                <c:pt idx="1188">
                  <c:v>3.2791274210100001</c:v>
                </c:pt>
                <c:pt idx="1189">
                  <c:v>3.27252957912</c:v>
                </c:pt>
                <c:pt idx="1190">
                  <c:v>3.2791274210100001</c:v>
                </c:pt>
                <c:pt idx="1191">
                  <c:v>3.2791274210100001</c:v>
                </c:pt>
                <c:pt idx="1192">
                  <c:v>3.27252957912</c:v>
                </c:pt>
                <c:pt idx="1193">
                  <c:v>3.27252957912</c:v>
                </c:pt>
                <c:pt idx="1194">
                  <c:v>3.2791274210100001</c:v>
                </c:pt>
                <c:pt idx="1195">
                  <c:v>3.2791274210100001</c:v>
                </c:pt>
                <c:pt idx="1196">
                  <c:v>3.2791274210100001</c:v>
                </c:pt>
                <c:pt idx="1197">
                  <c:v>3.2791274210100001</c:v>
                </c:pt>
                <c:pt idx="1198">
                  <c:v>3.2853371545600001</c:v>
                </c:pt>
                <c:pt idx="1199">
                  <c:v>3.2791274210100001</c:v>
                </c:pt>
                <c:pt idx="1200">
                  <c:v>3.27252957912</c:v>
                </c:pt>
                <c:pt idx="1201">
                  <c:v>3.2791274210100001</c:v>
                </c:pt>
                <c:pt idx="1202">
                  <c:v>3.2791274210100001</c:v>
                </c:pt>
                <c:pt idx="1203">
                  <c:v>3.27252957912</c:v>
                </c:pt>
                <c:pt idx="1204">
                  <c:v>3.2791274210100001</c:v>
                </c:pt>
                <c:pt idx="1205">
                  <c:v>3.2791274210100001</c:v>
                </c:pt>
                <c:pt idx="1206">
                  <c:v>3.27252957912</c:v>
                </c:pt>
                <c:pt idx="1207">
                  <c:v>3.27252957912</c:v>
                </c:pt>
                <c:pt idx="1208">
                  <c:v>3.2791274210100001</c:v>
                </c:pt>
                <c:pt idx="1209">
                  <c:v>3.2791274210100001</c:v>
                </c:pt>
                <c:pt idx="1210">
                  <c:v>3.2791274210100001</c:v>
                </c:pt>
                <c:pt idx="1211">
                  <c:v>3.2853371545600001</c:v>
                </c:pt>
                <c:pt idx="1212">
                  <c:v>3.2791274210100001</c:v>
                </c:pt>
                <c:pt idx="1213">
                  <c:v>3.2791274210100001</c:v>
                </c:pt>
                <c:pt idx="1214">
                  <c:v>3.2791274210100001</c:v>
                </c:pt>
                <c:pt idx="1215">
                  <c:v>3.27252957912</c:v>
                </c:pt>
                <c:pt idx="1216">
                  <c:v>3.27252957912</c:v>
                </c:pt>
                <c:pt idx="1217">
                  <c:v>3.2791274210100001</c:v>
                </c:pt>
                <c:pt idx="1218">
                  <c:v>3.27252957912</c:v>
                </c:pt>
                <c:pt idx="1219">
                  <c:v>3.2791274210100001</c:v>
                </c:pt>
                <c:pt idx="1220">
                  <c:v>3.2791274210100001</c:v>
                </c:pt>
                <c:pt idx="1221">
                  <c:v>3.2791274210100001</c:v>
                </c:pt>
                <c:pt idx="1222">
                  <c:v>3.2791274210100001</c:v>
                </c:pt>
                <c:pt idx="1223">
                  <c:v>3.2791274210100001</c:v>
                </c:pt>
                <c:pt idx="1224">
                  <c:v>3.27252957912</c:v>
                </c:pt>
                <c:pt idx="1225">
                  <c:v>3.27252957912</c:v>
                </c:pt>
                <c:pt idx="1226">
                  <c:v>3.27252957912</c:v>
                </c:pt>
                <c:pt idx="1227">
                  <c:v>3.27252957912</c:v>
                </c:pt>
                <c:pt idx="1228">
                  <c:v>3.2791274210100001</c:v>
                </c:pt>
                <c:pt idx="1229">
                  <c:v>3.2791274210100001</c:v>
                </c:pt>
                <c:pt idx="1230">
                  <c:v>3.26631984557</c:v>
                </c:pt>
                <c:pt idx="1231">
                  <c:v>3.27252957912</c:v>
                </c:pt>
                <c:pt idx="1232">
                  <c:v>3.27252957912</c:v>
                </c:pt>
                <c:pt idx="1233">
                  <c:v>3.27252957912</c:v>
                </c:pt>
                <c:pt idx="1234">
                  <c:v>3.26631984557</c:v>
                </c:pt>
                <c:pt idx="1235">
                  <c:v>3.27252957912</c:v>
                </c:pt>
                <c:pt idx="1236">
                  <c:v>3.2791274210100001</c:v>
                </c:pt>
                <c:pt idx="1237">
                  <c:v>3.26631984557</c:v>
                </c:pt>
                <c:pt idx="1238">
                  <c:v>3.2791274210100001</c:v>
                </c:pt>
                <c:pt idx="1239">
                  <c:v>3.26631984557</c:v>
                </c:pt>
                <c:pt idx="1240">
                  <c:v>3.27252957912</c:v>
                </c:pt>
                <c:pt idx="1241">
                  <c:v>3.27252957912</c:v>
                </c:pt>
                <c:pt idx="1242">
                  <c:v>3.27252957912</c:v>
                </c:pt>
                <c:pt idx="1243">
                  <c:v>3.27252957912</c:v>
                </c:pt>
                <c:pt idx="1244">
                  <c:v>3.27252957912</c:v>
                </c:pt>
                <c:pt idx="1245">
                  <c:v>3.26631984557</c:v>
                </c:pt>
                <c:pt idx="1246">
                  <c:v>3.27252957912</c:v>
                </c:pt>
                <c:pt idx="1247">
                  <c:v>3.27252957912</c:v>
                </c:pt>
                <c:pt idx="1248">
                  <c:v>3.27252957912</c:v>
                </c:pt>
                <c:pt idx="1249">
                  <c:v>3.2597220036799999</c:v>
                </c:pt>
                <c:pt idx="1250">
                  <c:v>3.27252957912</c:v>
                </c:pt>
                <c:pt idx="1251">
                  <c:v>3.26631984557</c:v>
                </c:pt>
                <c:pt idx="1252">
                  <c:v>3.26631984557</c:v>
                </c:pt>
                <c:pt idx="1253">
                  <c:v>3.26631984557</c:v>
                </c:pt>
                <c:pt idx="1254">
                  <c:v>3.26631984557</c:v>
                </c:pt>
                <c:pt idx="1255">
                  <c:v>3.27252957912</c:v>
                </c:pt>
                <c:pt idx="1256">
                  <c:v>3.27252957912</c:v>
                </c:pt>
                <c:pt idx="1257">
                  <c:v>3.27252957912</c:v>
                </c:pt>
                <c:pt idx="1258">
                  <c:v>3.26631984557</c:v>
                </c:pt>
                <c:pt idx="1259">
                  <c:v>3.2791274210100001</c:v>
                </c:pt>
                <c:pt idx="1260">
                  <c:v>3.2791274210100001</c:v>
                </c:pt>
                <c:pt idx="1261">
                  <c:v>3.27252957912</c:v>
                </c:pt>
                <c:pt idx="1262">
                  <c:v>3.2791274210100001</c:v>
                </c:pt>
                <c:pt idx="1263">
                  <c:v>3.27252957912</c:v>
                </c:pt>
                <c:pt idx="1264">
                  <c:v>3.27252957912</c:v>
                </c:pt>
                <c:pt idx="1265">
                  <c:v>3.2791274210100001</c:v>
                </c:pt>
                <c:pt idx="1266">
                  <c:v>3.2791274210100001</c:v>
                </c:pt>
                <c:pt idx="1267">
                  <c:v>3.2791274210100001</c:v>
                </c:pt>
                <c:pt idx="1268">
                  <c:v>3.2791274210100001</c:v>
                </c:pt>
                <c:pt idx="1269">
                  <c:v>3.27252957912</c:v>
                </c:pt>
                <c:pt idx="1270">
                  <c:v>3.2791274210100001</c:v>
                </c:pt>
                <c:pt idx="1271">
                  <c:v>3.27252957912</c:v>
                </c:pt>
                <c:pt idx="1272">
                  <c:v>3.27252957912</c:v>
                </c:pt>
                <c:pt idx="1273">
                  <c:v>3.2791274210100001</c:v>
                </c:pt>
                <c:pt idx="1274">
                  <c:v>3.2791274210100001</c:v>
                </c:pt>
                <c:pt idx="1275">
                  <c:v>3.2791274210100001</c:v>
                </c:pt>
                <c:pt idx="1276">
                  <c:v>3.2791274210100001</c:v>
                </c:pt>
                <c:pt idx="1277">
                  <c:v>3.27252957912</c:v>
                </c:pt>
                <c:pt idx="1278">
                  <c:v>3.2791274210100001</c:v>
                </c:pt>
                <c:pt idx="1279">
                  <c:v>3.2791274210100001</c:v>
                </c:pt>
                <c:pt idx="1280">
                  <c:v>3.27252957912</c:v>
                </c:pt>
                <c:pt idx="1281">
                  <c:v>3.27252957912</c:v>
                </c:pt>
                <c:pt idx="1282">
                  <c:v>3.26631984557</c:v>
                </c:pt>
                <c:pt idx="1283">
                  <c:v>3.2791274210100001</c:v>
                </c:pt>
                <c:pt idx="1284">
                  <c:v>3.2791274210100001</c:v>
                </c:pt>
                <c:pt idx="1285">
                  <c:v>3.2791274210100001</c:v>
                </c:pt>
                <c:pt idx="1286">
                  <c:v>3.27252957912</c:v>
                </c:pt>
                <c:pt idx="1287">
                  <c:v>3.26631984557</c:v>
                </c:pt>
                <c:pt idx="1288">
                  <c:v>3.2791274210100001</c:v>
                </c:pt>
                <c:pt idx="1289">
                  <c:v>3.27252957912</c:v>
                </c:pt>
                <c:pt idx="1290">
                  <c:v>3.27252957912</c:v>
                </c:pt>
                <c:pt idx="1291">
                  <c:v>3.27252957912</c:v>
                </c:pt>
                <c:pt idx="1292">
                  <c:v>3.2791274210100001</c:v>
                </c:pt>
                <c:pt idx="1293">
                  <c:v>3.27252957912</c:v>
                </c:pt>
                <c:pt idx="1294">
                  <c:v>3.26631984557</c:v>
                </c:pt>
                <c:pt idx="1295">
                  <c:v>3.27252957912</c:v>
                </c:pt>
                <c:pt idx="1296">
                  <c:v>3.26631984557</c:v>
                </c:pt>
                <c:pt idx="1297">
                  <c:v>3.26631984557</c:v>
                </c:pt>
                <c:pt idx="1298">
                  <c:v>3.27252957912</c:v>
                </c:pt>
                <c:pt idx="1299">
                  <c:v>3.2791274210100001</c:v>
                </c:pt>
                <c:pt idx="1300">
                  <c:v>3.27252957912</c:v>
                </c:pt>
                <c:pt idx="1301">
                  <c:v>3.27252957912</c:v>
                </c:pt>
                <c:pt idx="1302">
                  <c:v>3.27252957912</c:v>
                </c:pt>
                <c:pt idx="1303">
                  <c:v>3.26631984557</c:v>
                </c:pt>
                <c:pt idx="1304">
                  <c:v>3.2597220036799999</c:v>
                </c:pt>
                <c:pt idx="1305">
                  <c:v>3.27252957912</c:v>
                </c:pt>
                <c:pt idx="1306">
                  <c:v>3.27252957912</c:v>
                </c:pt>
                <c:pt idx="1307">
                  <c:v>3.27252957912</c:v>
                </c:pt>
                <c:pt idx="1308">
                  <c:v>3.26631984557</c:v>
                </c:pt>
                <c:pt idx="1309">
                  <c:v>3.26631984557</c:v>
                </c:pt>
                <c:pt idx="1310">
                  <c:v>3.26631984557</c:v>
                </c:pt>
                <c:pt idx="1311">
                  <c:v>3.27252957912</c:v>
                </c:pt>
                <c:pt idx="1312">
                  <c:v>3.26631984557</c:v>
                </c:pt>
                <c:pt idx="1313">
                  <c:v>3.2597220036799999</c:v>
                </c:pt>
                <c:pt idx="1314">
                  <c:v>3.26631984557</c:v>
                </c:pt>
                <c:pt idx="1315">
                  <c:v>3.27252957912</c:v>
                </c:pt>
                <c:pt idx="1316">
                  <c:v>3.26631984557</c:v>
                </c:pt>
                <c:pt idx="1317">
                  <c:v>3.26631984557</c:v>
                </c:pt>
                <c:pt idx="1318">
                  <c:v>3.26631984557</c:v>
                </c:pt>
                <c:pt idx="1319">
                  <c:v>3.26631984557</c:v>
                </c:pt>
                <c:pt idx="1320">
                  <c:v>3.27252957912</c:v>
                </c:pt>
                <c:pt idx="1321">
                  <c:v>3.27252957912</c:v>
                </c:pt>
                <c:pt idx="1322">
                  <c:v>3.26631984557</c:v>
                </c:pt>
                <c:pt idx="1323">
                  <c:v>3.2597220036799999</c:v>
                </c:pt>
                <c:pt idx="1324">
                  <c:v>3.27252957912</c:v>
                </c:pt>
                <c:pt idx="1325">
                  <c:v>3.27252957912</c:v>
                </c:pt>
                <c:pt idx="1326">
                  <c:v>3.26631984557</c:v>
                </c:pt>
                <c:pt idx="1327">
                  <c:v>3.26631984557</c:v>
                </c:pt>
                <c:pt idx="1328">
                  <c:v>3.26631984557</c:v>
                </c:pt>
                <c:pt idx="1329">
                  <c:v>3.27252957912</c:v>
                </c:pt>
                <c:pt idx="1330">
                  <c:v>3.26631984557</c:v>
                </c:pt>
                <c:pt idx="1331">
                  <c:v>3.27252957912</c:v>
                </c:pt>
                <c:pt idx="1332">
                  <c:v>3.26631984557</c:v>
                </c:pt>
                <c:pt idx="1333">
                  <c:v>3.26631984557</c:v>
                </c:pt>
                <c:pt idx="1334">
                  <c:v>3.27252957912</c:v>
                </c:pt>
                <c:pt idx="1335">
                  <c:v>3.27252957912</c:v>
                </c:pt>
                <c:pt idx="1336">
                  <c:v>3.27252957912</c:v>
                </c:pt>
                <c:pt idx="1337">
                  <c:v>3.27252957912</c:v>
                </c:pt>
                <c:pt idx="1338">
                  <c:v>3.26631984557</c:v>
                </c:pt>
                <c:pt idx="1339">
                  <c:v>3.2791274210100001</c:v>
                </c:pt>
                <c:pt idx="1340">
                  <c:v>3.27252957912</c:v>
                </c:pt>
                <c:pt idx="1341">
                  <c:v>3.27252957912</c:v>
                </c:pt>
                <c:pt idx="1342">
                  <c:v>3.27252957912</c:v>
                </c:pt>
                <c:pt idx="1343">
                  <c:v>3.27252957912</c:v>
                </c:pt>
                <c:pt idx="1344">
                  <c:v>3.27252957912</c:v>
                </c:pt>
                <c:pt idx="1345">
                  <c:v>3.27252957912</c:v>
                </c:pt>
                <c:pt idx="1346">
                  <c:v>3.27252957912</c:v>
                </c:pt>
                <c:pt idx="1347">
                  <c:v>3.2791274210100001</c:v>
                </c:pt>
                <c:pt idx="1348">
                  <c:v>3.2791274210100001</c:v>
                </c:pt>
                <c:pt idx="1349">
                  <c:v>3.26631984557</c:v>
                </c:pt>
                <c:pt idx="1350">
                  <c:v>3.27252957912</c:v>
                </c:pt>
                <c:pt idx="1351">
                  <c:v>3.27252957912</c:v>
                </c:pt>
                <c:pt idx="1352">
                  <c:v>3.27252957912</c:v>
                </c:pt>
                <c:pt idx="1353">
                  <c:v>3.27252957912</c:v>
                </c:pt>
                <c:pt idx="1354">
                  <c:v>3.27252957912</c:v>
                </c:pt>
                <c:pt idx="1355">
                  <c:v>3.27252957912</c:v>
                </c:pt>
                <c:pt idx="1356">
                  <c:v>3.27252957912</c:v>
                </c:pt>
                <c:pt idx="1357">
                  <c:v>3.2791274210100001</c:v>
                </c:pt>
                <c:pt idx="1358">
                  <c:v>3.27252957912</c:v>
                </c:pt>
                <c:pt idx="1359">
                  <c:v>3.27252957912</c:v>
                </c:pt>
                <c:pt idx="1360">
                  <c:v>3.27252957912</c:v>
                </c:pt>
                <c:pt idx="1361">
                  <c:v>3.27252957912</c:v>
                </c:pt>
                <c:pt idx="1362">
                  <c:v>3.27252957912</c:v>
                </c:pt>
                <c:pt idx="1363">
                  <c:v>3.2791274210100001</c:v>
                </c:pt>
                <c:pt idx="1364">
                  <c:v>3.27252957912</c:v>
                </c:pt>
                <c:pt idx="1365">
                  <c:v>3.27252957912</c:v>
                </c:pt>
                <c:pt idx="1366">
                  <c:v>3.27252957912</c:v>
                </c:pt>
                <c:pt idx="1367">
                  <c:v>3.2791274210100001</c:v>
                </c:pt>
                <c:pt idx="1368">
                  <c:v>3.27252957912</c:v>
                </c:pt>
                <c:pt idx="1369">
                  <c:v>3.26631984557</c:v>
                </c:pt>
                <c:pt idx="1370">
                  <c:v>3.27252957912</c:v>
                </c:pt>
                <c:pt idx="1371">
                  <c:v>3.27252957912</c:v>
                </c:pt>
                <c:pt idx="1372">
                  <c:v>3.27252957912</c:v>
                </c:pt>
                <c:pt idx="1373">
                  <c:v>3.27252957912</c:v>
                </c:pt>
                <c:pt idx="1374">
                  <c:v>3.26631984557</c:v>
                </c:pt>
                <c:pt idx="1375">
                  <c:v>3.26631984557</c:v>
                </c:pt>
                <c:pt idx="1376">
                  <c:v>3.2791274210100001</c:v>
                </c:pt>
                <c:pt idx="1377">
                  <c:v>3.27252957912</c:v>
                </c:pt>
                <c:pt idx="1378">
                  <c:v>3.2597220036799999</c:v>
                </c:pt>
                <c:pt idx="1379">
                  <c:v>3.26631984557</c:v>
                </c:pt>
                <c:pt idx="1380">
                  <c:v>3.26631984557</c:v>
                </c:pt>
                <c:pt idx="1381">
                  <c:v>3.26631984557</c:v>
                </c:pt>
                <c:pt idx="1382">
                  <c:v>3.26631984557</c:v>
                </c:pt>
                <c:pt idx="1383">
                  <c:v>3.26631984557</c:v>
                </c:pt>
                <c:pt idx="1384">
                  <c:v>3.26631984557</c:v>
                </c:pt>
                <c:pt idx="1385">
                  <c:v>3.27252957912</c:v>
                </c:pt>
                <c:pt idx="1386">
                  <c:v>3.26631984557</c:v>
                </c:pt>
                <c:pt idx="1387">
                  <c:v>3.2535122701299999</c:v>
                </c:pt>
                <c:pt idx="1388">
                  <c:v>3.26631984557</c:v>
                </c:pt>
                <c:pt idx="1389">
                  <c:v>3.27252957912</c:v>
                </c:pt>
                <c:pt idx="1390">
                  <c:v>3.26631984557</c:v>
                </c:pt>
                <c:pt idx="1391">
                  <c:v>3.2597220036799999</c:v>
                </c:pt>
                <c:pt idx="1392">
                  <c:v>3.26631984557</c:v>
                </c:pt>
                <c:pt idx="1393">
                  <c:v>3.2597220036799999</c:v>
                </c:pt>
                <c:pt idx="1394">
                  <c:v>3.2597220036799999</c:v>
                </c:pt>
                <c:pt idx="1395">
                  <c:v>3.27252957912</c:v>
                </c:pt>
                <c:pt idx="1396">
                  <c:v>3.2597220036799999</c:v>
                </c:pt>
                <c:pt idx="1397">
                  <c:v>3.2535122701299999</c:v>
                </c:pt>
                <c:pt idx="1398">
                  <c:v>3.26631984557</c:v>
                </c:pt>
                <c:pt idx="1399">
                  <c:v>3.27252957912</c:v>
                </c:pt>
                <c:pt idx="1400">
                  <c:v>3.26631984557</c:v>
                </c:pt>
                <c:pt idx="1401">
                  <c:v>3.2597220036799999</c:v>
                </c:pt>
                <c:pt idx="1402">
                  <c:v>3.26631984557</c:v>
                </c:pt>
                <c:pt idx="1403">
                  <c:v>3.27252957912</c:v>
                </c:pt>
                <c:pt idx="1404">
                  <c:v>3.26631984557</c:v>
                </c:pt>
                <c:pt idx="1405">
                  <c:v>3.26631984557</c:v>
                </c:pt>
                <c:pt idx="1406">
                  <c:v>3.26631984557</c:v>
                </c:pt>
                <c:pt idx="1407">
                  <c:v>3.27252957912</c:v>
                </c:pt>
                <c:pt idx="1408">
                  <c:v>3.27252957912</c:v>
                </c:pt>
                <c:pt idx="1409">
                  <c:v>3.27252957912</c:v>
                </c:pt>
                <c:pt idx="1410">
                  <c:v>3.26631984557</c:v>
                </c:pt>
                <c:pt idx="1411">
                  <c:v>3.27252957912</c:v>
                </c:pt>
                <c:pt idx="1412">
                  <c:v>3.27252957912</c:v>
                </c:pt>
                <c:pt idx="1413">
                  <c:v>3.26631984557</c:v>
                </c:pt>
                <c:pt idx="1414">
                  <c:v>3.27252957912</c:v>
                </c:pt>
                <c:pt idx="1415">
                  <c:v>3.27252957912</c:v>
                </c:pt>
                <c:pt idx="1416">
                  <c:v>3.27252957912</c:v>
                </c:pt>
                <c:pt idx="1417">
                  <c:v>3.26631984557</c:v>
                </c:pt>
                <c:pt idx="1418">
                  <c:v>3.27252957912</c:v>
                </c:pt>
                <c:pt idx="1419">
                  <c:v>3.27252957912</c:v>
                </c:pt>
                <c:pt idx="1420">
                  <c:v>3.26631984557</c:v>
                </c:pt>
                <c:pt idx="1421">
                  <c:v>3.27252957912</c:v>
                </c:pt>
                <c:pt idx="1422">
                  <c:v>3.27252957912</c:v>
                </c:pt>
                <c:pt idx="1423">
                  <c:v>3.27252957912</c:v>
                </c:pt>
                <c:pt idx="1424">
                  <c:v>3.27252957912</c:v>
                </c:pt>
                <c:pt idx="1425">
                  <c:v>3.27252957912</c:v>
                </c:pt>
                <c:pt idx="1426">
                  <c:v>3.27252957912</c:v>
                </c:pt>
                <c:pt idx="1427">
                  <c:v>3.26631984557</c:v>
                </c:pt>
                <c:pt idx="1428">
                  <c:v>3.27252957912</c:v>
                </c:pt>
                <c:pt idx="1429">
                  <c:v>3.27252957912</c:v>
                </c:pt>
                <c:pt idx="1430">
                  <c:v>3.26631984557</c:v>
                </c:pt>
                <c:pt idx="1431">
                  <c:v>3.2791274210100001</c:v>
                </c:pt>
                <c:pt idx="1432">
                  <c:v>3.27252957912</c:v>
                </c:pt>
                <c:pt idx="1433">
                  <c:v>3.27252957912</c:v>
                </c:pt>
                <c:pt idx="1434">
                  <c:v>3.27252957912</c:v>
                </c:pt>
                <c:pt idx="1435">
                  <c:v>3.27252957912</c:v>
                </c:pt>
                <c:pt idx="1436">
                  <c:v>3.26631984557</c:v>
                </c:pt>
                <c:pt idx="1437">
                  <c:v>3.2791274210100001</c:v>
                </c:pt>
                <c:pt idx="1438">
                  <c:v>3.27252957912</c:v>
                </c:pt>
                <c:pt idx="1439">
                  <c:v>3.27252957912</c:v>
                </c:pt>
                <c:pt idx="1440">
                  <c:v>3.26631984557</c:v>
                </c:pt>
                <c:pt idx="1441">
                  <c:v>3.26631984557</c:v>
                </c:pt>
                <c:pt idx="1442">
                  <c:v>3.26631984557</c:v>
                </c:pt>
                <c:pt idx="1443">
                  <c:v>3.27252957912</c:v>
                </c:pt>
                <c:pt idx="1444">
                  <c:v>3.27252957912</c:v>
                </c:pt>
                <c:pt idx="1445">
                  <c:v>3.26631984557</c:v>
                </c:pt>
                <c:pt idx="1446">
                  <c:v>3.2597220036799999</c:v>
                </c:pt>
                <c:pt idx="1447">
                  <c:v>3.26631984557</c:v>
                </c:pt>
                <c:pt idx="1448">
                  <c:v>3.26631984557</c:v>
                </c:pt>
                <c:pt idx="1449">
                  <c:v>3.2597220036799999</c:v>
                </c:pt>
                <c:pt idx="1450">
                  <c:v>3.27252957912</c:v>
                </c:pt>
                <c:pt idx="1451">
                  <c:v>3.26631984557</c:v>
                </c:pt>
                <c:pt idx="1452">
                  <c:v>3.2597220036799999</c:v>
                </c:pt>
                <c:pt idx="1453">
                  <c:v>3.27252957912</c:v>
                </c:pt>
                <c:pt idx="1454">
                  <c:v>3.26631984557</c:v>
                </c:pt>
                <c:pt idx="1455">
                  <c:v>3.26631984557</c:v>
                </c:pt>
                <c:pt idx="1456">
                  <c:v>3.2597220036799999</c:v>
                </c:pt>
                <c:pt idx="1457">
                  <c:v>3.26631984557</c:v>
                </c:pt>
                <c:pt idx="1458">
                  <c:v>3.26631984557</c:v>
                </c:pt>
                <c:pt idx="1459">
                  <c:v>3.2597220036799999</c:v>
                </c:pt>
                <c:pt idx="1460">
                  <c:v>3.26631984557</c:v>
                </c:pt>
                <c:pt idx="1461">
                  <c:v>3.26631984557</c:v>
                </c:pt>
                <c:pt idx="1462">
                  <c:v>3.2597220036799999</c:v>
                </c:pt>
                <c:pt idx="1463">
                  <c:v>3.2597220036799999</c:v>
                </c:pt>
                <c:pt idx="1464">
                  <c:v>3.26631984557</c:v>
                </c:pt>
                <c:pt idx="1465">
                  <c:v>3.26631984557</c:v>
                </c:pt>
                <c:pt idx="1466">
                  <c:v>3.2597220036799999</c:v>
                </c:pt>
                <c:pt idx="1467">
                  <c:v>3.26631984557</c:v>
                </c:pt>
                <c:pt idx="1468">
                  <c:v>3.26631984557</c:v>
                </c:pt>
                <c:pt idx="1469">
                  <c:v>3.2597220036799999</c:v>
                </c:pt>
                <c:pt idx="1470">
                  <c:v>3.26631984557</c:v>
                </c:pt>
                <c:pt idx="1471">
                  <c:v>3.26631984557</c:v>
                </c:pt>
                <c:pt idx="1472">
                  <c:v>3.2535122701299999</c:v>
                </c:pt>
                <c:pt idx="1473">
                  <c:v>3.2597220036799999</c:v>
                </c:pt>
                <c:pt idx="1474">
                  <c:v>3.27252957912</c:v>
                </c:pt>
                <c:pt idx="1475">
                  <c:v>3.2597220036799999</c:v>
                </c:pt>
                <c:pt idx="1476">
                  <c:v>3.26631984557</c:v>
                </c:pt>
                <c:pt idx="1477">
                  <c:v>3.26631984557</c:v>
                </c:pt>
                <c:pt idx="1478">
                  <c:v>3.26631984557</c:v>
                </c:pt>
                <c:pt idx="1479">
                  <c:v>3.2597220036799999</c:v>
                </c:pt>
                <c:pt idx="1480">
                  <c:v>3.27252957912</c:v>
                </c:pt>
                <c:pt idx="1481">
                  <c:v>3.2597220036799999</c:v>
                </c:pt>
                <c:pt idx="1482">
                  <c:v>3.26631984557</c:v>
                </c:pt>
                <c:pt idx="1483">
                  <c:v>3.26631984557</c:v>
                </c:pt>
                <c:pt idx="1484">
                  <c:v>3.26631984557</c:v>
                </c:pt>
                <c:pt idx="1485">
                  <c:v>3.26631984557</c:v>
                </c:pt>
                <c:pt idx="1486">
                  <c:v>3.27252957912</c:v>
                </c:pt>
                <c:pt idx="1487">
                  <c:v>3.27252957912</c:v>
                </c:pt>
                <c:pt idx="1488">
                  <c:v>3.26631984557</c:v>
                </c:pt>
                <c:pt idx="1489">
                  <c:v>3.27252957912</c:v>
                </c:pt>
                <c:pt idx="1490">
                  <c:v>3.27252957912</c:v>
                </c:pt>
                <c:pt idx="1491">
                  <c:v>3.27252957912</c:v>
                </c:pt>
                <c:pt idx="1492">
                  <c:v>3.27252957912</c:v>
                </c:pt>
                <c:pt idx="1493">
                  <c:v>3.27252957912</c:v>
                </c:pt>
                <c:pt idx="1494">
                  <c:v>3.26631984557</c:v>
                </c:pt>
                <c:pt idx="1495">
                  <c:v>3.27252957912</c:v>
                </c:pt>
                <c:pt idx="1496">
                  <c:v>3.27252957912</c:v>
                </c:pt>
                <c:pt idx="1497">
                  <c:v>3.26631984557</c:v>
                </c:pt>
                <c:pt idx="1498">
                  <c:v>3.27252957912</c:v>
                </c:pt>
                <c:pt idx="1499">
                  <c:v>3.27252957912</c:v>
                </c:pt>
                <c:pt idx="1500">
                  <c:v>3.27252957912</c:v>
                </c:pt>
                <c:pt idx="1501">
                  <c:v>3.27252957912</c:v>
                </c:pt>
                <c:pt idx="1502">
                  <c:v>3.27252957912</c:v>
                </c:pt>
                <c:pt idx="1503">
                  <c:v>3.27252957912</c:v>
                </c:pt>
                <c:pt idx="1504">
                  <c:v>3.27252957912</c:v>
                </c:pt>
                <c:pt idx="1505">
                  <c:v>3.27252957912</c:v>
                </c:pt>
                <c:pt idx="1506">
                  <c:v>3.27252957912</c:v>
                </c:pt>
                <c:pt idx="1507">
                  <c:v>3.27252957912</c:v>
                </c:pt>
                <c:pt idx="1508">
                  <c:v>3.26631984557</c:v>
                </c:pt>
                <c:pt idx="1509">
                  <c:v>3.26631984557</c:v>
                </c:pt>
                <c:pt idx="1510">
                  <c:v>3.2791274210100001</c:v>
                </c:pt>
                <c:pt idx="1511">
                  <c:v>3.27252957912</c:v>
                </c:pt>
                <c:pt idx="1512">
                  <c:v>3.26631984557</c:v>
                </c:pt>
                <c:pt idx="1513">
                  <c:v>3.27252957912</c:v>
                </c:pt>
                <c:pt idx="1514">
                  <c:v>3.26631984557</c:v>
                </c:pt>
                <c:pt idx="1515">
                  <c:v>3.26631984557</c:v>
                </c:pt>
                <c:pt idx="1516">
                  <c:v>3.26631984557</c:v>
                </c:pt>
                <c:pt idx="1517">
                  <c:v>3.26631984557</c:v>
                </c:pt>
                <c:pt idx="1518">
                  <c:v>3.26631984557</c:v>
                </c:pt>
                <c:pt idx="1519">
                  <c:v>3.27252957912</c:v>
                </c:pt>
                <c:pt idx="1520">
                  <c:v>3.26631984557</c:v>
                </c:pt>
                <c:pt idx="1521">
                  <c:v>3.26631984557</c:v>
                </c:pt>
                <c:pt idx="1522">
                  <c:v>3.27252957912</c:v>
                </c:pt>
                <c:pt idx="1523">
                  <c:v>3.26631984557</c:v>
                </c:pt>
                <c:pt idx="1524">
                  <c:v>3.2597220036799999</c:v>
                </c:pt>
                <c:pt idx="1525">
                  <c:v>3.2597220036799999</c:v>
                </c:pt>
                <c:pt idx="1526">
                  <c:v>3.26631984557</c:v>
                </c:pt>
                <c:pt idx="1527">
                  <c:v>3.2597220036799999</c:v>
                </c:pt>
                <c:pt idx="1528">
                  <c:v>3.26631984557</c:v>
                </c:pt>
                <c:pt idx="1529">
                  <c:v>3.26631984557</c:v>
                </c:pt>
                <c:pt idx="1530">
                  <c:v>3.26631984557</c:v>
                </c:pt>
                <c:pt idx="1531">
                  <c:v>3.2597220036799999</c:v>
                </c:pt>
                <c:pt idx="1532">
                  <c:v>3.2597220036799999</c:v>
                </c:pt>
                <c:pt idx="1533">
                  <c:v>3.26631984557</c:v>
                </c:pt>
                <c:pt idx="1534">
                  <c:v>3.2597220036799999</c:v>
                </c:pt>
                <c:pt idx="1535">
                  <c:v>3.2597220036799999</c:v>
                </c:pt>
                <c:pt idx="1536">
                  <c:v>3.2597220036799999</c:v>
                </c:pt>
                <c:pt idx="1537">
                  <c:v>3.2597220036799999</c:v>
                </c:pt>
                <c:pt idx="1538">
                  <c:v>3.2597220036799999</c:v>
                </c:pt>
                <c:pt idx="1539">
                  <c:v>3.2597220036799999</c:v>
                </c:pt>
                <c:pt idx="1540">
                  <c:v>3.2597220036799999</c:v>
                </c:pt>
                <c:pt idx="1541">
                  <c:v>3.2597220036799999</c:v>
                </c:pt>
                <c:pt idx="1542">
                  <c:v>3.27252957912</c:v>
                </c:pt>
                <c:pt idx="1543">
                  <c:v>3.2597220036799999</c:v>
                </c:pt>
                <c:pt idx="1544">
                  <c:v>3.26631984557</c:v>
                </c:pt>
                <c:pt idx="1545">
                  <c:v>3.2597220036799999</c:v>
                </c:pt>
                <c:pt idx="1546">
                  <c:v>3.26631984557</c:v>
                </c:pt>
                <c:pt idx="1547">
                  <c:v>3.2597220036799999</c:v>
                </c:pt>
                <c:pt idx="1548">
                  <c:v>3.27252957912</c:v>
                </c:pt>
                <c:pt idx="1549">
                  <c:v>3.26631984557</c:v>
                </c:pt>
                <c:pt idx="1550">
                  <c:v>3.2597220036799999</c:v>
                </c:pt>
                <c:pt idx="1551">
                  <c:v>3.2597220036799999</c:v>
                </c:pt>
                <c:pt idx="1552">
                  <c:v>3.26631984557</c:v>
                </c:pt>
                <c:pt idx="1553">
                  <c:v>3.26631984557</c:v>
                </c:pt>
                <c:pt idx="1554">
                  <c:v>3.2597220036799999</c:v>
                </c:pt>
                <c:pt idx="1555">
                  <c:v>3.26631984557</c:v>
                </c:pt>
                <c:pt idx="1556">
                  <c:v>3.27252957912</c:v>
                </c:pt>
                <c:pt idx="1557">
                  <c:v>3.26631984557</c:v>
                </c:pt>
                <c:pt idx="1558">
                  <c:v>3.27252957912</c:v>
                </c:pt>
                <c:pt idx="1559">
                  <c:v>3.27252957912</c:v>
                </c:pt>
                <c:pt idx="1560">
                  <c:v>3.27252957912</c:v>
                </c:pt>
                <c:pt idx="1561">
                  <c:v>3.27252957912</c:v>
                </c:pt>
                <c:pt idx="1562">
                  <c:v>3.27252957912</c:v>
                </c:pt>
                <c:pt idx="1563">
                  <c:v>3.26631984557</c:v>
                </c:pt>
                <c:pt idx="1564">
                  <c:v>3.27252957912</c:v>
                </c:pt>
                <c:pt idx="1565">
                  <c:v>3.27252957912</c:v>
                </c:pt>
                <c:pt idx="1566">
                  <c:v>3.27252957912</c:v>
                </c:pt>
                <c:pt idx="1567">
                  <c:v>3.27252957912</c:v>
                </c:pt>
                <c:pt idx="1568">
                  <c:v>3.27252957912</c:v>
                </c:pt>
                <c:pt idx="1569">
                  <c:v>3.26631984557</c:v>
                </c:pt>
                <c:pt idx="1570">
                  <c:v>3.26631984557</c:v>
                </c:pt>
                <c:pt idx="1571">
                  <c:v>3.2791274210100001</c:v>
                </c:pt>
                <c:pt idx="1572">
                  <c:v>3.27252957912</c:v>
                </c:pt>
                <c:pt idx="1573">
                  <c:v>3.27252957912</c:v>
                </c:pt>
                <c:pt idx="1574">
                  <c:v>3.27252957912</c:v>
                </c:pt>
                <c:pt idx="1575">
                  <c:v>3.26631984557</c:v>
                </c:pt>
                <c:pt idx="1576">
                  <c:v>3.27252957912</c:v>
                </c:pt>
                <c:pt idx="1577">
                  <c:v>3.27252957912</c:v>
                </c:pt>
                <c:pt idx="1578">
                  <c:v>3.27252957912</c:v>
                </c:pt>
                <c:pt idx="1579">
                  <c:v>3.26631984557</c:v>
                </c:pt>
                <c:pt idx="1580">
                  <c:v>3.27252957912</c:v>
                </c:pt>
                <c:pt idx="1581">
                  <c:v>3.26631984557</c:v>
                </c:pt>
                <c:pt idx="1582">
                  <c:v>3.26631984557</c:v>
                </c:pt>
                <c:pt idx="1583">
                  <c:v>3.26631984557</c:v>
                </c:pt>
                <c:pt idx="1584">
                  <c:v>3.26631984557</c:v>
                </c:pt>
                <c:pt idx="1585">
                  <c:v>3.26631984557</c:v>
                </c:pt>
                <c:pt idx="1586">
                  <c:v>3.26631984557</c:v>
                </c:pt>
                <c:pt idx="1587">
                  <c:v>3.26631984557</c:v>
                </c:pt>
                <c:pt idx="1588">
                  <c:v>3.26631984557</c:v>
                </c:pt>
                <c:pt idx="1589">
                  <c:v>3.2597220036799999</c:v>
                </c:pt>
                <c:pt idx="1590">
                  <c:v>3.27252957912</c:v>
                </c:pt>
                <c:pt idx="1591">
                  <c:v>3.26631984557</c:v>
                </c:pt>
                <c:pt idx="1592">
                  <c:v>3.26631984557</c:v>
                </c:pt>
                <c:pt idx="1593">
                  <c:v>3.26631984557</c:v>
                </c:pt>
                <c:pt idx="1594">
                  <c:v>3.26631984557</c:v>
                </c:pt>
                <c:pt idx="1595">
                  <c:v>3.26631984557</c:v>
                </c:pt>
                <c:pt idx="1596">
                  <c:v>3.26631984557</c:v>
                </c:pt>
                <c:pt idx="1597">
                  <c:v>3.27252957912</c:v>
                </c:pt>
                <c:pt idx="1598">
                  <c:v>3.2597220036799999</c:v>
                </c:pt>
                <c:pt idx="1599">
                  <c:v>3.26631984557</c:v>
                </c:pt>
                <c:pt idx="1600">
                  <c:v>3.2597220036799999</c:v>
                </c:pt>
                <c:pt idx="1601">
                  <c:v>3.2597220036799999</c:v>
                </c:pt>
                <c:pt idx="1602">
                  <c:v>3.2597220036799999</c:v>
                </c:pt>
                <c:pt idx="1603">
                  <c:v>3.2597220036799999</c:v>
                </c:pt>
                <c:pt idx="1604">
                  <c:v>3.2597220036799999</c:v>
                </c:pt>
                <c:pt idx="1605">
                  <c:v>3.2597220036799999</c:v>
                </c:pt>
                <c:pt idx="1606">
                  <c:v>3.26631984557</c:v>
                </c:pt>
                <c:pt idx="1607">
                  <c:v>3.26631984557</c:v>
                </c:pt>
                <c:pt idx="1608">
                  <c:v>3.2535122701299999</c:v>
                </c:pt>
                <c:pt idx="1609">
                  <c:v>3.2597220036799999</c:v>
                </c:pt>
                <c:pt idx="1610">
                  <c:v>3.26631984557</c:v>
                </c:pt>
                <c:pt idx="1611">
                  <c:v>3.2535122701299999</c:v>
                </c:pt>
                <c:pt idx="1612">
                  <c:v>3.2597220036799999</c:v>
                </c:pt>
                <c:pt idx="1613">
                  <c:v>3.2597220036799999</c:v>
                </c:pt>
                <c:pt idx="1614">
                  <c:v>3.2535122701299999</c:v>
                </c:pt>
                <c:pt idx="1615">
                  <c:v>3.2535122701299999</c:v>
                </c:pt>
                <c:pt idx="1616">
                  <c:v>3.2535122701299999</c:v>
                </c:pt>
                <c:pt idx="1617">
                  <c:v>3.26631984557</c:v>
                </c:pt>
                <c:pt idx="1618">
                  <c:v>3.2597220036799999</c:v>
                </c:pt>
                <c:pt idx="1619">
                  <c:v>3.2597220036799999</c:v>
                </c:pt>
                <c:pt idx="1620">
                  <c:v>3.26631984557</c:v>
                </c:pt>
                <c:pt idx="1621">
                  <c:v>3.2597220036799999</c:v>
                </c:pt>
                <c:pt idx="1622">
                  <c:v>3.2597220036799999</c:v>
                </c:pt>
                <c:pt idx="1623">
                  <c:v>3.26631984557</c:v>
                </c:pt>
                <c:pt idx="1624">
                  <c:v>3.2535122701299999</c:v>
                </c:pt>
                <c:pt idx="1625">
                  <c:v>3.26631984557</c:v>
                </c:pt>
                <c:pt idx="1626">
                  <c:v>3.26631984557</c:v>
                </c:pt>
                <c:pt idx="1627">
                  <c:v>3.2597220036799999</c:v>
                </c:pt>
                <c:pt idx="1628">
                  <c:v>3.2597220036799999</c:v>
                </c:pt>
                <c:pt idx="1629">
                  <c:v>3.27252957912</c:v>
                </c:pt>
                <c:pt idx="1630">
                  <c:v>3.26631984557</c:v>
                </c:pt>
                <c:pt idx="1631">
                  <c:v>3.26631984557</c:v>
                </c:pt>
                <c:pt idx="1632">
                  <c:v>3.26631984557</c:v>
                </c:pt>
                <c:pt idx="1633">
                  <c:v>3.26631984557</c:v>
                </c:pt>
                <c:pt idx="1634">
                  <c:v>3.26631984557</c:v>
                </c:pt>
                <c:pt idx="1635">
                  <c:v>3.27252957912</c:v>
                </c:pt>
                <c:pt idx="1636">
                  <c:v>3.27252957912</c:v>
                </c:pt>
                <c:pt idx="1637">
                  <c:v>3.26631984557</c:v>
                </c:pt>
                <c:pt idx="1638">
                  <c:v>3.27252957912</c:v>
                </c:pt>
                <c:pt idx="1639">
                  <c:v>3.27252957912</c:v>
                </c:pt>
                <c:pt idx="1640">
                  <c:v>3.27252957912</c:v>
                </c:pt>
                <c:pt idx="1641">
                  <c:v>3.26631984557</c:v>
                </c:pt>
                <c:pt idx="1642">
                  <c:v>3.27252957912</c:v>
                </c:pt>
                <c:pt idx="1643">
                  <c:v>3.27252957912</c:v>
                </c:pt>
                <c:pt idx="1644">
                  <c:v>3.2535122701299999</c:v>
                </c:pt>
                <c:pt idx="1645">
                  <c:v>3.26631984557</c:v>
                </c:pt>
                <c:pt idx="1646">
                  <c:v>3.27252957912</c:v>
                </c:pt>
                <c:pt idx="1647">
                  <c:v>3.26631984557</c:v>
                </c:pt>
                <c:pt idx="1648">
                  <c:v>3.26631984557</c:v>
                </c:pt>
                <c:pt idx="1649">
                  <c:v>3.27252957912</c:v>
                </c:pt>
                <c:pt idx="1650">
                  <c:v>3.26631984557</c:v>
                </c:pt>
                <c:pt idx="1651">
                  <c:v>3.27252957912</c:v>
                </c:pt>
                <c:pt idx="1652">
                  <c:v>3.26631984557</c:v>
                </c:pt>
                <c:pt idx="1653">
                  <c:v>3.27252957912</c:v>
                </c:pt>
                <c:pt idx="1654">
                  <c:v>3.27252957912</c:v>
                </c:pt>
                <c:pt idx="1655">
                  <c:v>3.26631984557</c:v>
                </c:pt>
                <c:pt idx="1656">
                  <c:v>3.26631984557</c:v>
                </c:pt>
                <c:pt idx="1657">
                  <c:v>3.27252957912</c:v>
                </c:pt>
                <c:pt idx="1658">
                  <c:v>3.26631984557</c:v>
                </c:pt>
                <c:pt idx="1659">
                  <c:v>3.27252957912</c:v>
                </c:pt>
                <c:pt idx="1660">
                  <c:v>3.26631984557</c:v>
                </c:pt>
                <c:pt idx="1661">
                  <c:v>3.2597220036799999</c:v>
                </c:pt>
                <c:pt idx="1662">
                  <c:v>3.26631984557</c:v>
                </c:pt>
                <c:pt idx="1663">
                  <c:v>3.26631984557</c:v>
                </c:pt>
                <c:pt idx="1664">
                  <c:v>3.2597220036799999</c:v>
                </c:pt>
                <c:pt idx="1665">
                  <c:v>3.26631984557</c:v>
                </c:pt>
                <c:pt idx="1666">
                  <c:v>3.2597220036799999</c:v>
                </c:pt>
                <c:pt idx="1667">
                  <c:v>3.2597220036799999</c:v>
                </c:pt>
                <c:pt idx="1668">
                  <c:v>3.26631984557</c:v>
                </c:pt>
                <c:pt idx="1669">
                  <c:v>3.2597220036799999</c:v>
                </c:pt>
                <c:pt idx="1670">
                  <c:v>3.2469144282400002</c:v>
                </c:pt>
                <c:pt idx="1671">
                  <c:v>3.26631984557</c:v>
                </c:pt>
                <c:pt idx="1672">
                  <c:v>3.26631984557</c:v>
                </c:pt>
                <c:pt idx="1673">
                  <c:v>3.2535122701299999</c:v>
                </c:pt>
                <c:pt idx="1674">
                  <c:v>3.2597220036799999</c:v>
                </c:pt>
                <c:pt idx="1675">
                  <c:v>3.2597220036799999</c:v>
                </c:pt>
                <c:pt idx="1676">
                  <c:v>3.2597220036799999</c:v>
                </c:pt>
                <c:pt idx="1677">
                  <c:v>3.26631984557</c:v>
                </c:pt>
                <c:pt idx="1678">
                  <c:v>3.2597220036799999</c:v>
                </c:pt>
                <c:pt idx="1679">
                  <c:v>3.26631984557</c:v>
                </c:pt>
                <c:pt idx="1680">
                  <c:v>3.2597220036799999</c:v>
                </c:pt>
                <c:pt idx="1681">
                  <c:v>3.2597220036799999</c:v>
                </c:pt>
                <c:pt idx="1682">
                  <c:v>3.26631984557</c:v>
                </c:pt>
                <c:pt idx="1683">
                  <c:v>3.2597220036799999</c:v>
                </c:pt>
                <c:pt idx="1684">
                  <c:v>3.2597220036799999</c:v>
                </c:pt>
                <c:pt idx="1685">
                  <c:v>3.2597220036799999</c:v>
                </c:pt>
                <c:pt idx="1686">
                  <c:v>3.2597220036799999</c:v>
                </c:pt>
                <c:pt idx="1687">
                  <c:v>3.2597220036799999</c:v>
                </c:pt>
                <c:pt idx="1688">
                  <c:v>3.26631984557</c:v>
                </c:pt>
                <c:pt idx="1689">
                  <c:v>3.2597220036799999</c:v>
                </c:pt>
                <c:pt idx="1690">
                  <c:v>3.2597220036799999</c:v>
                </c:pt>
                <c:pt idx="1691">
                  <c:v>3.2597220036799999</c:v>
                </c:pt>
                <c:pt idx="1692">
                  <c:v>3.26631984557</c:v>
                </c:pt>
                <c:pt idx="1693">
                  <c:v>3.2535122701299999</c:v>
                </c:pt>
                <c:pt idx="1694">
                  <c:v>3.2597220036799999</c:v>
                </c:pt>
                <c:pt idx="1695">
                  <c:v>3.2597220036799999</c:v>
                </c:pt>
                <c:pt idx="1696">
                  <c:v>3.2597220036799999</c:v>
                </c:pt>
                <c:pt idx="1697">
                  <c:v>3.2597220036799999</c:v>
                </c:pt>
                <c:pt idx="1698">
                  <c:v>3.2597220036799999</c:v>
                </c:pt>
                <c:pt idx="1699">
                  <c:v>3.2597220036799999</c:v>
                </c:pt>
                <c:pt idx="1700">
                  <c:v>3.26631984557</c:v>
                </c:pt>
                <c:pt idx="1701">
                  <c:v>3.26631984557</c:v>
                </c:pt>
                <c:pt idx="1702">
                  <c:v>3.27252957912</c:v>
                </c:pt>
                <c:pt idx="1703">
                  <c:v>3.2597220036799999</c:v>
                </c:pt>
                <c:pt idx="1704">
                  <c:v>3.26631984557</c:v>
                </c:pt>
                <c:pt idx="1705">
                  <c:v>3.26631984557</c:v>
                </c:pt>
                <c:pt idx="1706">
                  <c:v>3.2535122701299999</c:v>
                </c:pt>
                <c:pt idx="1707">
                  <c:v>3.26631984557</c:v>
                </c:pt>
                <c:pt idx="1708">
                  <c:v>3.26631984557</c:v>
                </c:pt>
                <c:pt idx="1709">
                  <c:v>3.26631984557</c:v>
                </c:pt>
                <c:pt idx="1710">
                  <c:v>3.27252957912</c:v>
                </c:pt>
                <c:pt idx="1711">
                  <c:v>3.2597220036799999</c:v>
                </c:pt>
                <c:pt idx="1712">
                  <c:v>3.2597220036799999</c:v>
                </c:pt>
                <c:pt idx="1713">
                  <c:v>3.27252957912</c:v>
                </c:pt>
                <c:pt idx="1714">
                  <c:v>3.27252957912</c:v>
                </c:pt>
                <c:pt idx="1715">
                  <c:v>3.26631984557</c:v>
                </c:pt>
                <c:pt idx="1716">
                  <c:v>3.2597220036799999</c:v>
                </c:pt>
                <c:pt idx="1717">
                  <c:v>3.27252957912</c:v>
                </c:pt>
                <c:pt idx="1718">
                  <c:v>3.26631984557</c:v>
                </c:pt>
                <c:pt idx="1719">
                  <c:v>3.26631984557</c:v>
                </c:pt>
                <c:pt idx="1720">
                  <c:v>3.27252957912</c:v>
                </c:pt>
                <c:pt idx="1721">
                  <c:v>3.26631984557</c:v>
                </c:pt>
                <c:pt idx="1722">
                  <c:v>3.2597220036799999</c:v>
                </c:pt>
                <c:pt idx="1723">
                  <c:v>3.26631984557</c:v>
                </c:pt>
                <c:pt idx="1724">
                  <c:v>3.26631984557</c:v>
                </c:pt>
                <c:pt idx="1725">
                  <c:v>3.26631984557</c:v>
                </c:pt>
                <c:pt idx="1726">
                  <c:v>3.2597220036799999</c:v>
                </c:pt>
                <c:pt idx="1727">
                  <c:v>3.26631984557</c:v>
                </c:pt>
                <c:pt idx="1728">
                  <c:v>3.2597220036799999</c:v>
                </c:pt>
                <c:pt idx="1729">
                  <c:v>3.26631984557</c:v>
                </c:pt>
                <c:pt idx="1730">
                  <c:v>3.26631984557</c:v>
                </c:pt>
                <c:pt idx="1731">
                  <c:v>3.26631984557</c:v>
                </c:pt>
                <c:pt idx="1732">
                  <c:v>3.2597220036799999</c:v>
                </c:pt>
                <c:pt idx="1733">
                  <c:v>3.27252957912</c:v>
                </c:pt>
                <c:pt idx="1734">
                  <c:v>3.26631984557</c:v>
                </c:pt>
                <c:pt idx="1735">
                  <c:v>3.26631984557</c:v>
                </c:pt>
                <c:pt idx="1736">
                  <c:v>3.27252957912</c:v>
                </c:pt>
                <c:pt idx="1737">
                  <c:v>3.26631984557</c:v>
                </c:pt>
                <c:pt idx="1738">
                  <c:v>3.2597220036799999</c:v>
                </c:pt>
                <c:pt idx="1739">
                  <c:v>3.2597220036799999</c:v>
                </c:pt>
                <c:pt idx="1740">
                  <c:v>3.2597220036799999</c:v>
                </c:pt>
                <c:pt idx="1741">
                  <c:v>3.2597220036799999</c:v>
                </c:pt>
                <c:pt idx="1742">
                  <c:v>3.2597220036799999</c:v>
                </c:pt>
                <c:pt idx="1743">
                  <c:v>3.26631984557</c:v>
                </c:pt>
                <c:pt idx="1744">
                  <c:v>3.2597220036799999</c:v>
                </c:pt>
                <c:pt idx="1745">
                  <c:v>3.2597220036799999</c:v>
                </c:pt>
                <c:pt idx="1746">
                  <c:v>3.2597220036799999</c:v>
                </c:pt>
                <c:pt idx="1747">
                  <c:v>3.26631984557</c:v>
                </c:pt>
                <c:pt idx="1748">
                  <c:v>3.2597220036799999</c:v>
                </c:pt>
                <c:pt idx="1749">
                  <c:v>3.2535122701299999</c:v>
                </c:pt>
                <c:pt idx="1750">
                  <c:v>3.2597220036799999</c:v>
                </c:pt>
                <c:pt idx="1751">
                  <c:v>3.2597220036799999</c:v>
                </c:pt>
                <c:pt idx="1752">
                  <c:v>3.2597220036799999</c:v>
                </c:pt>
                <c:pt idx="1753">
                  <c:v>3.26631984557</c:v>
                </c:pt>
                <c:pt idx="1754">
                  <c:v>3.2535122701299999</c:v>
                </c:pt>
                <c:pt idx="1755">
                  <c:v>3.2597220036799999</c:v>
                </c:pt>
                <c:pt idx="1756">
                  <c:v>3.26631984557</c:v>
                </c:pt>
                <c:pt idx="1757">
                  <c:v>3.2535122701299999</c:v>
                </c:pt>
                <c:pt idx="1758">
                  <c:v>3.2469144282400002</c:v>
                </c:pt>
                <c:pt idx="1759">
                  <c:v>3.2597220036799999</c:v>
                </c:pt>
                <c:pt idx="1760">
                  <c:v>3.2597220036799999</c:v>
                </c:pt>
                <c:pt idx="1761">
                  <c:v>3.2597220036799999</c:v>
                </c:pt>
                <c:pt idx="1762">
                  <c:v>3.2597220036799999</c:v>
                </c:pt>
                <c:pt idx="1763">
                  <c:v>3.2535122701299999</c:v>
                </c:pt>
                <c:pt idx="1764">
                  <c:v>3.2535122701299999</c:v>
                </c:pt>
                <c:pt idx="1765">
                  <c:v>3.2597220036799999</c:v>
                </c:pt>
                <c:pt idx="1766">
                  <c:v>3.2597220036799999</c:v>
                </c:pt>
                <c:pt idx="1767">
                  <c:v>3.2535122701299999</c:v>
                </c:pt>
                <c:pt idx="1768">
                  <c:v>3.2597220036799999</c:v>
                </c:pt>
                <c:pt idx="1769">
                  <c:v>3.26631984557</c:v>
                </c:pt>
                <c:pt idx="1770">
                  <c:v>3.2597220036799999</c:v>
                </c:pt>
                <c:pt idx="1771">
                  <c:v>3.2597220036799999</c:v>
                </c:pt>
                <c:pt idx="1772">
                  <c:v>3.26631984557</c:v>
                </c:pt>
                <c:pt idx="1773">
                  <c:v>3.2597220036799999</c:v>
                </c:pt>
                <c:pt idx="1774">
                  <c:v>3.2597220036799999</c:v>
                </c:pt>
                <c:pt idx="1775">
                  <c:v>3.26631984557</c:v>
                </c:pt>
                <c:pt idx="1776">
                  <c:v>3.2597220036799999</c:v>
                </c:pt>
                <c:pt idx="1777">
                  <c:v>3.26631984557</c:v>
                </c:pt>
                <c:pt idx="1778">
                  <c:v>3.26631984557</c:v>
                </c:pt>
                <c:pt idx="1779">
                  <c:v>3.26631984557</c:v>
                </c:pt>
                <c:pt idx="1780">
                  <c:v>3.2597220036799999</c:v>
                </c:pt>
                <c:pt idx="1781">
                  <c:v>3.26631984557</c:v>
                </c:pt>
                <c:pt idx="1782">
                  <c:v>3.26631984557</c:v>
                </c:pt>
                <c:pt idx="1783">
                  <c:v>3.26631984557</c:v>
                </c:pt>
                <c:pt idx="1784">
                  <c:v>3.2597220036799999</c:v>
                </c:pt>
                <c:pt idx="1785">
                  <c:v>3.27252957912</c:v>
                </c:pt>
                <c:pt idx="1786">
                  <c:v>3.26631984557</c:v>
                </c:pt>
                <c:pt idx="1787">
                  <c:v>3.26631984557</c:v>
                </c:pt>
                <c:pt idx="1788">
                  <c:v>3.27252957912</c:v>
                </c:pt>
                <c:pt idx="1789">
                  <c:v>3.27252957912</c:v>
                </c:pt>
                <c:pt idx="1790">
                  <c:v>3.26631984557</c:v>
                </c:pt>
                <c:pt idx="1791">
                  <c:v>3.26631984557</c:v>
                </c:pt>
                <c:pt idx="1792">
                  <c:v>3.26631984557</c:v>
                </c:pt>
                <c:pt idx="1793">
                  <c:v>3.26631984557</c:v>
                </c:pt>
                <c:pt idx="1794">
                  <c:v>3.2597220036799999</c:v>
                </c:pt>
                <c:pt idx="1795">
                  <c:v>3.27252957912</c:v>
                </c:pt>
                <c:pt idx="1796">
                  <c:v>3.26631984557</c:v>
                </c:pt>
                <c:pt idx="1797">
                  <c:v>3.26631984557</c:v>
                </c:pt>
                <c:pt idx="1798">
                  <c:v>3.26631984557</c:v>
                </c:pt>
                <c:pt idx="1799">
                  <c:v>3.26631984557</c:v>
                </c:pt>
                <c:pt idx="1800">
                  <c:v>3.27252957912</c:v>
                </c:pt>
                <c:pt idx="1801">
                  <c:v>3.26631984557</c:v>
                </c:pt>
                <c:pt idx="1802">
                  <c:v>3.27252957912</c:v>
                </c:pt>
                <c:pt idx="1803">
                  <c:v>3.26631984557</c:v>
                </c:pt>
                <c:pt idx="1804">
                  <c:v>3.27252957912</c:v>
                </c:pt>
                <c:pt idx="1805">
                  <c:v>3.26631984557</c:v>
                </c:pt>
                <c:pt idx="1806">
                  <c:v>3.26631984557</c:v>
                </c:pt>
                <c:pt idx="1807">
                  <c:v>3.2597220036799999</c:v>
                </c:pt>
                <c:pt idx="1808">
                  <c:v>3.26631984557</c:v>
                </c:pt>
                <c:pt idx="1809">
                  <c:v>3.2597220036799999</c:v>
                </c:pt>
                <c:pt idx="1810">
                  <c:v>3.26631984557</c:v>
                </c:pt>
                <c:pt idx="1811">
                  <c:v>3.26631984557</c:v>
                </c:pt>
                <c:pt idx="1812">
                  <c:v>3.26631984557</c:v>
                </c:pt>
                <c:pt idx="1813">
                  <c:v>3.26631984557</c:v>
                </c:pt>
                <c:pt idx="1814">
                  <c:v>3.26631984557</c:v>
                </c:pt>
                <c:pt idx="1815">
                  <c:v>3.2597220036799999</c:v>
                </c:pt>
                <c:pt idx="1816">
                  <c:v>3.2535122701299999</c:v>
                </c:pt>
                <c:pt idx="1817">
                  <c:v>3.2597220036799999</c:v>
                </c:pt>
                <c:pt idx="1818">
                  <c:v>3.2597220036799999</c:v>
                </c:pt>
                <c:pt idx="1819">
                  <c:v>3.2597220036799999</c:v>
                </c:pt>
                <c:pt idx="1820">
                  <c:v>3.26631984557</c:v>
                </c:pt>
                <c:pt idx="1821">
                  <c:v>3.2597220036799999</c:v>
                </c:pt>
                <c:pt idx="1822">
                  <c:v>3.26631984557</c:v>
                </c:pt>
                <c:pt idx="1823">
                  <c:v>3.2535122701299999</c:v>
                </c:pt>
                <c:pt idx="1824">
                  <c:v>3.26631984557</c:v>
                </c:pt>
                <c:pt idx="1825">
                  <c:v>3.2597220036799999</c:v>
                </c:pt>
                <c:pt idx="1826">
                  <c:v>3.2597220036799999</c:v>
                </c:pt>
                <c:pt idx="1827">
                  <c:v>3.2597220036799999</c:v>
                </c:pt>
                <c:pt idx="1828">
                  <c:v>3.2597220036799999</c:v>
                </c:pt>
                <c:pt idx="1829">
                  <c:v>3.2535122701299999</c:v>
                </c:pt>
                <c:pt idx="1830">
                  <c:v>3.26631984557</c:v>
                </c:pt>
                <c:pt idx="1831">
                  <c:v>3.26631984557</c:v>
                </c:pt>
                <c:pt idx="1832">
                  <c:v>3.2597220036799999</c:v>
                </c:pt>
                <c:pt idx="1833">
                  <c:v>3.2535122701299999</c:v>
                </c:pt>
                <c:pt idx="1834">
                  <c:v>3.2597220036799999</c:v>
                </c:pt>
                <c:pt idx="1835">
                  <c:v>3.2535122701299999</c:v>
                </c:pt>
                <c:pt idx="1836">
                  <c:v>3.2597220036799999</c:v>
                </c:pt>
                <c:pt idx="1837">
                  <c:v>3.2597220036799999</c:v>
                </c:pt>
                <c:pt idx="1838">
                  <c:v>3.2597220036799999</c:v>
                </c:pt>
                <c:pt idx="1839">
                  <c:v>3.2597220036799999</c:v>
                </c:pt>
                <c:pt idx="1840">
                  <c:v>3.26631984557</c:v>
                </c:pt>
                <c:pt idx="1841">
                  <c:v>3.2597220036799999</c:v>
                </c:pt>
                <c:pt idx="1842">
                  <c:v>3.2597220036799999</c:v>
                </c:pt>
                <c:pt idx="1843">
                  <c:v>3.2597220036799999</c:v>
                </c:pt>
                <c:pt idx="1844">
                  <c:v>3.26631984557</c:v>
                </c:pt>
                <c:pt idx="1845">
                  <c:v>3.2597220036799999</c:v>
                </c:pt>
                <c:pt idx="1846">
                  <c:v>3.2597220036799999</c:v>
                </c:pt>
                <c:pt idx="1847">
                  <c:v>3.26631984557</c:v>
                </c:pt>
                <c:pt idx="1848">
                  <c:v>3.2597220036799999</c:v>
                </c:pt>
                <c:pt idx="1849">
                  <c:v>3.2597220036799999</c:v>
                </c:pt>
                <c:pt idx="1850">
                  <c:v>3.2597220036799999</c:v>
                </c:pt>
                <c:pt idx="1851">
                  <c:v>3.2597220036799999</c:v>
                </c:pt>
                <c:pt idx="1852">
                  <c:v>3.2597220036799999</c:v>
                </c:pt>
                <c:pt idx="1853">
                  <c:v>3.26631984557</c:v>
                </c:pt>
                <c:pt idx="1854">
                  <c:v>3.27252957912</c:v>
                </c:pt>
                <c:pt idx="1855">
                  <c:v>3.2535122701299999</c:v>
                </c:pt>
                <c:pt idx="1856">
                  <c:v>3.26631984557</c:v>
                </c:pt>
                <c:pt idx="1857">
                  <c:v>3.27252957912</c:v>
                </c:pt>
                <c:pt idx="1858">
                  <c:v>3.2597220036799999</c:v>
                </c:pt>
                <c:pt idx="1859">
                  <c:v>3.26631984557</c:v>
                </c:pt>
                <c:pt idx="1860">
                  <c:v>3.27252957912</c:v>
                </c:pt>
                <c:pt idx="1861">
                  <c:v>3.26631984557</c:v>
                </c:pt>
                <c:pt idx="1862">
                  <c:v>3.26631984557</c:v>
                </c:pt>
                <c:pt idx="1863">
                  <c:v>3.27252957912</c:v>
                </c:pt>
                <c:pt idx="1864">
                  <c:v>3.27252957912</c:v>
                </c:pt>
                <c:pt idx="1865">
                  <c:v>3.26631984557</c:v>
                </c:pt>
                <c:pt idx="1866">
                  <c:v>3.26631984557</c:v>
                </c:pt>
                <c:pt idx="1867">
                  <c:v>3.27252957912</c:v>
                </c:pt>
                <c:pt idx="1868">
                  <c:v>3.26631984557</c:v>
                </c:pt>
                <c:pt idx="1869">
                  <c:v>3.26631984557</c:v>
                </c:pt>
                <c:pt idx="1870">
                  <c:v>3.26631984557</c:v>
                </c:pt>
                <c:pt idx="1871">
                  <c:v>3.26631984557</c:v>
                </c:pt>
                <c:pt idx="1872">
                  <c:v>3.26631984557</c:v>
                </c:pt>
                <c:pt idx="1873">
                  <c:v>3.2597220036799999</c:v>
                </c:pt>
                <c:pt idx="1874">
                  <c:v>3.26631984557</c:v>
                </c:pt>
                <c:pt idx="1875">
                  <c:v>3.26631984557</c:v>
                </c:pt>
                <c:pt idx="1876">
                  <c:v>3.27252957912</c:v>
                </c:pt>
                <c:pt idx="1877">
                  <c:v>3.26631984557</c:v>
                </c:pt>
                <c:pt idx="1878">
                  <c:v>3.26631984557</c:v>
                </c:pt>
                <c:pt idx="1879">
                  <c:v>3.2597220036799999</c:v>
                </c:pt>
                <c:pt idx="1880">
                  <c:v>3.27252957912</c:v>
                </c:pt>
                <c:pt idx="1881">
                  <c:v>3.2597220036799999</c:v>
                </c:pt>
                <c:pt idx="1882">
                  <c:v>3.26631984557</c:v>
                </c:pt>
                <c:pt idx="1883">
                  <c:v>3.2597220036799999</c:v>
                </c:pt>
                <c:pt idx="1884">
                  <c:v>3.2597220036799999</c:v>
                </c:pt>
                <c:pt idx="1885">
                  <c:v>3.2597220036799999</c:v>
                </c:pt>
                <c:pt idx="1886">
                  <c:v>3.26631984557</c:v>
                </c:pt>
                <c:pt idx="1887">
                  <c:v>3.2597220036799999</c:v>
                </c:pt>
                <c:pt idx="1888">
                  <c:v>3.2535122701299999</c:v>
                </c:pt>
                <c:pt idx="1889">
                  <c:v>3.26631984557</c:v>
                </c:pt>
                <c:pt idx="1890">
                  <c:v>3.26631984557</c:v>
                </c:pt>
                <c:pt idx="1891">
                  <c:v>3.2597220036799999</c:v>
                </c:pt>
                <c:pt idx="1892">
                  <c:v>3.2597220036799999</c:v>
                </c:pt>
                <c:pt idx="1893">
                  <c:v>3.2597220036799999</c:v>
                </c:pt>
                <c:pt idx="1894">
                  <c:v>3.2535122701299999</c:v>
                </c:pt>
                <c:pt idx="1895">
                  <c:v>3.2597220036799999</c:v>
                </c:pt>
                <c:pt idx="1896">
                  <c:v>3.2597220036799999</c:v>
                </c:pt>
                <c:pt idx="1897">
                  <c:v>3.2535122701299999</c:v>
                </c:pt>
                <c:pt idx="1898">
                  <c:v>3.2597220036799999</c:v>
                </c:pt>
                <c:pt idx="1899">
                  <c:v>3.26631984557</c:v>
                </c:pt>
                <c:pt idx="1900">
                  <c:v>3.2535122701299999</c:v>
                </c:pt>
                <c:pt idx="1901">
                  <c:v>3.2535122701299999</c:v>
                </c:pt>
                <c:pt idx="1902">
                  <c:v>3.2597220036799999</c:v>
                </c:pt>
                <c:pt idx="1903">
                  <c:v>3.2535122701299999</c:v>
                </c:pt>
                <c:pt idx="1904">
                  <c:v>3.2535122701299999</c:v>
                </c:pt>
                <c:pt idx="1905">
                  <c:v>3.2469144282400002</c:v>
                </c:pt>
                <c:pt idx="1906">
                  <c:v>3.2407046946900002</c:v>
                </c:pt>
                <c:pt idx="1907">
                  <c:v>3.2341068528000001</c:v>
                </c:pt>
                <c:pt idx="1908">
                  <c:v>3.2407046946900002</c:v>
                </c:pt>
                <c:pt idx="1909">
                  <c:v>3.2469144282400002</c:v>
                </c:pt>
                <c:pt idx="1910">
                  <c:v>3.2535122701299999</c:v>
                </c:pt>
                <c:pt idx="1911">
                  <c:v>3.2597220036799999</c:v>
                </c:pt>
                <c:pt idx="1912">
                  <c:v>3.26631984557</c:v>
                </c:pt>
                <c:pt idx="1913">
                  <c:v>3.2597220036799999</c:v>
                </c:pt>
                <c:pt idx="1914">
                  <c:v>3.2407046946900002</c:v>
                </c:pt>
                <c:pt idx="1915">
                  <c:v>3.2407046946900002</c:v>
                </c:pt>
                <c:pt idx="1916">
                  <c:v>3.2341068528000001</c:v>
                </c:pt>
                <c:pt idx="1917">
                  <c:v>3.2341068528000001</c:v>
                </c:pt>
                <c:pt idx="1918">
                  <c:v>3.2407046946900002</c:v>
                </c:pt>
                <c:pt idx="1919">
                  <c:v>3.2597220036799999</c:v>
                </c:pt>
                <c:pt idx="1920">
                  <c:v>3.2535122701299999</c:v>
                </c:pt>
                <c:pt idx="1921">
                  <c:v>3.2535122701299999</c:v>
                </c:pt>
                <c:pt idx="1922">
                  <c:v>3.2469144282400002</c:v>
                </c:pt>
                <c:pt idx="1923">
                  <c:v>3.2407046946900002</c:v>
                </c:pt>
                <c:pt idx="1924">
                  <c:v>3.2535122701299999</c:v>
                </c:pt>
                <c:pt idx="1925">
                  <c:v>3.2535122701299999</c:v>
                </c:pt>
                <c:pt idx="1926">
                  <c:v>3.2469144282400002</c:v>
                </c:pt>
                <c:pt idx="1927">
                  <c:v>3.2469144282400002</c:v>
                </c:pt>
                <c:pt idx="1928">
                  <c:v>3.2341068528000001</c:v>
                </c:pt>
                <c:pt idx="1929">
                  <c:v>3.1828765510400001</c:v>
                </c:pt>
                <c:pt idx="1930">
                  <c:v>3.1572614001599999</c:v>
                </c:pt>
                <c:pt idx="1931">
                  <c:v>3.11883867384</c:v>
                </c:pt>
                <c:pt idx="1932">
                  <c:v>3.0742062139700002</c:v>
                </c:pt>
                <c:pt idx="1933">
                  <c:v>3.0485910630899999</c:v>
                </c:pt>
                <c:pt idx="1934">
                  <c:v>3.0229759122100002</c:v>
                </c:pt>
                <c:pt idx="1935">
                  <c:v>3.0039586032200001</c:v>
                </c:pt>
                <c:pt idx="1936">
                  <c:v>2.99115102778</c:v>
                </c:pt>
                <c:pt idx="1937">
                  <c:v>2.9783434523399999</c:v>
                </c:pt>
                <c:pt idx="1938">
                  <c:v>2.9655358769000002</c:v>
                </c:pt>
                <c:pt idx="1939">
                  <c:v>2.93992072602</c:v>
                </c:pt>
                <c:pt idx="1940">
                  <c:v>2.9143055751400002</c:v>
                </c:pt>
                <c:pt idx="1941">
                  <c:v>2.9014979997000001</c:v>
                </c:pt>
                <c:pt idx="1942">
                  <c:v>2.8820925823699999</c:v>
                </c:pt>
                <c:pt idx="1943">
                  <c:v>2.8758828488199999</c:v>
                </c:pt>
                <c:pt idx="1944">
                  <c:v>2.8568655398299998</c:v>
                </c:pt>
                <c:pt idx="1945">
                  <c:v>2.8440579643900001</c:v>
                </c:pt>
                <c:pt idx="1946">
                  <c:v>2.83125038895</c:v>
                </c:pt>
                <c:pt idx="1947">
                  <c:v>2.83125038895</c:v>
                </c:pt>
                <c:pt idx="1948">
                  <c:v>2.8246525470599999</c:v>
                </c:pt>
                <c:pt idx="1949">
                  <c:v>2.8184428135099999</c:v>
                </c:pt>
                <c:pt idx="1950">
                  <c:v>2.8246525470599999</c:v>
                </c:pt>
                <c:pt idx="1951">
                  <c:v>2.8246525470599999</c:v>
                </c:pt>
                <c:pt idx="1952">
                  <c:v>2.8184428135099999</c:v>
                </c:pt>
                <c:pt idx="1953">
                  <c:v>2.8246525470599999</c:v>
                </c:pt>
                <c:pt idx="1954">
                  <c:v>2.8246525470599999</c:v>
                </c:pt>
                <c:pt idx="1955">
                  <c:v>2.8118449716199998</c:v>
                </c:pt>
                <c:pt idx="1956">
                  <c:v>2.8184428135099999</c:v>
                </c:pt>
                <c:pt idx="1957">
                  <c:v>2.8056352380699998</c:v>
                </c:pt>
                <c:pt idx="1958">
                  <c:v>2.7928276626300002</c:v>
                </c:pt>
                <c:pt idx="1959">
                  <c:v>2.78622982074</c:v>
                </c:pt>
                <c:pt idx="1960">
                  <c:v>2.78002008719</c:v>
                </c:pt>
                <c:pt idx="1961">
                  <c:v>2.7734222452999999</c:v>
                </c:pt>
                <c:pt idx="1962">
                  <c:v>2.7734222452999999</c:v>
                </c:pt>
                <c:pt idx="1963">
                  <c:v>2.7672125117499999</c:v>
                </c:pt>
                <c:pt idx="1964">
                  <c:v>2.7415973608700002</c:v>
                </c:pt>
                <c:pt idx="1965">
                  <c:v>2.6329270238100002</c:v>
                </c:pt>
                <c:pt idx="1966">
                  <c:v>2.56229130471</c:v>
                </c:pt>
                <c:pt idx="1967">
                  <c:v>2.5176588448400001</c:v>
                </c:pt>
                <c:pt idx="1968">
                  <c:v>2.5688891466100001</c:v>
                </c:pt>
                <c:pt idx="1969">
                  <c:v>2.6837692172200001</c:v>
                </c:pt>
                <c:pt idx="1970">
                  <c:v>2.7672125117499999</c:v>
                </c:pt>
                <c:pt idx="1971">
                  <c:v>2.7606146698599998</c:v>
                </c:pt>
                <c:pt idx="1972">
                  <c:v>2.7093843680999998</c:v>
                </c:pt>
                <c:pt idx="1973">
                  <c:v>2.6007140310299999</c:v>
                </c:pt>
                <c:pt idx="1974">
                  <c:v>2.4982534275099999</c:v>
                </c:pt>
                <c:pt idx="1975">
                  <c:v>2.4342155503099998</c:v>
                </c:pt>
                <c:pt idx="1976">
                  <c:v>2.4470231257499999</c:v>
                </c:pt>
                <c:pt idx="1977">
                  <c:v>2.5238685783900001</c:v>
                </c:pt>
                <c:pt idx="1978">
                  <c:v>2.6391367573500002</c:v>
                </c:pt>
                <c:pt idx="1979">
                  <c:v>2.6965767926600002</c:v>
                </c:pt>
                <c:pt idx="1980">
                  <c:v>2.7287897854300001</c:v>
                </c:pt>
                <c:pt idx="1981">
                  <c:v>2.6837692172200001</c:v>
                </c:pt>
                <c:pt idx="1982">
                  <c:v>2.5750988801500001</c:v>
                </c:pt>
                <c:pt idx="1983">
                  <c:v>2.5048512694</c:v>
                </c:pt>
                <c:pt idx="1984">
                  <c:v>2.45983070119</c:v>
                </c:pt>
                <c:pt idx="1985">
                  <c:v>2.4792361185199998</c:v>
                </c:pt>
                <c:pt idx="1986">
                  <c:v>2.56229130471</c:v>
                </c:pt>
                <c:pt idx="1987">
                  <c:v>2.6329270238100002</c:v>
                </c:pt>
                <c:pt idx="1988">
                  <c:v>2.28712248692</c:v>
                </c:pt>
                <c:pt idx="1989">
                  <c:v>2.0825893882300002</c:v>
                </c:pt>
                <c:pt idx="1990">
                  <c:v>1.87766818119</c:v>
                </c:pt>
                <c:pt idx="1991">
                  <c:v>1.7367848513499999</c:v>
                </c:pt>
                <c:pt idx="1992">
                  <c:v>1.64751993161</c:v>
                </c:pt>
                <c:pt idx="1993">
                  <c:v>1.5640766370800001</c:v>
                </c:pt>
                <c:pt idx="1994">
                  <c:v>1.4041759982499999</c:v>
                </c:pt>
                <c:pt idx="1995">
                  <c:v>1.24427535942</c:v>
                </c:pt>
                <c:pt idx="1996">
                  <c:v>1.0331444188300001</c:v>
                </c:pt>
                <c:pt idx="1997">
                  <c:v>0.77078317648600003</c:v>
                </c:pt>
                <c:pt idx="1998">
                  <c:v>0.62989984664499998</c:v>
                </c:pt>
                <c:pt idx="1999">
                  <c:v>0.70674529928499996</c:v>
                </c:pt>
                <c:pt idx="2000">
                  <c:v>0.873243780006</c:v>
                </c:pt>
                <c:pt idx="2001">
                  <c:v>1.02654657694</c:v>
                </c:pt>
                <c:pt idx="2002">
                  <c:v>1.0587595697100001</c:v>
                </c:pt>
                <c:pt idx="2003">
                  <c:v>0.92447408176699997</c:v>
                </c:pt>
                <c:pt idx="2004">
                  <c:v>0.74516802560499995</c:v>
                </c:pt>
                <c:pt idx="2005">
                  <c:v>0.68113014840499997</c:v>
                </c:pt>
                <c:pt idx="2006">
                  <c:v>0.81541563635299996</c:v>
                </c:pt>
                <c:pt idx="2007">
                  <c:v>1.02033684339</c:v>
                </c:pt>
                <c:pt idx="2008">
                  <c:v>1.07156714515</c:v>
                </c:pt>
                <c:pt idx="2009">
                  <c:v>0.91166650632699997</c:v>
                </c:pt>
                <c:pt idx="2010">
                  <c:v>0.77078317648600003</c:v>
                </c:pt>
                <c:pt idx="2011">
                  <c:v>0.75176586749899998</c:v>
                </c:pt>
                <c:pt idx="2012">
                  <c:v>0.84762862912600001</c:v>
                </c:pt>
                <c:pt idx="2013">
                  <c:v>0.96289680808699996</c:v>
                </c:pt>
                <c:pt idx="2014">
                  <c:v>0.82822321179299996</c:v>
                </c:pt>
                <c:pt idx="2015">
                  <c:v>0.59807496221800005</c:v>
                </c:pt>
                <c:pt idx="2016">
                  <c:v>0.457191632377</c:v>
                </c:pt>
                <c:pt idx="2017">
                  <c:v>0.348521295309</c:v>
                </c:pt>
                <c:pt idx="2018">
                  <c:v>0.29069315165499998</c:v>
                </c:pt>
                <c:pt idx="2019">
                  <c:v>0.28448341810900002</c:v>
                </c:pt>
                <c:pt idx="2020">
                  <c:v>0.233253116348</c:v>
                </c:pt>
                <c:pt idx="2021">
                  <c:v>0.19483039002800001</c:v>
                </c:pt>
                <c:pt idx="2022">
                  <c:v>0.16300550560099999</c:v>
                </c:pt>
                <c:pt idx="2023">
                  <c:v>0.143600088268</c:v>
                </c:pt>
                <c:pt idx="2024">
                  <c:v>0.18202281458799999</c:v>
                </c:pt>
                <c:pt idx="2025">
                  <c:v>0.25886826722900003</c:v>
                </c:pt>
                <c:pt idx="2026">
                  <c:v>0.26546610912200003</c:v>
                </c:pt>
                <c:pt idx="2027">
                  <c:v>0.20763796546800001</c:v>
                </c:pt>
                <c:pt idx="2028">
                  <c:v>0.18862065648099999</c:v>
                </c:pt>
                <c:pt idx="2029">
                  <c:v>0.19483039002800001</c:v>
                </c:pt>
                <c:pt idx="2030">
                  <c:v>0.21423580736200001</c:v>
                </c:pt>
                <c:pt idx="2031">
                  <c:v>0.246060691788</c:v>
                </c:pt>
                <c:pt idx="2032">
                  <c:v>0.25265853368199997</c:v>
                </c:pt>
                <c:pt idx="2033">
                  <c:v>0.233253116348</c:v>
                </c:pt>
                <c:pt idx="2034">
                  <c:v>0.233253116348</c:v>
                </c:pt>
                <c:pt idx="2035">
                  <c:v>0.21423580736200001</c:v>
                </c:pt>
                <c:pt idx="2036">
                  <c:v>0.19483039002800001</c:v>
                </c:pt>
                <c:pt idx="2037">
                  <c:v>0.25886826722900003</c:v>
                </c:pt>
                <c:pt idx="2038">
                  <c:v>0.29069315165499998</c:v>
                </c:pt>
                <c:pt idx="2039">
                  <c:v>0.246060691788</c:v>
                </c:pt>
                <c:pt idx="2040">
                  <c:v>0.20142823192100001</c:v>
                </c:pt>
                <c:pt idx="2041">
                  <c:v>0.16300550560099999</c:v>
                </c:pt>
                <c:pt idx="2042">
                  <c:v>0.143600088268</c:v>
                </c:pt>
                <c:pt idx="2043">
                  <c:v>0.130792512828</c:v>
                </c:pt>
                <c:pt idx="2044">
                  <c:v>0.137390354721</c:v>
                </c:pt>
                <c:pt idx="2045">
                  <c:v>0.12458277928100001</c:v>
                </c:pt>
                <c:pt idx="2046">
                  <c:v>9.8967628400700003E-2</c:v>
                </c:pt>
                <c:pt idx="2047">
                  <c:v>0.111775203841</c:v>
                </c:pt>
                <c:pt idx="2048">
                  <c:v>0.130792512828</c:v>
                </c:pt>
                <c:pt idx="2049">
                  <c:v>0.130792512828</c:v>
                </c:pt>
                <c:pt idx="2050">
                  <c:v>0.15640766370799999</c:v>
                </c:pt>
                <c:pt idx="2051">
                  <c:v>0.16921523914799999</c:v>
                </c:pt>
                <c:pt idx="2052">
                  <c:v>0.130792512828</c:v>
                </c:pt>
                <c:pt idx="2053">
                  <c:v>9.8967628400700003E-2</c:v>
                </c:pt>
                <c:pt idx="2054">
                  <c:v>0.130792512828</c:v>
                </c:pt>
                <c:pt idx="2055">
                  <c:v>0.16300550560099999</c:v>
                </c:pt>
                <c:pt idx="2056">
                  <c:v>0.16300550560099999</c:v>
                </c:pt>
                <c:pt idx="2057">
                  <c:v>0.143600088268</c:v>
                </c:pt>
                <c:pt idx="2058">
                  <c:v>0.11798493738800001</c:v>
                </c:pt>
                <c:pt idx="2059">
                  <c:v>0.12458277928100001</c:v>
                </c:pt>
                <c:pt idx="2060">
                  <c:v>0.143600088268</c:v>
                </c:pt>
                <c:pt idx="2061">
                  <c:v>0.16921523914799999</c:v>
                </c:pt>
                <c:pt idx="2062">
                  <c:v>0.15640766370799999</c:v>
                </c:pt>
                <c:pt idx="2063">
                  <c:v>0.137390354721</c:v>
                </c:pt>
                <c:pt idx="2064">
                  <c:v>0.143600088268</c:v>
                </c:pt>
                <c:pt idx="2065">
                  <c:v>0.143600088268</c:v>
                </c:pt>
                <c:pt idx="2066">
                  <c:v>0.150197930161</c:v>
                </c:pt>
                <c:pt idx="2067">
                  <c:v>0.16300550560099999</c:v>
                </c:pt>
                <c:pt idx="2068">
                  <c:v>0.18202281458799999</c:v>
                </c:pt>
                <c:pt idx="2069">
                  <c:v>0.16921523914799999</c:v>
                </c:pt>
                <c:pt idx="2070">
                  <c:v>0.130792512828</c:v>
                </c:pt>
                <c:pt idx="2071">
                  <c:v>0.111775203841</c:v>
                </c:pt>
                <c:pt idx="2072">
                  <c:v>0.111775203841</c:v>
                </c:pt>
                <c:pt idx="2073">
                  <c:v>0.11798493738800001</c:v>
                </c:pt>
                <c:pt idx="2074">
                  <c:v>0.11798493738800001</c:v>
                </c:pt>
                <c:pt idx="2075">
                  <c:v>9.8967628400700003E-2</c:v>
                </c:pt>
                <c:pt idx="2076">
                  <c:v>8.6160052960600003E-2</c:v>
                </c:pt>
                <c:pt idx="2077">
                  <c:v>9.8967628400700003E-2</c:v>
                </c:pt>
                <c:pt idx="2078">
                  <c:v>0.11798493738800001</c:v>
                </c:pt>
                <c:pt idx="2079">
                  <c:v>0.130792512828</c:v>
                </c:pt>
                <c:pt idx="2080">
                  <c:v>0.130792512828</c:v>
                </c:pt>
                <c:pt idx="2081">
                  <c:v>0.11798493738800001</c:v>
                </c:pt>
                <c:pt idx="2082">
                  <c:v>0.105177361947</c:v>
                </c:pt>
                <c:pt idx="2083">
                  <c:v>9.8967628400700003E-2</c:v>
                </c:pt>
                <c:pt idx="2084">
                  <c:v>0.11798493738800001</c:v>
                </c:pt>
                <c:pt idx="2085">
                  <c:v>0.130792512828</c:v>
                </c:pt>
                <c:pt idx="2086">
                  <c:v>0.137390354721</c:v>
                </c:pt>
                <c:pt idx="2087">
                  <c:v>0.11798493738800001</c:v>
                </c:pt>
                <c:pt idx="2088">
                  <c:v>9.8967628400700003E-2</c:v>
                </c:pt>
                <c:pt idx="2089">
                  <c:v>0.105177361947</c:v>
                </c:pt>
                <c:pt idx="2090">
                  <c:v>0.137390354721</c:v>
                </c:pt>
                <c:pt idx="2091">
                  <c:v>0.137390354721</c:v>
                </c:pt>
                <c:pt idx="2092">
                  <c:v>0.12458277928100001</c:v>
                </c:pt>
                <c:pt idx="2093">
                  <c:v>0.11798493738800001</c:v>
                </c:pt>
                <c:pt idx="2094">
                  <c:v>0.12458277928100001</c:v>
                </c:pt>
                <c:pt idx="2095">
                  <c:v>0.12458277928100001</c:v>
                </c:pt>
                <c:pt idx="2096">
                  <c:v>0.130792512828</c:v>
                </c:pt>
                <c:pt idx="2097">
                  <c:v>0.143600088268</c:v>
                </c:pt>
                <c:pt idx="2098">
                  <c:v>0.130792512828</c:v>
                </c:pt>
                <c:pt idx="2099">
                  <c:v>0.11798493738800001</c:v>
                </c:pt>
                <c:pt idx="2100">
                  <c:v>0.12458277928100001</c:v>
                </c:pt>
                <c:pt idx="2101">
                  <c:v>0.11798493738800001</c:v>
                </c:pt>
                <c:pt idx="2102">
                  <c:v>0.130792512828</c:v>
                </c:pt>
                <c:pt idx="2103">
                  <c:v>0.143600088268</c:v>
                </c:pt>
                <c:pt idx="2104">
                  <c:v>0.137390354721</c:v>
                </c:pt>
                <c:pt idx="2105">
                  <c:v>0.12458277928100001</c:v>
                </c:pt>
                <c:pt idx="2106">
                  <c:v>0.11798493738800001</c:v>
                </c:pt>
                <c:pt idx="2107">
                  <c:v>0.130792512828</c:v>
                </c:pt>
                <c:pt idx="2108">
                  <c:v>0.137390354721</c:v>
                </c:pt>
                <c:pt idx="2109">
                  <c:v>0.150197930161</c:v>
                </c:pt>
                <c:pt idx="2110">
                  <c:v>0.143600088268</c:v>
                </c:pt>
                <c:pt idx="2111">
                  <c:v>0.12458277928100001</c:v>
                </c:pt>
                <c:pt idx="2112">
                  <c:v>0.11798493738800001</c:v>
                </c:pt>
                <c:pt idx="2113">
                  <c:v>0.143600088268</c:v>
                </c:pt>
                <c:pt idx="2114">
                  <c:v>0.150197930161</c:v>
                </c:pt>
                <c:pt idx="2115">
                  <c:v>0.150197930161</c:v>
                </c:pt>
                <c:pt idx="2116">
                  <c:v>0.143600088268</c:v>
                </c:pt>
                <c:pt idx="2117">
                  <c:v>0.130792512828</c:v>
                </c:pt>
                <c:pt idx="2118">
                  <c:v>0.130792512828</c:v>
                </c:pt>
                <c:pt idx="2119">
                  <c:v>0.143600088268</c:v>
                </c:pt>
                <c:pt idx="2120">
                  <c:v>0.15640766370799999</c:v>
                </c:pt>
                <c:pt idx="2121">
                  <c:v>0.150197930161</c:v>
                </c:pt>
                <c:pt idx="2122">
                  <c:v>0.143600088268</c:v>
                </c:pt>
                <c:pt idx="2123">
                  <c:v>0.137390354721</c:v>
                </c:pt>
                <c:pt idx="2124">
                  <c:v>0.143600088268</c:v>
                </c:pt>
                <c:pt idx="2125">
                  <c:v>0.150197930161</c:v>
                </c:pt>
                <c:pt idx="2126">
                  <c:v>0.15640766370799999</c:v>
                </c:pt>
                <c:pt idx="2127">
                  <c:v>0.150197930161</c:v>
                </c:pt>
                <c:pt idx="2128">
                  <c:v>0.137390354721</c:v>
                </c:pt>
                <c:pt idx="2129">
                  <c:v>0.143600088268</c:v>
                </c:pt>
                <c:pt idx="2130">
                  <c:v>0.143600088268</c:v>
                </c:pt>
                <c:pt idx="2131">
                  <c:v>0.143600088268</c:v>
                </c:pt>
                <c:pt idx="2132">
                  <c:v>0.16300550560099999</c:v>
                </c:pt>
                <c:pt idx="2133">
                  <c:v>0.15640766370799999</c:v>
                </c:pt>
                <c:pt idx="2134">
                  <c:v>0.150197930161</c:v>
                </c:pt>
                <c:pt idx="2135">
                  <c:v>0.137390354721</c:v>
                </c:pt>
                <c:pt idx="2136">
                  <c:v>0.15640766370799999</c:v>
                </c:pt>
                <c:pt idx="2137">
                  <c:v>0.15640766370799999</c:v>
                </c:pt>
                <c:pt idx="2138">
                  <c:v>0.15640766370799999</c:v>
                </c:pt>
                <c:pt idx="2139">
                  <c:v>0.15640766370799999</c:v>
                </c:pt>
                <c:pt idx="2140">
                  <c:v>0.143600088268</c:v>
                </c:pt>
                <c:pt idx="2141">
                  <c:v>0.150197930161</c:v>
                </c:pt>
                <c:pt idx="2142">
                  <c:v>0.16300550560099999</c:v>
                </c:pt>
                <c:pt idx="2143">
                  <c:v>0.16300550560099999</c:v>
                </c:pt>
                <c:pt idx="2144">
                  <c:v>0.15640766370799999</c:v>
                </c:pt>
                <c:pt idx="2145">
                  <c:v>0.15640766370799999</c:v>
                </c:pt>
                <c:pt idx="2146">
                  <c:v>0.150197930161</c:v>
                </c:pt>
                <c:pt idx="2147">
                  <c:v>0.143600088268</c:v>
                </c:pt>
                <c:pt idx="2148">
                  <c:v>0.16300550560099999</c:v>
                </c:pt>
                <c:pt idx="2149">
                  <c:v>0.16921523914799999</c:v>
                </c:pt>
                <c:pt idx="2150">
                  <c:v>0.16300550560099999</c:v>
                </c:pt>
                <c:pt idx="2151">
                  <c:v>0.16300550560099999</c:v>
                </c:pt>
                <c:pt idx="2152">
                  <c:v>0.15640766370799999</c:v>
                </c:pt>
                <c:pt idx="2153">
                  <c:v>0.16300550560099999</c:v>
                </c:pt>
                <c:pt idx="2154">
                  <c:v>0.16300550560099999</c:v>
                </c:pt>
                <c:pt idx="2155">
                  <c:v>0.16300550560099999</c:v>
                </c:pt>
                <c:pt idx="2156">
                  <c:v>0.16921523914799999</c:v>
                </c:pt>
                <c:pt idx="2157">
                  <c:v>0.16300550560099999</c:v>
                </c:pt>
                <c:pt idx="2158">
                  <c:v>0.16300550560099999</c:v>
                </c:pt>
                <c:pt idx="2159">
                  <c:v>0.15640766370799999</c:v>
                </c:pt>
                <c:pt idx="2160">
                  <c:v>0.16300550560099999</c:v>
                </c:pt>
                <c:pt idx="2161">
                  <c:v>0.17581308104099999</c:v>
                </c:pt>
                <c:pt idx="2162">
                  <c:v>0.17581308104099999</c:v>
                </c:pt>
                <c:pt idx="2163">
                  <c:v>0.16300550560099999</c:v>
                </c:pt>
                <c:pt idx="2164">
                  <c:v>0.18202281458799999</c:v>
                </c:pt>
                <c:pt idx="2165">
                  <c:v>0.18862065648099999</c:v>
                </c:pt>
                <c:pt idx="2166">
                  <c:v>0.19483039002800001</c:v>
                </c:pt>
                <c:pt idx="2167">
                  <c:v>0.19483039002800001</c:v>
                </c:pt>
                <c:pt idx="2168">
                  <c:v>0.18862065648099999</c:v>
                </c:pt>
                <c:pt idx="2169">
                  <c:v>0.18862065648099999</c:v>
                </c:pt>
                <c:pt idx="2170">
                  <c:v>0.18862065648099999</c:v>
                </c:pt>
                <c:pt idx="2171">
                  <c:v>0.19483039002800001</c:v>
                </c:pt>
                <c:pt idx="2172">
                  <c:v>0.20763796546800001</c:v>
                </c:pt>
                <c:pt idx="2173">
                  <c:v>0.21423580736200001</c:v>
                </c:pt>
                <c:pt idx="2174">
                  <c:v>0.20142823192100001</c:v>
                </c:pt>
                <c:pt idx="2175">
                  <c:v>0.21423580736200001</c:v>
                </c:pt>
                <c:pt idx="2176">
                  <c:v>0.21423580736200001</c:v>
                </c:pt>
                <c:pt idx="2177">
                  <c:v>0.233253116348</c:v>
                </c:pt>
                <c:pt idx="2178">
                  <c:v>0.23985095824200001</c:v>
                </c:pt>
                <c:pt idx="2179">
                  <c:v>0.23985095824200001</c:v>
                </c:pt>
                <c:pt idx="2180">
                  <c:v>0.23985095824200001</c:v>
                </c:pt>
                <c:pt idx="2181">
                  <c:v>0.25265853368199997</c:v>
                </c:pt>
                <c:pt idx="2182">
                  <c:v>0.27167584266900002</c:v>
                </c:pt>
                <c:pt idx="2183">
                  <c:v>0.27827368456200002</c:v>
                </c:pt>
                <c:pt idx="2184">
                  <c:v>0.29069315165499998</c:v>
                </c:pt>
                <c:pt idx="2185">
                  <c:v>0.30350072709600001</c:v>
                </c:pt>
                <c:pt idx="2186">
                  <c:v>0.32290614442900001</c:v>
                </c:pt>
                <c:pt idx="2187">
                  <c:v>0.32290614442900001</c:v>
                </c:pt>
                <c:pt idx="2188">
                  <c:v>0.335713719869</c:v>
                </c:pt>
                <c:pt idx="2189">
                  <c:v>0.335713719869</c:v>
                </c:pt>
                <c:pt idx="2190">
                  <c:v>0.329115877976</c:v>
                </c:pt>
                <c:pt idx="2191">
                  <c:v>0.335713719869</c:v>
                </c:pt>
                <c:pt idx="2192">
                  <c:v>0.335713719869</c:v>
                </c:pt>
                <c:pt idx="2193">
                  <c:v>0.348521295309</c:v>
                </c:pt>
                <c:pt idx="2194">
                  <c:v>0.354731028856</c:v>
                </c:pt>
                <c:pt idx="2195">
                  <c:v>0.36753860429599999</c:v>
                </c:pt>
                <c:pt idx="2196">
                  <c:v>0.354731028856</c:v>
                </c:pt>
                <c:pt idx="2197">
                  <c:v>0.361328870749</c:v>
                </c:pt>
                <c:pt idx="2198">
                  <c:v>0.38034617973599999</c:v>
                </c:pt>
                <c:pt idx="2199">
                  <c:v>0.36753860429599999</c:v>
                </c:pt>
                <c:pt idx="2200">
                  <c:v>0.37413644618899999</c:v>
                </c:pt>
                <c:pt idx="2201">
                  <c:v>0.38694402162899999</c:v>
                </c:pt>
                <c:pt idx="2202">
                  <c:v>0.40596133061599998</c:v>
                </c:pt>
                <c:pt idx="2203">
                  <c:v>0.43817432339000001</c:v>
                </c:pt>
                <c:pt idx="2204">
                  <c:v>0.444384056937</c:v>
                </c:pt>
                <c:pt idx="2205">
                  <c:v>0.43817432339000001</c:v>
                </c:pt>
                <c:pt idx="2206">
                  <c:v>0.43817432339000001</c:v>
                </c:pt>
                <c:pt idx="2207">
                  <c:v>0.444384056937</c:v>
                </c:pt>
                <c:pt idx="2208">
                  <c:v>0.45098189883000001</c:v>
                </c:pt>
                <c:pt idx="2209">
                  <c:v>0.45098189883000001</c:v>
                </c:pt>
                <c:pt idx="2210">
                  <c:v>0.457191632377</c:v>
                </c:pt>
                <c:pt idx="2211">
                  <c:v>0.457191632377</c:v>
                </c:pt>
                <c:pt idx="2212">
                  <c:v>0.46378947427</c:v>
                </c:pt>
                <c:pt idx="2213">
                  <c:v>0.46378947427</c:v>
                </c:pt>
                <c:pt idx="2214">
                  <c:v>0.48280678325699999</c:v>
                </c:pt>
                <c:pt idx="2215">
                  <c:v>0.49561435869699999</c:v>
                </c:pt>
                <c:pt idx="2216">
                  <c:v>0.48940462514999999</c:v>
                </c:pt>
                <c:pt idx="2217">
                  <c:v>0.50221220059000005</c:v>
                </c:pt>
                <c:pt idx="2218">
                  <c:v>0.49561435869699999</c:v>
                </c:pt>
                <c:pt idx="2219">
                  <c:v>0.50221220059000005</c:v>
                </c:pt>
                <c:pt idx="2220">
                  <c:v>0.52122950957699998</c:v>
                </c:pt>
                <c:pt idx="2221">
                  <c:v>0.50842193413699999</c:v>
                </c:pt>
                <c:pt idx="2222">
                  <c:v>0.50221220059000005</c:v>
                </c:pt>
                <c:pt idx="2223">
                  <c:v>0.51501977603000004</c:v>
                </c:pt>
                <c:pt idx="2224">
                  <c:v>0.50842193413699999</c:v>
                </c:pt>
                <c:pt idx="2225">
                  <c:v>0.50221220059000005</c:v>
                </c:pt>
                <c:pt idx="2226">
                  <c:v>0.53403708501699998</c:v>
                </c:pt>
                <c:pt idx="2227">
                  <c:v>0.54024681856400003</c:v>
                </c:pt>
                <c:pt idx="2228">
                  <c:v>0.52743924312400003</c:v>
                </c:pt>
                <c:pt idx="2229">
                  <c:v>0.52122950957699998</c:v>
                </c:pt>
                <c:pt idx="2230">
                  <c:v>0.53403708501699998</c:v>
                </c:pt>
                <c:pt idx="2231">
                  <c:v>0.54024681856400003</c:v>
                </c:pt>
                <c:pt idx="2232">
                  <c:v>0.55305439400400003</c:v>
                </c:pt>
                <c:pt idx="2233">
                  <c:v>0.57245981133699997</c:v>
                </c:pt>
                <c:pt idx="2234">
                  <c:v>0.56586196944400002</c:v>
                </c:pt>
                <c:pt idx="2235">
                  <c:v>0.57245981133699997</c:v>
                </c:pt>
                <c:pt idx="2236">
                  <c:v>0.59147712032400002</c:v>
                </c:pt>
                <c:pt idx="2237">
                  <c:v>0.60428469576400001</c:v>
                </c:pt>
                <c:pt idx="2238">
                  <c:v>0.61709227120400001</c:v>
                </c:pt>
                <c:pt idx="2239">
                  <c:v>0.61088253765800005</c:v>
                </c:pt>
                <c:pt idx="2240">
                  <c:v>0.61709227120400001</c:v>
                </c:pt>
                <c:pt idx="2241">
                  <c:v>0.61709227120400001</c:v>
                </c:pt>
                <c:pt idx="2242">
                  <c:v>0.61088253765800005</c:v>
                </c:pt>
                <c:pt idx="2243">
                  <c:v>0.62369011309800004</c:v>
                </c:pt>
                <c:pt idx="2244">
                  <c:v>0.62369011309800004</c:v>
                </c:pt>
                <c:pt idx="2245">
                  <c:v>0.62369011309800004</c:v>
                </c:pt>
                <c:pt idx="2246">
                  <c:v>0.63649768853800004</c:v>
                </c:pt>
                <c:pt idx="2247">
                  <c:v>0.64930526397800004</c:v>
                </c:pt>
                <c:pt idx="2248">
                  <c:v>0.65551499752499998</c:v>
                </c:pt>
                <c:pt idx="2249">
                  <c:v>0.68113014840499997</c:v>
                </c:pt>
                <c:pt idx="2250">
                  <c:v>0.68113014840499997</c:v>
                </c:pt>
                <c:pt idx="2251">
                  <c:v>0.69393772384499997</c:v>
                </c:pt>
                <c:pt idx="2252">
                  <c:v>0.70053556573800002</c:v>
                </c:pt>
                <c:pt idx="2253">
                  <c:v>0.70053556573800002</c:v>
                </c:pt>
                <c:pt idx="2254">
                  <c:v>0.70053556573800002</c:v>
                </c:pt>
                <c:pt idx="2255">
                  <c:v>0.71334314117800002</c:v>
                </c:pt>
                <c:pt idx="2256">
                  <c:v>0.70674529928499996</c:v>
                </c:pt>
                <c:pt idx="2257">
                  <c:v>0.71955287472499996</c:v>
                </c:pt>
                <c:pt idx="2258">
                  <c:v>0.73236045016499995</c:v>
                </c:pt>
                <c:pt idx="2259">
                  <c:v>0.74516802560499995</c:v>
                </c:pt>
                <c:pt idx="2260">
                  <c:v>0.75176586749899998</c:v>
                </c:pt>
                <c:pt idx="2261">
                  <c:v>0.75797560104499995</c:v>
                </c:pt>
                <c:pt idx="2262">
                  <c:v>0.77699291003199999</c:v>
                </c:pt>
                <c:pt idx="2263">
                  <c:v>0.77699291003199999</c:v>
                </c:pt>
                <c:pt idx="2264">
                  <c:v>0.78980048547199999</c:v>
                </c:pt>
                <c:pt idx="2265">
                  <c:v>0.78980048547199999</c:v>
                </c:pt>
                <c:pt idx="2266">
                  <c:v>0.78359075192600003</c:v>
                </c:pt>
                <c:pt idx="2267">
                  <c:v>0.84762862912600001</c:v>
                </c:pt>
                <c:pt idx="2268">
                  <c:v>0.86043620456600001</c:v>
                </c:pt>
                <c:pt idx="2269">
                  <c:v>0.873243780006</c:v>
                </c:pt>
                <c:pt idx="2270">
                  <c:v>0.873243780006</c:v>
                </c:pt>
                <c:pt idx="2271">
                  <c:v>0.86664593811299995</c:v>
                </c:pt>
                <c:pt idx="2272">
                  <c:v>0.873243780006</c:v>
                </c:pt>
                <c:pt idx="2273">
                  <c:v>0.898858930886</c:v>
                </c:pt>
                <c:pt idx="2274">
                  <c:v>0.87945351355300005</c:v>
                </c:pt>
                <c:pt idx="2275">
                  <c:v>0.873243780006</c:v>
                </c:pt>
                <c:pt idx="2276">
                  <c:v>0.873243780006</c:v>
                </c:pt>
                <c:pt idx="2277">
                  <c:v>0.86664593811299995</c:v>
                </c:pt>
                <c:pt idx="2278">
                  <c:v>0.886051355446</c:v>
                </c:pt>
                <c:pt idx="2279">
                  <c:v>0.898858930886</c:v>
                </c:pt>
                <c:pt idx="2280">
                  <c:v>0.886051355446</c:v>
                </c:pt>
                <c:pt idx="2281">
                  <c:v>0.886051355446</c:v>
                </c:pt>
                <c:pt idx="2282">
                  <c:v>0.886051355446</c:v>
                </c:pt>
                <c:pt idx="2283">
                  <c:v>0.90506866443300005</c:v>
                </c:pt>
                <c:pt idx="2284">
                  <c:v>0.93728165720699996</c:v>
                </c:pt>
                <c:pt idx="2285">
                  <c:v>0.94349139075300004</c:v>
                </c:pt>
                <c:pt idx="2286">
                  <c:v>0.92447408176699997</c:v>
                </c:pt>
                <c:pt idx="2287">
                  <c:v>0.91787623987300004</c:v>
                </c:pt>
                <c:pt idx="2288">
                  <c:v>0.95629896619400001</c:v>
                </c:pt>
                <c:pt idx="2289">
                  <c:v>0.994721692514</c:v>
                </c:pt>
                <c:pt idx="2290">
                  <c:v>0.994721692514</c:v>
                </c:pt>
                <c:pt idx="2291">
                  <c:v>1.02654657694</c:v>
                </c:pt>
                <c:pt idx="2292">
                  <c:v>1.0521617278199999</c:v>
                </c:pt>
                <c:pt idx="2293">
                  <c:v>1.0649693032600001</c:v>
                </c:pt>
                <c:pt idx="2294">
                  <c:v>1.0777768786999999</c:v>
                </c:pt>
                <c:pt idx="2295">
                  <c:v>1.0843747205900001</c:v>
                </c:pt>
                <c:pt idx="2296">
                  <c:v>1.09058445414</c:v>
                </c:pt>
                <c:pt idx="2297">
                  <c:v>1.0971822960299999</c:v>
                </c:pt>
                <c:pt idx="2298">
                  <c:v>1.0843747205900001</c:v>
                </c:pt>
                <c:pt idx="2299">
                  <c:v>1.07156714515</c:v>
                </c:pt>
                <c:pt idx="2300">
                  <c:v>1.09058445414</c:v>
                </c:pt>
                <c:pt idx="2301">
                  <c:v>1.1099898714700001</c:v>
                </c:pt>
                <c:pt idx="2302">
                  <c:v>1.1033920295799999</c:v>
                </c:pt>
                <c:pt idx="2303">
                  <c:v>1.13560502235</c:v>
                </c:pt>
                <c:pt idx="2304">
                  <c:v>1.1546223313399999</c:v>
                </c:pt>
                <c:pt idx="2305">
                  <c:v>1.16122017324</c:v>
                </c:pt>
                <c:pt idx="2306">
                  <c:v>1.1802374822199999</c:v>
                </c:pt>
                <c:pt idx="2307">
                  <c:v>1.18683532412</c:v>
                </c:pt>
                <c:pt idx="2308">
                  <c:v>1.1740277486799999</c:v>
                </c:pt>
                <c:pt idx="2309">
                  <c:v>1.19304505766</c:v>
                </c:pt>
                <c:pt idx="2310">
                  <c:v>1.19304505766</c:v>
                </c:pt>
                <c:pt idx="2311">
                  <c:v>1.1740277486799999</c:v>
                </c:pt>
                <c:pt idx="2312">
                  <c:v>1.1802374822199999</c:v>
                </c:pt>
                <c:pt idx="2313">
                  <c:v>1.19304505766</c:v>
                </c:pt>
                <c:pt idx="2314">
                  <c:v>1.25048509297</c:v>
                </c:pt>
                <c:pt idx="2315">
                  <c:v>1.25048509297</c:v>
                </c:pt>
                <c:pt idx="2316">
                  <c:v>1.25048509297</c:v>
                </c:pt>
                <c:pt idx="2317">
                  <c:v>1.2570829348599999</c:v>
                </c:pt>
                <c:pt idx="2318">
                  <c:v>1.2698905103</c:v>
                </c:pt>
                <c:pt idx="2319">
                  <c:v>1.2826980857400001</c:v>
                </c:pt>
                <c:pt idx="2320">
                  <c:v>1.29550566118</c:v>
                </c:pt>
                <c:pt idx="2321">
                  <c:v>1.29550566118</c:v>
                </c:pt>
                <c:pt idx="2322">
                  <c:v>1.27610024385</c:v>
                </c:pt>
                <c:pt idx="2323">
                  <c:v>1.2826980857400001</c:v>
                </c:pt>
                <c:pt idx="2324">
                  <c:v>1.27610024385</c:v>
                </c:pt>
                <c:pt idx="2325">
                  <c:v>1.27610024385</c:v>
                </c:pt>
                <c:pt idx="2326">
                  <c:v>1.30171539473</c:v>
                </c:pt>
                <c:pt idx="2327">
                  <c:v>1.30171539473</c:v>
                </c:pt>
                <c:pt idx="2328">
                  <c:v>1.2826980857400001</c:v>
                </c:pt>
                <c:pt idx="2329">
                  <c:v>1.2826980857400001</c:v>
                </c:pt>
                <c:pt idx="2330">
                  <c:v>1.29550566118</c:v>
                </c:pt>
                <c:pt idx="2331">
                  <c:v>1.32112081206</c:v>
                </c:pt>
                <c:pt idx="2332">
                  <c:v>1.32112081206</c:v>
                </c:pt>
                <c:pt idx="2333">
                  <c:v>1.3145229701700001</c:v>
                </c:pt>
                <c:pt idx="2334">
                  <c:v>1.3083132366200001</c:v>
                </c:pt>
                <c:pt idx="2335">
                  <c:v>1.3083132366200001</c:v>
                </c:pt>
                <c:pt idx="2336">
                  <c:v>1.3145229701700001</c:v>
                </c:pt>
                <c:pt idx="2337">
                  <c:v>1.35294569649</c:v>
                </c:pt>
                <c:pt idx="2338">
                  <c:v>1.37235111382</c:v>
                </c:pt>
                <c:pt idx="2339">
                  <c:v>1.4107738401400001</c:v>
                </c:pt>
                <c:pt idx="2340">
                  <c:v>1.4297911491299999</c:v>
                </c:pt>
                <c:pt idx="2341">
                  <c:v>1.4491965664599999</c:v>
                </c:pt>
                <c:pt idx="2342">
                  <c:v>1.4491965664599999</c:v>
                </c:pt>
                <c:pt idx="2343">
                  <c:v>1.4616160335599999</c:v>
                </c:pt>
                <c:pt idx="2344">
                  <c:v>1.4872311844399999</c:v>
                </c:pt>
                <c:pt idx="2345">
                  <c:v>1.4810214508899999</c:v>
                </c:pt>
                <c:pt idx="2346">
                  <c:v>1.46821387545</c:v>
                </c:pt>
                <c:pt idx="2347">
                  <c:v>1.4616160335599999</c:v>
                </c:pt>
                <c:pt idx="2348">
                  <c:v>1.4554063000099999</c:v>
                </c:pt>
                <c:pt idx="2349">
                  <c:v>1.46821387545</c:v>
                </c:pt>
                <c:pt idx="2350">
                  <c:v>1.49382902633</c:v>
                </c:pt>
                <c:pt idx="2351">
                  <c:v>1.57067447897</c:v>
                </c:pt>
                <c:pt idx="2352">
                  <c:v>1.55126906164</c:v>
                </c:pt>
                <c:pt idx="2353">
                  <c:v>1.57067447897</c:v>
                </c:pt>
                <c:pt idx="2354">
                  <c:v>1.57688421252</c:v>
                </c:pt>
                <c:pt idx="2355">
                  <c:v>1.55126906164</c:v>
                </c:pt>
                <c:pt idx="2356">
                  <c:v>1.6024993634</c:v>
                </c:pt>
                <c:pt idx="2357">
                  <c:v>1.62811451428</c:v>
                </c:pt>
                <c:pt idx="2358">
                  <c:v>1.5834820544099999</c:v>
                </c:pt>
                <c:pt idx="2359">
                  <c:v>1.5834820544099999</c:v>
                </c:pt>
                <c:pt idx="2360">
                  <c:v>1.57688421252</c:v>
                </c:pt>
                <c:pt idx="2361">
                  <c:v>1.57688421252</c:v>
                </c:pt>
                <c:pt idx="2362">
                  <c:v>1.6409220897200001</c:v>
                </c:pt>
                <c:pt idx="2363">
                  <c:v>1.6347123561700001</c:v>
                </c:pt>
                <c:pt idx="2364">
                  <c:v>1.6090972052900001</c:v>
                </c:pt>
                <c:pt idx="2365">
                  <c:v>1.6153069388400001</c:v>
                </c:pt>
                <c:pt idx="2366">
                  <c:v>1.6347123561700001</c:v>
                </c:pt>
                <c:pt idx="2367">
                  <c:v>1.67313508249</c:v>
                </c:pt>
                <c:pt idx="2368">
                  <c:v>1.6983621250300001</c:v>
                </c:pt>
                <c:pt idx="2369">
                  <c:v>1.70495996692</c:v>
                </c:pt>
                <c:pt idx="2370">
                  <c:v>1.6859426579300001</c:v>
                </c:pt>
                <c:pt idx="2371">
                  <c:v>1.6921523914800001</c:v>
                </c:pt>
                <c:pt idx="2372">
                  <c:v>1.7305751178</c:v>
                </c:pt>
                <c:pt idx="2373">
                  <c:v>1.7367848513499999</c:v>
                </c:pt>
                <c:pt idx="2374">
                  <c:v>1.77520757767</c:v>
                </c:pt>
                <c:pt idx="2375">
                  <c:v>1.77520757767</c:v>
                </c:pt>
                <c:pt idx="2376">
                  <c:v>1.7624000022299999</c:v>
                </c:pt>
                <c:pt idx="2377">
                  <c:v>1.77520757767</c:v>
                </c:pt>
                <c:pt idx="2378">
                  <c:v>1.794612995</c:v>
                </c:pt>
                <c:pt idx="2379">
                  <c:v>1.82643787943</c:v>
                </c:pt>
                <c:pt idx="2380">
                  <c:v>1.84584329676</c:v>
                </c:pt>
                <c:pt idx="2381">
                  <c:v>1.8586508721999999</c:v>
                </c:pt>
                <c:pt idx="2382">
                  <c:v>1.8648606057499999</c:v>
                </c:pt>
                <c:pt idx="2383">
                  <c:v>1.8842660230799999</c:v>
                </c:pt>
                <c:pt idx="2384">
                  <c:v>1.8904757566299999</c:v>
                </c:pt>
                <c:pt idx="2385">
                  <c:v>1.89707359852</c:v>
                </c:pt>
                <c:pt idx="2386">
                  <c:v>1.9098811739599999</c:v>
                </c:pt>
                <c:pt idx="2387">
                  <c:v>1.9160909075100001</c:v>
                </c:pt>
                <c:pt idx="2388">
                  <c:v>1.9160909075100001</c:v>
                </c:pt>
                <c:pt idx="2389">
                  <c:v>1.9226887494</c:v>
                </c:pt>
                <c:pt idx="2390">
                  <c:v>1.9226887494</c:v>
                </c:pt>
                <c:pt idx="2391">
                  <c:v>1.92889848295</c:v>
                </c:pt>
                <c:pt idx="2392">
                  <c:v>1.9479157919300001</c:v>
                </c:pt>
                <c:pt idx="2393">
                  <c:v>1.95451363383</c:v>
                </c:pt>
                <c:pt idx="2394">
                  <c:v>1.95451363383</c:v>
                </c:pt>
                <c:pt idx="2395">
                  <c:v>1.95451363383</c:v>
                </c:pt>
                <c:pt idx="2396">
                  <c:v>1.95451363383</c:v>
                </c:pt>
                <c:pt idx="2397">
                  <c:v>1.98633851825</c:v>
                </c:pt>
                <c:pt idx="2398">
                  <c:v>2.05697423735</c:v>
                </c:pt>
                <c:pt idx="2399">
                  <c:v>2.1016066972199998</c:v>
                </c:pt>
                <c:pt idx="2400">
                  <c:v>2.1466272654299998</c:v>
                </c:pt>
                <c:pt idx="2401">
                  <c:v>2.1594348408699999</c:v>
                </c:pt>
                <c:pt idx="2402">
                  <c:v>2.1974694588400001</c:v>
                </c:pt>
                <c:pt idx="2403">
                  <c:v>2.22968245162</c:v>
                </c:pt>
                <c:pt idx="2404">
                  <c:v>2.2424900270600001</c:v>
                </c:pt>
                <c:pt idx="2405">
                  <c:v>2.2681051779399999</c:v>
                </c:pt>
                <c:pt idx="2406">
                  <c:v>2.2552976025000002</c:v>
                </c:pt>
                <c:pt idx="2407">
                  <c:v>2.2486997606000001</c:v>
                </c:pt>
                <c:pt idx="2408">
                  <c:v>2.2681051779399999</c:v>
                </c:pt>
                <c:pt idx="2409">
                  <c:v>2.2486997606000001</c:v>
                </c:pt>
                <c:pt idx="2410">
                  <c:v>2.2552976025000002</c:v>
                </c:pt>
                <c:pt idx="2411">
                  <c:v>2.2615073360400002</c:v>
                </c:pt>
                <c:pt idx="2412">
                  <c:v>2.2424900270600001</c:v>
                </c:pt>
                <c:pt idx="2413">
                  <c:v>2.2486997606000001</c:v>
                </c:pt>
                <c:pt idx="2414">
                  <c:v>2.2552976025000002</c:v>
                </c:pt>
                <c:pt idx="2415">
                  <c:v>2.2615073360400002</c:v>
                </c:pt>
                <c:pt idx="2416">
                  <c:v>2.3895830904399999</c:v>
                </c:pt>
                <c:pt idx="2417">
                  <c:v>2.4342155503099998</c:v>
                </c:pt>
                <c:pt idx="2418">
                  <c:v>2.4342155503099998</c:v>
                </c:pt>
                <c:pt idx="2419">
                  <c:v>2.4408133921999999</c:v>
                </c:pt>
                <c:pt idx="2420">
                  <c:v>2.3833733569</c:v>
                </c:pt>
                <c:pt idx="2421">
                  <c:v>2.3833733569</c:v>
                </c:pt>
                <c:pt idx="2422">
                  <c:v>2.4151982413200002</c:v>
                </c:pt>
                <c:pt idx="2423">
                  <c:v>2.4280058167599998</c:v>
                </c:pt>
                <c:pt idx="2424">
                  <c:v>2.45983070119</c:v>
                </c:pt>
                <c:pt idx="2425">
                  <c:v>2.4920436939599999</c:v>
                </c:pt>
                <c:pt idx="2426">
                  <c:v>2.45983070119</c:v>
                </c:pt>
                <c:pt idx="2427">
                  <c:v>2.4664285430800001</c:v>
                </c:pt>
                <c:pt idx="2428">
                  <c:v>2.4408133921999999</c:v>
                </c:pt>
                <c:pt idx="2429">
                  <c:v>2.4151982413200002</c:v>
                </c:pt>
                <c:pt idx="2430">
                  <c:v>2.4342155503099998</c:v>
                </c:pt>
                <c:pt idx="2431">
                  <c:v>2.4408133921999999</c:v>
                </c:pt>
                <c:pt idx="2432">
                  <c:v>2.4280058167599998</c:v>
                </c:pt>
                <c:pt idx="2433">
                  <c:v>2.4792361185199998</c:v>
                </c:pt>
                <c:pt idx="2434">
                  <c:v>2.4726382766300001</c:v>
                </c:pt>
                <c:pt idx="2435">
                  <c:v>2.4408133921999999</c:v>
                </c:pt>
                <c:pt idx="2436">
                  <c:v>2.4470231257499999</c:v>
                </c:pt>
                <c:pt idx="2437">
                  <c:v>2.4151982413200002</c:v>
                </c:pt>
                <c:pt idx="2438">
                  <c:v>2.4280058167599998</c:v>
                </c:pt>
                <c:pt idx="2439">
                  <c:v>2.4470231257499999</c:v>
                </c:pt>
                <c:pt idx="2440">
                  <c:v>2.4214079748700001</c:v>
                </c:pt>
                <c:pt idx="2441">
                  <c:v>2.4408133921999999</c:v>
                </c:pt>
                <c:pt idx="2442">
                  <c:v>2.4664285430800001</c:v>
                </c:pt>
                <c:pt idx="2443">
                  <c:v>2.4408133921999999</c:v>
                </c:pt>
                <c:pt idx="2444">
                  <c:v>2.4470231257499999</c:v>
                </c:pt>
                <c:pt idx="2445">
                  <c:v>2.4214079748700001</c:v>
                </c:pt>
                <c:pt idx="2446">
                  <c:v>2.4023906658800001</c:v>
                </c:pt>
                <c:pt idx="2447">
                  <c:v>2.4470231257499999</c:v>
                </c:pt>
                <c:pt idx="2448">
                  <c:v>2.4470231257499999</c:v>
                </c:pt>
                <c:pt idx="2449">
                  <c:v>2.4280058167599998</c:v>
                </c:pt>
                <c:pt idx="2450">
                  <c:v>2.4664285430800001</c:v>
                </c:pt>
                <c:pt idx="2451">
                  <c:v>2.4664285430800001</c:v>
                </c:pt>
                <c:pt idx="2452">
                  <c:v>2.45362096764</c:v>
                </c:pt>
                <c:pt idx="2453">
                  <c:v>2.4664285430800001</c:v>
                </c:pt>
                <c:pt idx="2454">
                  <c:v>2.4470231257499999</c:v>
                </c:pt>
                <c:pt idx="2455">
                  <c:v>2.45362096764</c:v>
                </c:pt>
                <c:pt idx="2456">
                  <c:v>2.4854458520699998</c:v>
                </c:pt>
                <c:pt idx="2457">
                  <c:v>2.45983070119</c:v>
                </c:pt>
                <c:pt idx="2458">
                  <c:v>2.4726382766300001</c:v>
                </c:pt>
                <c:pt idx="2459">
                  <c:v>2.4854458520699998</c:v>
                </c:pt>
                <c:pt idx="2460">
                  <c:v>2.4982534275099999</c:v>
                </c:pt>
                <c:pt idx="2461">
                  <c:v>2.5238685783900001</c:v>
                </c:pt>
                <c:pt idx="2462">
                  <c:v>2.5238685783900001</c:v>
                </c:pt>
                <c:pt idx="2463">
                  <c:v>2.5432739957299999</c:v>
                </c:pt>
                <c:pt idx="2464">
                  <c:v>2.5494837292699999</c:v>
                </c:pt>
                <c:pt idx="2465">
                  <c:v>2.5494837292699999</c:v>
                </c:pt>
                <c:pt idx="2466">
                  <c:v>2.5238685783900001</c:v>
                </c:pt>
                <c:pt idx="2467">
                  <c:v>2.5048512694</c:v>
                </c:pt>
                <c:pt idx="2468">
                  <c:v>2.5048512694</c:v>
                </c:pt>
                <c:pt idx="2469">
                  <c:v>2.51106100295</c:v>
                </c:pt>
                <c:pt idx="2470">
                  <c:v>2.5304664202799998</c:v>
                </c:pt>
                <c:pt idx="2471">
                  <c:v>2.5366761538299998</c:v>
                </c:pt>
                <c:pt idx="2472">
                  <c:v>2.5432739957299999</c:v>
                </c:pt>
                <c:pt idx="2473">
                  <c:v>2.55608157117</c:v>
                </c:pt>
                <c:pt idx="2474">
                  <c:v>2.55608157117</c:v>
                </c:pt>
                <c:pt idx="2475">
                  <c:v>2.5688891466100001</c:v>
                </c:pt>
                <c:pt idx="2476">
                  <c:v>2.5688891466100001</c:v>
                </c:pt>
                <c:pt idx="2477">
                  <c:v>2.5816967220499998</c:v>
                </c:pt>
                <c:pt idx="2478">
                  <c:v>2.5879064555900002</c:v>
                </c:pt>
                <c:pt idx="2479">
                  <c:v>2.5816967220499998</c:v>
                </c:pt>
                <c:pt idx="2480">
                  <c:v>2.5879064555900002</c:v>
                </c:pt>
                <c:pt idx="2481">
                  <c:v>2.5879064555900002</c:v>
                </c:pt>
                <c:pt idx="2482">
                  <c:v>2.5879064555900002</c:v>
                </c:pt>
                <c:pt idx="2483">
                  <c:v>2.5945042974899999</c:v>
                </c:pt>
                <c:pt idx="2484">
                  <c:v>2.6007140310299999</c:v>
                </c:pt>
                <c:pt idx="2485">
                  <c:v>2.5945042974899999</c:v>
                </c:pt>
                <c:pt idx="2486">
                  <c:v>2.5945042974899999</c:v>
                </c:pt>
                <c:pt idx="2487">
                  <c:v>2.5945042974899999</c:v>
                </c:pt>
                <c:pt idx="2488">
                  <c:v>2.5945042974899999</c:v>
                </c:pt>
                <c:pt idx="2489">
                  <c:v>2.60731187293</c:v>
                </c:pt>
                <c:pt idx="2490">
                  <c:v>2.61352160647</c:v>
                </c:pt>
                <c:pt idx="2491">
                  <c:v>2.6329270238100002</c:v>
                </c:pt>
                <c:pt idx="2492">
                  <c:v>2.6391367573500002</c:v>
                </c:pt>
                <c:pt idx="2493">
                  <c:v>2.6391367573500002</c:v>
                </c:pt>
                <c:pt idx="2494">
                  <c:v>2.6453464909000002</c:v>
                </c:pt>
                <c:pt idx="2495">
                  <c:v>2.6453464909000002</c:v>
                </c:pt>
                <c:pt idx="2496">
                  <c:v>2.6581540663399998</c:v>
                </c:pt>
                <c:pt idx="2497">
                  <c:v>2.6581540663399998</c:v>
                </c:pt>
                <c:pt idx="2498">
                  <c:v>2.6581540663399998</c:v>
                </c:pt>
                <c:pt idx="2499">
                  <c:v>2.6581540663399998</c:v>
                </c:pt>
                <c:pt idx="2500">
                  <c:v>2.6519443327899999</c:v>
                </c:pt>
                <c:pt idx="2501">
                  <c:v>2.6519443327899999</c:v>
                </c:pt>
                <c:pt idx="2502">
                  <c:v>2.6581540663399998</c:v>
                </c:pt>
                <c:pt idx="2503">
                  <c:v>2.6775594836700001</c:v>
                </c:pt>
                <c:pt idx="2504">
                  <c:v>2.6965767926600002</c:v>
                </c:pt>
                <c:pt idx="2505">
                  <c:v>2.7093843680999998</c:v>
                </c:pt>
                <c:pt idx="2506">
                  <c:v>2.71598220999</c:v>
                </c:pt>
                <c:pt idx="2507">
                  <c:v>2.7031746345499998</c:v>
                </c:pt>
                <c:pt idx="2508">
                  <c:v>2.6903670591100002</c:v>
                </c:pt>
                <c:pt idx="2509">
                  <c:v>2.7093843680999998</c:v>
                </c:pt>
                <c:pt idx="2510">
                  <c:v>2.7221919435399999</c:v>
                </c:pt>
                <c:pt idx="2511">
                  <c:v>2.7287897854300001</c:v>
                </c:pt>
                <c:pt idx="2512">
                  <c:v>2.73499951898</c:v>
                </c:pt>
                <c:pt idx="2513">
                  <c:v>2.7287897854300001</c:v>
                </c:pt>
                <c:pt idx="2514">
                  <c:v>2.71598220999</c:v>
                </c:pt>
                <c:pt idx="2515">
                  <c:v>2.71598220999</c:v>
                </c:pt>
                <c:pt idx="2516">
                  <c:v>2.71598220999</c:v>
                </c:pt>
                <c:pt idx="2517">
                  <c:v>2.73499951898</c:v>
                </c:pt>
                <c:pt idx="2518">
                  <c:v>2.7672125117499999</c:v>
                </c:pt>
                <c:pt idx="2519">
                  <c:v>2.78002008719</c:v>
                </c:pt>
                <c:pt idx="2520">
                  <c:v>2.78622982074</c:v>
                </c:pt>
                <c:pt idx="2521">
                  <c:v>2.78002008719</c:v>
                </c:pt>
                <c:pt idx="2522">
                  <c:v>2.7544049363099998</c:v>
                </c:pt>
                <c:pt idx="2523">
                  <c:v>2.7734222452999999</c:v>
                </c:pt>
                <c:pt idx="2524">
                  <c:v>2.7734222452999999</c:v>
                </c:pt>
                <c:pt idx="2525">
                  <c:v>2.78002008719</c:v>
                </c:pt>
                <c:pt idx="2526">
                  <c:v>2.7990373961800001</c:v>
                </c:pt>
                <c:pt idx="2527">
                  <c:v>2.78622982074</c:v>
                </c:pt>
                <c:pt idx="2528">
                  <c:v>2.7928276626300002</c:v>
                </c:pt>
                <c:pt idx="2529">
                  <c:v>2.7990373961800001</c:v>
                </c:pt>
                <c:pt idx="2530">
                  <c:v>2.7990373961800001</c:v>
                </c:pt>
                <c:pt idx="2531">
                  <c:v>2.8118449716199998</c:v>
                </c:pt>
                <c:pt idx="2532">
                  <c:v>2.8184428135099999</c:v>
                </c:pt>
                <c:pt idx="2533">
                  <c:v>2.8118449716199998</c:v>
                </c:pt>
                <c:pt idx="2534">
                  <c:v>2.83125038895</c:v>
                </c:pt>
                <c:pt idx="2535">
                  <c:v>2.8440579643900001</c:v>
                </c:pt>
                <c:pt idx="2536">
                  <c:v>2.8502676979400001</c:v>
                </c:pt>
                <c:pt idx="2537">
                  <c:v>2.8630752733799998</c:v>
                </c:pt>
                <c:pt idx="2538">
                  <c:v>2.8696731152699999</c:v>
                </c:pt>
                <c:pt idx="2539">
                  <c:v>2.89490015781</c:v>
                </c:pt>
                <c:pt idx="2540">
                  <c:v>2.9333228841299999</c:v>
                </c:pt>
                <c:pt idx="2541">
                  <c:v>2.93992072602</c:v>
                </c:pt>
                <c:pt idx="2542">
                  <c:v>2.9271131505799999</c:v>
                </c:pt>
                <c:pt idx="2543">
                  <c:v>2.9143055751400002</c:v>
                </c:pt>
                <c:pt idx="2544">
                  <c:v>2.89490015781</c:v>
                </c:pt>
                <c:pt idx="2545">
                  <c:v>2.9014979997000001</c:v>
                </c:pt>
                <c:pt idx="2546">
                  <c:v>2.9271131505799999</c:v>
                </c:pt>
                <c:pt idx="2547">
                  <c:v>2.94613045957</c:v>
                </c:pt>
                <c:pt idx="2548">
                  <c:v>2.9527283014600001</c:v>
                </c:pt>
                <c:pt idx="2549">
                  <c:v>2.9717456104500002</c:v>
                </c:pt>
                <c:pt idx="2550">
                  <c:v>2.9655358769000002</c:v>
                </c:pt>
                <c:pt idx="2551">
                  <c:v>2.9783434523399999</c:v>
                </c:pt>
                <c:pt idx="2552">
                  <c:v>2.9527283014600001</c:v>
                </c:pt>
                <c:pt idx="2553">
                  <c:v>2.9589380350100001</c:v>
                </c:pt>
                <c:pt idx="2554">
                  <c:v>2.99736076133</c:v>
                </c:pt>
                <c:pt idx="2555">
                  <c:v>3.0167661786600002</c:v>
                </c:pt>
                <c:pt idx="2556">
                  <c:v>3.0295737540999998</c:v>
                </c:pt>
                <c:pt idx="2557">
                  <c:v>3.04238132954</c:v>
                </c:pt>
                <c:pt idx="2558">
                  <c:v>3.0101683367700001</c:v>
                </c:pt>
                <c:pt idx="2559">
                  <c:v>3.0039586032200001</c:v>
                </c:pt>
                <c:pt idx="2560">
                  <c:v>2.99736076133</c:v>
                </c:pt>
                <c:pt idx="2561">
                  <c:v>2.99115102778</c:v>
                </c:pt>
                <c:pt idx="2562">
                  <c:v>3.0101683367700001</c:v>
                </c:pt>
                <c:pt idx="2563">
                  <c:v>3.0229759122100002</c:v>
                </c:pt>
                <c:pt idx="2564">
                  <c:v>3.0357834876499998</c:v>
                </c:pt>
                <c:pt idx="2565">
                  <c:v>3.0485910630899999</c:v>
                </c:pt>
                <c:pt idx="2566">
                  <c:v>3.0485910630899999</c:v>
                </c:pt>
                <c:pt idx="2567">
                  <c:v>3.0551889049800001</c:v>
                </c:pt>
                <c:pt idx="2568">
                  <c:v>3.0485910630899999</c:v>
                </c:pt>
                <c:pt idx="2569">
                  <c:v>3.04238132954</c:v>
                </c:pt>
                <c:pt idx="2570">
                  <c:v>3.04238132954</c:v>
                </c:pt>
                <c:pt idx="2571">
                  <c:v>3.04238132954</c:v>
                </c:pt>
                <c:pt idx="2572">
                  <c:v>3.0485910630899999</c:v>
                </c:pt>
                <c:pt idx="2573">
                  <c:v>3.06139863853</c:v>
                </c:pt>
                <c:pt idx="2574">
                  <c:v>3.0679964804200002</c:v>
                </c:pt>
                <c:pt idx="2575">
                  <c:v>3.0742062139700002</c:v>
                </c:pt>
                <c:pt idx="2576">
                  <c:v>3.0742062139700002</c:v>
                </c:pt>
                <c:pt idx="2577">
                  <c:v>3.0742062139700002</c:v>
                </c:pt>
                <c:pt idx="2578">
                  <c:v>3.0679964804200002</c:v>
                </c:pt>
                <c:pt idx="2579">
                  <c:v>3.0679964804200002</c:v>
                </c:pt>
                <c:pt idx="2580">
                  <c:v>3.0742062139700002</c:v>
                </c:pt>
                <c:pt idx="2581">
                  <c:v>3.0742062139700002</c:v>
                </c:pt>
                <c:pt idx="2582">
                  <c:v>3.0742062139700002</c:v>
                </c:pt>
                <c:pt idx="2583">
                  <c:v>3.0808040558599998</c:v>
                </c:pt>
                <c:pt idx="2584">
                  <c:v>3.0742062139700002</c:v>
                </c:pt>
                <c:pt idx="2585">
                  <c:v>3.0870137894099998</c:v>
                </c:pt>
                <c:pt idx="2586">
                  <c:v>3.0936116312999999</c:v>
                </c:pt>
                <c:pt idx="2587">
                  <c:v>3.0936116312999999</c:v>
                </c:pt>
                <c:pt idx="2588">
                  <c:v>3.0870137894099998</c:v>
                </c:pt>
                <c:pt idx="2589">
                  <c:v>3.0998213648499999</c:v>
                </c:pt>
                <c:pt idx="2590">
                  <c:v>3.11262894029</c:v>
                </c:pt>
                <c:pt idx="2591">
                  <c:v>3.11262894029</c:v>
                </c:pt>
                <c:pt idx="2592">
                  <c:v>3.1060310983999999</c:v>
                </c:pt>
                <c:pt idx="2593">
                  <c:v>3.0998213648499999</c:v>
                </c:pt>
                <c:pt idx="2594">
                  <c:v>3.0808040558599998</c:v>
                </c:pt>
                <c:pt idx="2595">
                  <c:v>3.0870137894099998</c:v>
                </c:pt>
                <c:pt idx="2596">
                  <c:v>3.0936116312999999</c:v>
                </c:pt>
                <c:pt idx="2597">
                  <c:v>3.1060310983999999</c:v>
                </c:pt>
                <c:pt idx="2598">
                  <c:v>3.11883867384</c:v>
                </c:pt>
                <c:pt idx="2599">
                  <c:v>3.1382440911699998</c:v>
                </c:pt>
                <c:pt idx="2600">
                  <c:v>3.1316462492800001</c:v>
                </c:pt>
                <c:pt idx="2601">
                  <c:v>3.11883867384</c:v>
                </c:pt>
                <c:pt idx="2602">
                  <c:v>3.1254365157300001</c:v>
                </c:pt>
                <c:pt idx="2603">
                  <c:v>3.1060310983999999</c:v>
                </c:pt>
                <c:pt idx="2604">
                  <c:v>3.11262894029</c:v>
                </c:pt>
                <c:pt idx="2605">
                  <c:v>3.11883867384</c:v>
                </c:pt>
                <c:pt idx="2606">
                  <c:v>3.11262894029</c:v>
                </c:pt>
                <c:pt idx="2607">
                  <c:v>3.11883867384</c:v>
                </c:pt>
                <c:pt idx="2608">
                  <c:v>3.1254365157300001</c:v>
                </c:pt>
                <c:pt idx="2609">
                  <c:v>3.1316462492800001</c:v>
                </c:pt>
                <c:pt idx="2610">
                  <c:v>3.1444538247199998</c:v>
                </c:pt>
                <c:pt idx="2611">
                  <c:v>3.1382440911699998</c:v>
                </c:pt>
                <c:pt idx="2612">
                  <c:v>3.1382440911699998</c:v>
                </c:pt>
                <c:pt idx="2613">
                  <c:v>3.1382440911699998</c:v>
                </c:pt>
                <c:pt idx="2614">
                  <c:v>3.1254365157300001</c:v>
                </c:pt>
                <c:pt idx="2615">
                  <c:v>3.1316462492800001</c:v>
                </c:pt>
                <c:pt idx="2616">
                  <c:v>3.1254365157300001</c:v>
                </c:pt>
                <c:pt idx="2617">
                  <c:v>3.1254365157300001</c:v>
                </c:pt>
                <c:pt idx="2618">
                  <c:v>3.1316462492800001</c:v>
                </c:pt>
                <c:pt idx="2619">
                  <c:v>3.1510516666099999</c:v>
                </c:pt>
                <c:pt idx="2620">
                  <c:v>3.1444538247199998</c:v>
                </c:pt>
                <c:pt idx="2621">
                  <c:v>3.1510516666099999</c:v>
                </c:pt>
                <c:pt idx="2622">
                  <c:v>3.1382440911699998</c:v>
                </c:pt>
                <c:pt idx="2623">
                  <c:v>3.1382440911699998</c:v>
                </c:pt>
                <c:pt idx="2624">
                  <c:v>3.1316462492800001</c:v>
                </c:pt>
                <c:pt idx="2625">
                  <c:v>3.1382440911699998</c:v>
                </c:pt>
                <c:pt idx="2626">
                  <c:v>3.1444538247199998</c:v>
                </c:pt>
                <c:pt idx="2627">
                  <c:v>3.1572614001599999</c:v>
                </c:pt>
                <c:pt idx="2628">
                  <c:v>3.1572614001599999</c:v>
                </c:pt>
                <c:pt idx="2629">
                  <c:v>3.16385924205</c:v>
                </c:pt>
                <c:pt idx="2630">
                  <c:v>3.1510516666099999</c:v>
                </c:pt>
                <c:pt idx="2631">
                  <c:v>3.1444538247199998</c:v>
                </c:pt>
                <c:pt idx="2632">
                  <c:v>3.1510516666099999</c:v>
                </c:pt>
                <c:pt idx="2633">
                  <c:v>3.16385924205</c:v>
                </c:pt>
                <c:pt idx="2634">
                  <c:v>3.1766668174900001</c:v>
                </c:pt>
                <c:pt idx="2635">
                  <c:v>3.2084917019199999</c:v>
                </c:pt>
                <c:pt idx="2636">
                  <c:v>3.22129927736</c:v>
                </c:pt>
                <c:pt idx="2637">
                  <c:v>3.2084917019199999</c:v>
                </c:pt>
                <c:pt idx="2638">
                  <c:v>3.1894743929299998</c:v>
                </c:pt>
                <c:pt idx="2639">
                  <c:v>3.1510516666099999</c:v>
                </c:pt>
                <c:pt idx="2640">
                  <c:v>3.1382440911699998</c:v>
                </c:pt>
                <c:pt idx="2641">
                  <c:v>3.1510516666099999</c:v>
                </c:pt>
                <c:pt idx="2642">
                  <c:v>3.1700689756</c:v>
                </c:pt>
                <c:pt idx="2643">
                  <c:v>3.1956841264800002</c:v>
                </c:pt>
                <c:pt idx="2644">
                  <c:v>3.22129927736</c:v>
                </c:pt>
                <c:pt idx="2645">
                  <c:v>3.2341068528000001</c:v>
                </c:pt>
                <c:pt idx="2646">
                  <c:v>3.2407046946900002</c:v>
                </c:pt>
                <c:pt idx="2647">
                  <c:v>3.2278971192500001</c:v>
                </c:pt>
                <c:pt idx="2648">
                  <c:v>3.21508954381</c:v>
                </c:pt>
                <c:pt idx="2649">
                  <c:v>3.2084917019199999</c:v>
                </c:pt>
                <c:pt idx="2650">
                  <c:v>3.2022819683699999</c:v>
                </c:pt>
                <c:pt idx="2651">
                  <c:v>3.21508954381</c:v>
                </c:pt>
                <c:pt idx="2652">
                  <c:v>3.2278971192500001</c:v>
                </c:pt>
                <c:pt idx="2653">
                  <c:v>3.2469144282400002</c:v>
                </c:pt>
                <c:pt idx="2654">
                  <c:v>3.2535122701299999</c:v>
                </c:pt>
                <c:pt idx="2655">
                  <c:v>3.2407046946900002</c:v>
                </c:pt>
                <c:pt idx="2656">
                  <c:v>3.2341068528000001</c:v>
                </c:pt>
                <c:pt idx="2657">
                  <c:v>3.2278971192500001</c:v>
                </c:pt>
                <c:pt idx="2658">
                  <c:v>3.2341068528000001</c:v>
                </c:pt>
                <c:pt idx="2659">
                  <c:v>3.2407046946900002</c:v>
                </c:pt>
                <c:pt idx="2660">
                  <c:v>3.2469144282400002</c:v>
                </c:pt>
                <c:pt idx="2661">
                  <c:v>3.2469144282400002</c:v>
                </c:pt>
                <c:pt idx="2662">
                  <c:v>3.2469144282400002</c:v>
                </c:pt>
                <c:pt idx="2663">
                  <c:v>3.2341068528000001</c:v>
                </c:pt>
                <c:pt idx="2664">
                  <c:v>3.2407046946900002</c:v>
                </c:pt>
                <c:pt idx="2665">
                  <c:v>3.2469144282400002</c:v>
                </c:pt>
                <c:pt idx="2666">
                  <c:v>3.2469144282400002</c:v>
                </c:pt>
                <c:pt idx="2667">
                  <c:v>3.2597220036799999</c:v>
                </c:pt>
                <c:pt idx="2668">
                  <c:v>3.2597220036799999</c:v>
                </c:pt>
                <c:pt idx="2669">
                  <c:v>3.2597220036799999</c:v>
                </c:pt>
                <c:pt idx="2670">
                  <c:v>3.2535122701299999</c:v>
                </c:pt>
                <c:pt idx="2671">
                  <c:v>3.2469144282400002</c:v>
                </c:pt>
                <c:pt idx="2672">
                  <c:v>3.2407046946900002</c:v>
                </c:pt>
                <c:pt idx="2673">
                  <c:v>3.2407046946900002</c:v>
                </c:pt>
                <c:pt idx="2674">
                  <c:v>3.2341068528000001</c:v>
                </c:pt>
                <c:pt idx="2675">
                  <c:v>3.2469144282400002</c:v>
                </c:pt>
                <c:pt idx="2676">
                  <c:v>3.2535122701299999</c:v>
                </c:pt>
                <c:pt idx="2677">
                  <c:v>3.2597220036799999</c:v>
                </c:pt>
                <c:pt idx="2678">
                  <c:v>3.26631984557</c:v>
                </c:pt>
                <c:pt idx="2679">
                  <c:v>3.26631984557</c:v>
                </c:pt>
                <c:pt idx="2680">
                  <c:v>3.2535122701299999</c:v>
                </c:pt>
                <c:pt idx="2681">
                  <c:v>3.2597220036799999</c:v>
                </c:pt>
                <c:pt idx="2682">
                  <c:v>3.2535122701299999</c:v>
                </c:pt>
                <c:pt idx="2683">
                  <c:v>3.2535122701299999</c:v>
                </c:pt>
                <c:pt idx="2684">
                  <c:v>3.2469144282400002</c:v>
                </c:pt>
                <c:pt idx="2685">
                  <c:v>3.2535122701299999</c:v>
                </c:pt>
                <c:pt idx="2686">
                  <c:v>3.2535122701299999</c:v>
                </c:pt>
                <c:pt idx="2687">
                  <c:v>3.2597220036799999</c:v>
                </c:pt>
                <c:pt idx="2688">
                  <c:v>3.2597220036799999</c:v>
                </c:pt>
                <c:pt idx="2689">
                  <c:v>3.2597220036799999</c:v>
                </c:pt>
                <c:pt idx="2690">
                  <c:v>3.26631984557</c:v>
                </c:pt>
                <c:pt idx="2691">
                  <c:v>3.26631984557</c:v>
                </c:pt>
                <c:pt idx="2692">
                  <c:v>3.26631984557</c:v>
                </c:pt>
                <c:pt idx="2693">
                  <c:v>3.2791274210100001</c:v>
                </c:pt>
                <c:pt idx="2694">
                  <c:v>3.27252957912</c:v>
                </c:pt>
                <c:pt idx="2695">
                  <c:v>3.27252957912</c:v>
                </c:pt>
                <c:pt idx="2696">
                  <c:v>3.27252957912</c:v>
                </c:pt>
                <c:pt idx="2697">
                  <c:v>3.26631984557</c:v>
                </c:pt>
                <c:pt idx="2698">
                  <c:v>3.2597220036799999</c:v>
                </c:pt>
                <c:pt idx="2699">
                  <c:v>3.26631984557</c:v>
                </c:pt>
                <c:pt idx="2700">
                  <c:v>3.2791274210100001</c:v>
                </c:pt>
                <c:pt idx="2701">
                  <c:v>3.2853371545600001</c:v>
                </c:pt>
                <c:pt idx="2702">
                  <c:v>3.31755014733</c:v>
                </c:pt>
                <c:pt idx="2703">
                  <c:v>3.31755014733</c:v>
                </c:pt>
                <c:pt idx="2704">
                  <c:v>3.32375988088</c:v>
                </c:pt>
                <c:pt idx="2705">
                  <c:v>3.3365674563200001</c:v>
                </c:pt>
                <c:pt idx="2706">
                  <c:v>3.3303577227700001</c:v>
                </c:pt>
                <c:pt idx="2707">
                  <c:v>3.3303577227700001</c:v>
                </c:pt>
                <c:pt idx="2708">
                  <c:v>3.31755014733</c:v>
                </c:pt>
                <c:pt idx="2709">
                  <c:v>3.2981447300000002</c:v>
                </c:pt>
                <c:pt idx="2710">
                  <c:v>3.3047425718899999</c:v>
                </c:pt>
                <c:pt idx="2711">
                  <c:v>3.3047425718899999</c:v>
                </c:pt>
                <c:pt idx="2712">
                  <c:v>3.31755014733</c:v>
                </c:pt>
                <c:pt idx="2713">
                  <c:v>3.3365674563200001</c:v>
                </c:pt>
                <c:pt idx="2714">
                  <c:v>3.3555847653000002</c:v>
                </c:pt>
                <c:pt idx="2715">
                  <c:v>3.3621826071999998</c:v>
                </c:pt>
                <c:pt idx="2716">
                  <c:v>3.3683923407399998</c:v>
                </c:pt>
                <c:pt idx="2717">
                  <c:v>3.3683923407399998</c:v>
                </c:pt>
                <c:pt idx="2718">
                  <c:v>3.3749901826399999</c:v>
                </c:pt>
                <c:pt idx="2719">
                  <c:v>3.3621826071999998</c:v>
                </c:pt>
                <c:pt idx="2720">
                  <c:v>3.3621826071999998</c:v>
                </c:pt>
                <c:pt idx="2721">
                  <c:v>3.3555847653000002</c:v>
                </c:pt>
                <c:pt idx="2722">
                  <c:v>3.3427771898600001</c:v>
                </c:pt>
                <c:pt idx="2723">
                  <c:v>3.3493750317600002</c:v>
                </c:pt>
                <c:pt idx="2724">
                  <c:v>3.3555847653000002</c:v>
                </c:pt>
                <c:pt idx="2725">
                  <c:v>3.3621826071999998</c:v>
                </c:pt>
                <c:pt idx="2726">
                  <c:v>3.3749901826399999</c:v>
                </c:pt>
                <c:pt idx="2727">
                  <c:v>3.4006053335200002</c:v>
                </c:pt>
                <c:pt idx="2728">
                  <c:v>3.4262204843999999</c:v>
                </c:pt>
                <c:pt idx="2729">
                  <c:v>3.44523779338</c:v>
                </c:pt>
                <c:pt idx="2730">
                  <c:v>3.43902805984</c:v>
                </c:pt>
                <c:pt idx="2731">
                  <c:v>3.4134129089599998</c:v>
                </c:pt>
                <c:pt idx="2732">
                  <c:v>3.3683923407399998</c:v>
                </c:pt>
                <c:pt idx="2733">
                  <c:v>3.3621826071999998</c:v>
                </c:pt>
                <c:pt idx="2734">
                  <c:v>3.4006053335200002</c:v>
                </c:pt>
                <c:pt idx="2735">
                  <c:v>3.4324302179399999</c:v>
                </c:pt>
                <c:pt idx="2736">
                  <c:v>3.4518356352800001</c:v>
                </c:pt>
                <c:pt idx="2737">
                  <c:v>3.4708529442699998</c:v>
                </c:pt>
                <c:pt idx="2738">
                  <c:v>3.4646432107199998</c:v>
                </c:pt>
                <c:pt idx="2739">
                  <c:v>3.4518356352800001</c:v>
                </c:pt>
                <c:pt idx="2740">
                  <c:v>3.44523779338</c:v>
                </c:pt>
                <c:pt idx="2741">
                  <c:v>3.43902805984</c:v>
                </c:pt>
                <c:pt idx="2742">
                  <c:v>3.43902805984</c:v>
                </c:pt>
                <c:pt idx="2743">
                  <c:v>3.4262204843999999</c:v>
                </c:pt>
                <c:pt idx="2744">
                  <c:v>3.44523779338</c:v>
                </c:pt>
                <c:pt idx="2745">
                  <c:v>3.4646432107199998</c:v>
                </c:pt>
                <c:pt idx="2746">
                  <c:v>3.4518356352800001</c:v>
                </c:pt>
                <c:pt idx="2747">
                  <c:v>3.4646432107199998</c:v>
                </c:pt>
                <c:pt idx="2748">
                  <c:v>3.4708529442699998</c:v>
                </c:pt>
                <c:pt idx="2749">
                  <c:v>3.4518356352800001</c:v>
                </c:pt>
                <c:pt idx="2750">
                  <c:v>3.4518356352800001</c:v>
                </c:pt>
                <c:pt idx="2751">
                  <c:v>3.4580453688200001</c:v>
                </c:pt>
                <c:pt idx="2752">
                  <c:v>3.4518356352800001</c:v>
                </c:pt>
                <c:pt idx="2753">
                  <c:v>3.4646432107199998</c:v>
                </c:pt>
                <c:pt idx="2754">
                  <c:v>3.4646432107199998</c:v>
                </c:pt>
                <c:pt idx="2755">
                  <c:v>3.4646432107199998</c:v>
                </c:pt>
                <c:pt idx="2756">
                  <c:v>3.4708529442699998</c:v>
                </c:pt>
                <c:pt idx="2757">
                  <c:v>3.4774507861599999</c:v>
                </c:pt>
                <c:pt idx="2758">
                  <c:v>3.4836605197099999</c:v>
                </c:pt>
                <c:pt idx="2759">
                  <c:v>3.4708529442699998</c:v>
                </c:pt>
                <c:pt idx="2760">
                  <c:v>3.4646432107199998</c:v>
                </c:pt>
                <c:pt idx="2761">
                  <c:v>3.4646432107199998</c:v>
                </c:pt>
                <c:pt idx="2762">
                  <c:v>3.4836605197099999</c:v>
                </c:pt>
                <c:pt idx="2763">
                  <c:v>3.49646809515</c:v>
                </c:pt>
                <c:pt idx="2764">
                  <c:v>3.5030659370400001</c:v>
                </c:pt>
                <c:pt idx="2765">
                  <c:v>3.5030659370400001</c:v>
                </c:pt>
                <c:pt idx="2766">
                  <c:v>3.49646809515</c:v>
                </c:pt>
                <c:pt idx="2767">
                  <c:v>3.49646809515</c:v>
                </c:pt>
                <c:pt idx="2768">
                  <c:v>3.49646809515</c:v>
                </c:pt>
                <c:pt idx="2769">
                  <c:v>3.4836605197099999</c:v>
                </c:pt>
                <c:pt idx="2770">
                  <c:v>3.4902583616</c:v>
                </c:pt>
                <c:pt idx="2771">
                  <c:v>3.49646809515</c:v>
                </c:pt>
                <c:pt idx="2772">
                  <c:v>3.5158735124799998</c:v>
                </c:pt>
                <c:pt idx="2773">
                  <c:v>3.5158735124799998</c:v>
                </c:pt>
                <c:pt idx="2774">
                  <c:v>3.5158735124799998</c:v>
                </c:pt>
                <c:pt idx="2775">
                  <c:v>3.5158735124799998</c:v>
                </c:pt>
                <c:pt idx="2776">
                  <c:v>3.5092756705900001</c:v>
                </c:pt>
                <c:pt idx="2777">
                  <c:v>3.5158735124799998</c:v>
                </c:pt>
                <c:pt idx="2778">
                  <c:v>3.5220832460299998</c:v>
                </c:pt>
                <c:pt idx="2779">
                  <c:v>3.5158735124799998</c:v>
                </c:pt>
                <c:pt idx="2780">
                  <c:v>3.5286810879199999</c:v>
                </c:pt>
                <c:pt idx="2781">
                  <c:v>3.5286810879199999</c:v>
                </c:pt>
                <c:pt idx="2782">
                  <c:v>3.5348908214699999</c:v>
                </c:pt>
                <c:pt idx="2783">
                  <c:v>3.5286810879199999</c:v>
                </c:pt>
                <c:pt idx="2784">
                  <c:v>3.5220832460299998</c:v>
                </c:pt>
                <c:pt idx="2785">
                  <c:v>3.5092756705900001</c:v>
                </c:pt>
                <c:pt idx="2786">
                  <c:v>3.5158735124799998</c:v>
                </c:pt>
                <c:pt idx="2787">
                  <c:v>3.5348908214699999</c:v>
                </c:pt>
                <c:pt idx="2788">
                  <c:v>3.5286810879199999</c:v>
                </c:pt>
                <c:pt idx="2789">
                  <c:v>3.5348908214699999</c:v>
                </c:pt>
                <c:pt idx="2790">
                  <c:v>3.54769839691</c:v>
                </c:pt>
                <c:pt idx="2791">
                  <c:v>3.5348908214699999</c:v>
                </c:pt>
                <c:pt idx="2792">
                  <c:v>3.5348908214699999</c:v>
                </c:pt>
                <c:pt idx="2793">
                  <c:v>3.5286810879199999</c:v>
                </c:pt>
                <c:pt idx="2794">
                  <c:v>3.5220832460299998</c:v>
                </c:pt>
                <c:pt idx="2795">
                  <c:v>3.5220832460299998</c:v>
                </c:pt>
                <c:pt idx="2796">
                  <c:v>3.5348908214699999</c:v>
                </c:pt>
                <c:pt idx="2797">
                  <c:v>3.54769839691</c:v>
                </c:pt>
                <c:pt idx="2798">
                  <c:v>3.54148866336</c:v>
                </c:pt>
                <c:pt idx="2799">
                  <c:v>3.54769839691</c:v>
                </c:pt>
                <c:pt idx="2800">
                  <c:v>3.54148866336</c:v>
                </c:pt>
                <c:pt idx="2801">
                  <c:v>3.5348908214699999</c:v>
                </c:pt>
                <c:pt idx="2802">
                  <c:v>3.5348908214699999</c:v>
                </c:pt>
                <c:pt idx="2803">
                  <c:v>3.5220832460299998</c:v>
                </c:pt>
                <c:pt idx="2804">
                  <c:v>3.5348908214699999</c:v>
                </c:pt>
                <c:pt idx="2805">
                  <c:v>3.54769839691</c:v>
                </c:pt>
                <c:pt idx="2806">
                  <c:v>3.5542962388000001</c:v>
                </c:pt>
                <c:pt idx="2807">
                  <c:v>3.54769839691</c:v>
                </c:pt>
                <c:pt idx="2808">
                  <c:v>3.54769839691</c:v>
                </c:pt>
                <c:pt idx="2809">
                  <c:v>3.54148866336</c:v>
                </c:pt>
                <c:pt idx="2810">
                  <c:v>3.5348908214699999</c:v>
                </c:pt>
                <c:pt idx="2811">
                  <c:v>3.5286810879199999</c:v>
                </c:pt>
                <c:pt idx="2812">
                  <c:v>3.5348908214699999</c:v>
                </c:pt>
                <c:pt idx="2813">
                  <c:v>3.54148866336</c:v>
                </c:pt>
                <c:pt idx="2814">
                  <c:v>3.5542962388000001</c:v>
                </c:pt>
                <c:pt idx="2815">
                  <c:v>3.5605059723500001</c:v>
                </c:pt>
                <c:pt idx="2816">
                  <c:v>3.5542962388000001</c:v>
                </c:pt>
                <c:pt idx="2817">
                  <c:v>3.54148866336</c:v>
                </c:pt>
                <c:pt idx="2818">
                  <c:v>3.5348908214699999</c:v>
                </c:pt>
                <c:pt idx="2819">
                  <c:v>3.5348908214699999</c:v>
                </c:pt>
                <c:pt idx="2820">
                  <c:v>3.5286810879199999</c:v>
                </c:pt>
                <c:pt idx="2821">
                  <c:v>3.54148866336</c:v>
                </c:pt>
                <c:pt idx="2822">
                  <c:v>3.5542962388000001</c:v>
                </c:pt>
                <c:pt idx="2823">
                  <c:v>3.5605059723500001</c:v>
                </c:pt>
                <c:pt idx="2824">
                  <c:v>3.5605059723500001</c:v>
                </c:pt>
                <c:pt idx="2825">
                  <c:v>3.54769839691</c:v>
                </c:pt>
                <c:pt idx="2826">
                  <c:v>3.5348908214699999</c:v>
                </c:pt>
                <c:pt idx="2827">
                  <c:v>3.5220832460299998</c:v>
                </c:pt>
                <c:pt idx="2828">
                  <c:v>3.5220832460299998</c:v>
                </c:pt>
                <c:pt idx="2829">
                  <c:v>3.5348908214699999</c:v>
                </c:pt>
                <c:pt idx="2830">
                  <c:v>3.54769839691</c:v>
                </c:pt>
                <c:pt idx="2831">
                  <c:v>3.54769839691</c:v>
                </c:pt>
                <c:pt idx="2832">
                  <c:v>3.5542962388000001</c:v>
                </c:pt>
                <c:pt idx="2833">
                  <c:v>3.54769839691</c:v>
                </c:pt>
                <c:pt idx="2834">
                  <c:v>3.54148866336</c:v>
                </c:pt>
                <c:pt idx="2835">
                  <c:v>3.5220832460299998</c:v>
                </c:pt>
                <c:pt idx="2836">
                  <c:v>3.5092756705900001</c:v>
                </c:pt>
                <c:pt idx="2837">
                  <c:v>3.5220832460299998</c:v>
                </c:pt>
                <c:pt idx="2838">
                  <c:v>3.5286810879199999</c:v>
                </c:pt>
                <c:pt idx="2839">
                  <c:v>3.54148866336</c:v>
                </c:pt>
                <c:pt idx="2840">
                  <c:v>3.5542962388000001</c:v>
                </c:pt>
                <c:pt idx="2841">
                  <c:v>3.5542962388000001</c:v>
                </c:pt>
                <c:pt idx="2842">
                  <c:v>3.54769839691</c:v>
                </c:pt>
                <c:pt idx="2843">
                  <c:v>3.5286810879199999</c:v>
                </c:pt>
                <c:pt idx="2844">
                  <c:v>3.5158735124799998</c:v>
                </c:pt>
                <c:pt idx="2845">
                  <c:v>3.5158735124799998</c:v>
                </c:pt>
                <c:pt idx="2846">
                  <c:v>3.5158735124799998</c:v>
                </c:pt>
                <c:pt idx="2847">
                  <c:v>3.5348908214699999</c:v>
                </c:pt>
                <c:pt idx="2848">
                  <c:v>3.5348908214699999</c:v>
                </c:pt>
                <c:pt idx="2849">
                  <c:v>3.54769839691</c:v>
                </c:pt>
                <c:pt idx="2850">
                  <c:v>3.54148866336</c:v>
                </c:pt>
                <c:pt idx="2851">
                  <c:v>3.5286810879199999</c:v>
                </c:pt>
                <c:pt idx="2852">
                  <c:v>3.5158735124799998</c:v>
                </c:pt>
                <c:pt idx="2853">
                  <c:v>3.5092756705900001</c:v>
                </c:pt>
                <c:pt idx="2854">
                  <c:v>3.49646809515</c:v>
                </c:pt>
                <c:pt idx="2855">
                  <c:v>3.5286810879199999</c:v>
                </c:pt>
                <c:pt idx="2856">
                  <c:v>3.5348908214699999</c:v>
                </c:pt>
                <c:pt idx="2857">
                  <c:v>3.54769839691</c:v>
                </c:pt>
                <c:pt idx="2858">
                  <c:v>3.5348908214699999</c:v>
                </c:pt>
                <c:pt idx="2859">
                  <c:v>3.5286810879199999</c:v>
                </c:pt>
                <c:pt idx="2860">
                  <c:v>3.5220832460299998</c:v>
                </c:pt>
                <c:pt idx="2861">
                  <c:v>3.5092756705900001</c:v>
                </c:pt>
                <c:pt idx="2862">
                  <c:v>3.5030659370400001</c:v>
                </c:pt>
                <c:pt idx="2863">
                  <c:v>3.5092756705900001</c:v>
                </c:pt>
                <c:pt idx="2864">
                  <c:v>3.5220832460299998</c:v>
                </c:pt>
                <c:pt idx="2865">
                  <c:v>3.54148866336</c:v>
                </c:pt>
                <c:pt idx="2866">
                  <c:v>3.54148866336</c:v>
                </c:pt>
                <c:pt idx="2867">
                  <c:v>3.54148866336</c:v>
                </c:pt>
                <c:pt idx="2868">
                  <c:v>3.5286810879199999</c:v>
                </c:pt>
                <c:pt idx="2869">
                  <c:v>3.5092756705900001</c:v>
                </c:pt>
                <c:pt idx="2870">
                  <c:v>3.5030659370400001</c:v>
                </c:pt>
                <c:pt idx="2871">
                  <c:v>3.5092756705900001</c:v>
                </c:pt>
                <c:pt idx="2872">
                  <c:v>3.5158735124799998</c:v>
                </c:pt>
                <c:pt idx="2873">
                  <c:v>3.5286810879199999</c:v>
                </c:pt>
                <c:pt idx="2874">
                  <c:v>3.54769839691</c:v>
                </c:pt>
                <c:pt idx="2875">
                  <c:v>3.54769839691</c:v>
                </c:pt>
                <c:pt idx="2876">
                  <c:v>3.5286810879199999</c:v>
                </c:pt>
                <c:pt idx="2877">
                  <c:v>3.5158735124799998</c:v>
                </c:pt>
                <c:pt idx="2878">
                  <c:v>3.5092756705900001</c:v>
                </c:pt>
                <c:pt idx="2879">
                  <c:v>3.5092756705900001</c:v>
                </c:pt>
                <c:pt idx="2880">
                  <c:v>3.5092756705900001</c:v>
                </c:pt>
                <c:pt idx="2881">
                  <c:v>3.5286810879199999</c:v>
                </c:pt>
                <c:pt idx="2882">
                  <c:v>3.5348908214699999</c:v>
                </c:pt>
                <c:pt idx="2883">
                  <c:v>3.54769839691</c:v>
                </c:pt>
                <c:pt idx="2884">
                  <c:v>3.54769839691</c:v>
                </c:pt>
                <c:pt idx="2885">
                  <c:v>3.5286810879199999</c:v>
                </c:pt>
                <c:pt idx="2886">
                  <c:v>3.5158735124799998</c:v>
                </c:pt>
                <c:pt idx="2887">
                  <c:v>3.5092756705900001</c:v>
                </c:pt>
                <c:pt idx="2888">
                  <c:v>3.5092756705900001</c:v>
                </c:pt>
                <c:pt idx="2889">
                  <c:v>3.5158735124799998</c:v>
                </c:pt>
                <c:pt idx="2890">
                  <c:v>3.5348908214699999</c:v>
                </c:pt>
                <c:pt idx="2891">
                  <c:v>3.54769839691</c:v>
                </c:pt>
                <c:pt idx="2892">
                  <c:v>3.54148866336</c:v>
                </c:pt>
                <c:pt idx="2893">
                  <c:v>3.54148866336</c:v>
                </c:pt>
                <c:pt idx="2894">
                  <c:v>3.5286810879199999</c:v>
                </c:pt>
                <c:pt idx="2895">
                  <c:v>3.5092756705900001</c:v>
                </c:pt>
                <c:pt idx="2896">
                  <c:v>3.5030659370400001</c:v>
                </c:pt>
                <c:pt idx="2897">
                  <c:v>3.5220832460299998</c:v>
                </c:pt>
                <c:pt idx="2898">
                  <c:v>3.5286810879199999</c:v>
                </c:pt>
                <c:pt idx="2899">
                  <c:v>3.54769839691</c:v>
                </c:pt>
                <c:pt idx="2900">
                  <c:v>3.54769839691</c:v>
                </c:pt>
                <c:pt idx="2901">
                  <c:v>3.54148866336</c:v>
                </c:pt>
                <c:pt idx="2902">
                  <c:v>3.5348908214699999</c:v>
                </c:pt>
                <c:pt idx="2903">
                  <c:v>3.5220832460299998</c:v>
                </c:pt>
                <c:pt idx="2904">
                  <c:v>3.5092756705900001</c:v>
                </c:pt>
                <c:pt idx="2905">
                  <c:v>3.5092756705900001</c:v>
                </c:pt>
                <c:pt idx="2906">
                  <c:v>3.5220832460299998</c:v>
                </c:pt>
                <c:pt idx="2907">
                  <c:v>3.5348908214699999</c:v>
                </c:pt>
                <c:pt idx="2908">
                  <c:v>3.5286810879199999</c:v>
                </c:pt>
                <c:pt idx="2909">
                  <c:v>3.54148866336</c:v>
                </c:pt>
                <c:pt idx="2910">
                  <c:v>3.5348908214699999</c:v>
                </c:pt>
                <c:pt idx="2911">
                  <c:v>3.5220832460299998</c:v>
                </c:pt>
                <c:pt idx="2912">
                  <c:v>3.5220832460299998</c:v>
                </c:pt>
                <c:pt idx="2913">
                  <c:v>3.5158735124799998</c:v>
                </c:pt>
                <c:pt idx="2914">
                  <c:v>3.49646809515</c:v>
                </c:pt>
                <c:pt idx="2915">
                  <c:v>3.5158735124799998</c:v>
                </c:pt>
                <c:pt idx="2916">
                  <c:v>3.5348908214699999</c:v>
                </c:pt>
                <c:pt idx="2917">
                  <c:v>3.5348908214699999</c:v>
                </c:pt>
                <c:pt idx="2918">
                  <c:v>3.5286810879199999</c:v>
                </c:pt>
                <c:pt idx="2919">
                  <c:v>3.5286810879199999</c:v>
                </c:pt>
                <c:pt idx="2920">
                  <c:v>3.5220832460299998</c:v>
                </c:pt>
                <c:pt idx="2921">
                  <c:v>3.5030659370400001</c:v>
                </c:pt>
                <c:pt idx="2922">
                  <c:v>3.5030659370400001</c:v>
                </c:pt>
                <c:pt idx="2923">
                  <c:v>3.5158735124799998</c:v>
                </c:pt>
                <c:pt idx="2924">
                  <c:v>3.5158735124799998</c:v>
                </c:pt>
                <c:pt idx="2925">
                  <c:v>3.5286810879199999</c:v>
                </c:pt>
                <c:pt idx="2926">
                  <c:v>3.5348908214699999</c:v>
                </c:pt>
                <c:pt idx="2927">
                  <c:v>3.5286810879199999</c:v>
                </c:pt>
                <c:pt idx="2928">
                  <c:v>3.5092756705900001</c:v>
                </c:pt>
                <c:pt idx="2929">
                  <c:v>3.5030659370400001</c:v>
                </c:pt>
                <c:pt idx="2930">
                  <c:v>3.5030659370400001</c:v>
                </c:pt>
                <c:pt idx="2931">
                  <c:v>3.49646809515</c:v>
                </c:pt>
                <c:pt idx="2932">
                  <c:v>3.5158735124799998</c:v>
                </c:pt>
                <c:pt idx="2933">
                  <c:v>3.5286810879199999</c:v>
                </c:pt>
                <c:pt idx="2934">
                  <c:v>3.5286810879199999</c:v>
                </c:pt>
                <c:pt idx="2935">
                  <c:v>3.5286810879199999</c:v>
                </c:pt>
                <c:pt idx="2936">
                  <c:v>3.5286810879199999</c:v>
                </c:pt>
                <c:pt idx="2937">
                  <c:v>3.5092756705900001</c:v>
                </c:pt>
                <c:pt idx="2938">
                  <c:v>3.49646809515</c:v>
                </c:pt>
                <c:pt idx="2939">
                  <c:v>3.49646809515</c:v>
                </c:pt>
                <c:pt idx="2940">
                  <c:v>3.5030659370400001</c:v>
                </c:pt>
                <c:pt idx="2941">
                  <c:v>3.5158735124799998</c:v>
                </c:pt>
                <c:pt idx="2942">
                  <c:v>3.5158735124799998</c:v>
                </c:pt>
                <c:pt idx="2943">
                  <c:v>3.5286810879199999</c:v>
                </c:pt>
                <c:pt idx="2944">
                  <c:v>3.5286810879199999</c:v>
                </c:pt>
                <c:pt idx="2945">
                  <c:v>3.5158735124799998</c:v>
                </c:pt>
                <c:pt idx="2946">
                  <c:v>3.5030659370400001</c:v>
                </c:pt>
                <c:pt idx="2947">
                  <c:v>3.49646809515</c:v>
                </c:pt>
                <c:pt idx="2948">
                  <c:v>3.49646809515</c:v>
                </c:pt>
                <c:pt idx="2949">
                  <c:v>3.5158735124799998</c:v>
                </c:pt>
                <c:pt idx="2950">
                  <c:v>3.5286810879199999</c:v>
                </c:pt>
                <c:pt idx="2951">
                  <c:v>3.5286810879199999</c:v>
                </c:pt>
                <c:pt idx="2952">
                  <c:v>3.5286810879199999</c:v>
                </c:pt>
                <c:pt idx="2953">
                  <c:v>3.5286810879199999</c:v>
                </c:pt>
                <c:pt idx="2954">
                  <c:v>3.5158735124799998</c:v>
                </c:pt>
                <c:pt idx="2955">
                  <c:v>3.5030659370400001</c:v>
                </c:pt>
                <c:pt idx="2956">
                  <c:v>3.5030659370400001</c:v>
                </c:pt>
                <c:pt idx="2957">
                  <c:v>3.5158735124799998</c:v>
                </c:pt>
                <c:pt idx="2958">
                  <c:v>3.5158735124799998</c:v>
                </c:pt>
                <c:pt idx="2959">
                  <c:v>3.5220832460299998</c:v>
                </c:pt>
                <c:pt idx="2960">
                  <c:v>3.5348908214699999</c:v>
                </c:pt>
                <c:pt idx="2961">
                  <c:v>3.5286810879199999</c:v>
                </c:pt>
                <c:pt idx="2962">
                  <c:v>3.5220832460299998</c:v>
                </c:pt>
                <c:pt idx="2963">
                  <c:v>3.5158735124799998</c:v>
                </c:pt>
                <c:pt idx="2964">
                  <c:v>3.5030659370400001</c:v>
                </c:pt>
                <c:pt idx="2965">
                  <c:v>3.5092756705900001</c:v>
                </c:pt>
                <c:pt idx="2966">
                  <c:v>3.5220832460299998</c:v>
                </c:pt>
                <c:pt idx="2967">
                  <c:v>3.5220832460299998</c:v>
                </c:pt>
                <c:pt idx="2968">
                  <c:v>3.54148866336</c:v>
                </c:pt>
                <c:pt idx="2969">
                  <c:v>3.5348908214699999</c:v>
                </c:pt>
                <c:pt idx="2970">
                  <c:v>3.5286810879199999</c:v>
                </c:pt>
                <c:pt idx="2971">
                  <c:v>3.5220832460299998</c:v>
                </c:pt>
                <c:pt idx="2972">
                  <c:v>3.5158735124799998</c:v>
                </c:pt>
                <c:pt idx="2973">
                  <c:v>3.5030659370400001</c:v>
                </c:pt>
                <c:pt idx="2974">
                  <c:v>3.5158735124799998</c:v>
                </c:pt>
                <c:pt idx="2975">
                  <c:v>3.5220832460299998</c:v>
                </c:pt>
                <c:pt idx="2976">
                  <c:v>3.5220832460299998</c:v>
                </c:pt>
                <c:pt idx="2977">
                  <c:v>3.5348908214699999</c:v>
                </c:pt>
                <c:pt idx="2978">
                  <c:v>3.54148866336</c:v>
                </c:pt>
                <c:pt idx="2979">
                  <c:v>3.5220832460299998</c:v>
                </c:pt>
                <c:pt idx="2980">
                  <c:v>3.5158735124799998</c:v>
                </c:pt>
                <c:pt idx="2981">
                  <c:v>3.5158735124799998</c:v>
                </c:pt>
                <c:pt idx="2982">
                  <c:v>3.5030659370400001</c:v>
                </c:pt>
                <c:pt idx="2983">
                  <c:v>3.5092756705900001</c:v>
                </c:pt>
                <c:pt idx="2984">
                  <c:v>3.5220832460299998</c:v>
                </c:pt>
                <c:pt idx="2985">
                  <c:v>3.5220832460299998</c:v>
                </c:pt>
                <c:pt idx="2986">
                  <c:v>3.5348908214699999</c:v>
                </c:pt>
                <c:pt idx="2987">
                  <c:v>3.5286810879199999</c:v>
                </c:pt>
                <c:pt idx="2988">
                  <c:v>3.5158735124799998</c:v>
                </c:pt>
                <c:pt idx="2989">
                  <c:v>3.5030659370400001</c:v>
                </c:pt>
                <c:pt idx="2990">
                  <c:v>3.5030659370400001</c:v>
                </c:pt>
                <c:pt idx="2991">
                  <c:v>3.5092756705900001</c:v>
                </c:pt>
                <c:pt idx="2992">
                  <c:v>3.5092756705900001</c:v>
                </c:pt>
                <c:pt idx="2993">
                  <c:v>3.5158735124799998</c:v>
                </c:pt>
                <c:pt idx="2994">
                  <c:v>3.5220832460299998</c:v>
                </c:pt>
                <c:pt idx="2995">
                  <c:v>3.5220832460299998</c:v>
                </c:pt>
                <c:pt idx="2996">
                  <c:v>3.5158735124799998</c:v>
                </c:pt>
                <c:pt idx="2997">
                  <c:v>3.5092756705900001</c:v>
                </c:pt>
                <c:pt idx="2998">
                  <c:v>3.5030659370400001</c:v>
                </c:pt>
                <c:pt idx="2999">
                  <c:v>3.5030659370400001</c:v>
                </c:pt>
                <c:pt idx="3000">
                  <c:v>3.5092756705900001</c:v>
                </c:pt>
                <c:pt idx="3001">
                  <c:v>3.5158735124799998</c:v>
                </c:pt>
                <c:pt idx="3002">
                  <c:v>3.5220832460299998</c:v>
                </c:pt>
                <c:pt idx="3003">
                  <c:v>3.5220832460299998</c:v>
                </c:pt>
                <c:pt idx="3004">
                  <c:v>3.5158735124799998</c:v>
                </c:pt>
                <c:pt idx="3005">
                  <c:v>3.5158735124799998</c:v>
                </c:pt>
                <c:pt idx="3006">
                  <c:v>3.5030659370400001</c:v>
                </c:pt>
                <c:pt idx="3007">
                  <c:v>3.49646809515</c:v>
                </c:pt>
                <c:pt idx="3008">
                  <c:v>3.49646809515</c:v>
                </c:pt>
                <c:pt idx="3009">
                  <c:v>3.5030659370400001</c:v>
                </c:pt>
                <c:pt idx="3010">
                  <c:v>3.5092756705900001</c:v>
                </c:pt>
                <c:pt idx="3011">
                  <c:v>3.5158735124799998</c:v>
                </c:pt>
                <c:pt idx="3012">
                  <c:v>3.5220832460299998</c:v>
                </c:pt>
                <c:pt idx="3013">
                  <c:v>3.5220832460299998</c:v>
                </c:pt>
                <c:pt idx="3014">
                  <c:v>3.5158735124799998</c:v>
                </c:pt>
                <c:pt idx="3015">
                  <c:v>3.5030659370400001</c:v>
                </c:pt>
                <c:pt idx="3016">
                  <c:v>3.49646809515</c:v>
                </c:pt>
                <c:pt idx="3017">
                  <c:v>3.49646809515</c:v>
                </c:pt>
                <c:pt idx="3018">
                  <c:v>3.5092756705900001</c:v>
                </c:pt>
                <c:pt idx="3019">
                  <c:v>3.5092756705900001</c:v>
                </c:pt>
                <c:pt idx="3020">
                  <c:v>3.5286810879199999</c:v>
                </c:pt>
                <c:pt idx="3021">
                  <c:v>3.5158735124799998</c:v>
                </c:pt>
                <c:pt idx="3022">
                  <c:v>3.5158735124799998</c:v>
                </c:pt>
                <c:pt idx="3023">
                  <c:v>3.5092756705900001</c:v>
                </c:pt>
                <c:pt idx="3024">
                  <c:v>3.5030659370400001</c:v>
                </c:pt>
                <c:pt idx="3025">
                  <c:v>3.5030659370400001</c:v>
                </c:pt>
                <c:pt idx="3026">
                  <c:v>3.5030659370400001</c:v>
                </c:pt>
                <c:pt idx="3027">
                  <c:v>3.5158735124799998</c:v>
                </c:pt>
                <c:pt idx="3028">
                  <c:v>3.5220832460299998</c:v>
                </c:pt>
                <c:pt idx="3029">
                  <c:v>3.5286810879199999</c:v>
                </c:pt>
                <c:pt idx="3030">
                  <c:v>3.5220832460299998</c:v>
                </c:pt>
                <c:pt idx="3031">
                  <c:v>3.5158735124799998</c:v>
                </c:pt>
                <c:pt idx="3032">
                  <c:v>3.5092756705900001</c:v>
                </c:pt>
                <c:pt idx="3033">
                  <c:v>3.5092756705900001</c:v>
                </c:pt>
                <c:pt idx="3034">
                  <c:v>3.5030659370400001</c:v>
                </c:pt>
                <c:pt idx="3035">
                  <c:v>3.5092756705900001</c:v>
                </c:pt>
                <c:pt idx="3036">
                  <c:v>3.5220832460299998</c:v>
                </c:pt>
                <c:pt idx="3037">
                  <c:v>3.5286810879199999</c:v>
                </c:pt>
                <c:pt idx="3038">
                  <c:v>3.5220832460299998</c:v>
                </c:pt>
                <c:pt idx="3039">
                  <c:v>3.5220832460299998</c:v>
                </c:pt>
                <c:pt idx="3040">
                  <c:v>3.5158735124799998</c:v>
                </c:pt>
                <c:pt idx="3041">
                  <c:v>3.5092756705900001</c:v>
                </c:pt>
                <c:pt idx="3042">
                  <c:v>3.5030659370400001</c:v>
                </c:pt>
                <c:pt idx="3043">
                  <c:v>3.5158735124799998</c:v>
                </c:pt>
                <c:pt idx="3044">
                  <c:v>3.5092756705900001</c:v>
                </c:pt>
                <c:pt idx="3045">
                  <c:v>3.5158735124799998</c:v>
                </c:pt>
                <c:pt idx="3046">
                  <c:v>3.5348908214699999</c:v>
                </c:pt>
                <c:pt idx="3047">
                  <c:v>3.5286810879199999</c:v>
                </c:pt>
                <c:pt idx="3048">
                  <c:v>3.5220832460299998</c:v>
                </c:pt>
                <c:pt idx="3049">
                  <c:v>3.5158735124799998</c:v>
                </c:pt>
                <c:pt idx="3050">
                  <c:v>3.5030659370400001</c:v>
                </c:pt>
                <c:pt idx="3051">
                  <c:v>3.5030659370400001</c:v>
                </c:pt>
                <c:pt idx="3052">
                  <c:v>3.5158735124799998</c:v>
                </c:pt>
                <c:pt idx="3053">
                  <c:v>3.5158735124799998</c:v>
                </c:pt>
                <c:pt idx="3054">
                  <c:v>3.5220832460299998</c:v>
                </c:pt>
                <c:pt idx="3055">
                  <c:v>3.5286810879199999</c:v>
                </c:pt>
                <c:pt idx="3056">
                  <c:v>3.5220832460299998</c:v>
                </c:pt>
                <c:pt idx="3057">
                  <c:v>3.5220832460299998</c:v>
                </c:pt>
                <c:pt idx="3058">
                  <c:v>3.5092756705900001</c:v>
                </c:pt>
                <c:pt idx="3059">
                  <c:v>3.5092756705900001</c:v>
                </c:pt>
                <c:pt idx="3060">
                  <c:v>3.5030659370400001</c:v>
                </c:pt>
                <c:pt idx="3061">
                  <c:v>3.5158735124799998</c:v>
                </c:pt>
                <c:pt idx="3062">
                  <c:v>3.5220832460299998</c:v>
                </c:pt>
                <c:pt idx="3063">
                  <c:v>3.5158735124799998</c:v>
                </c:pt>
                <c:pt idx="3064">
                  <c:v>3.5158735124799998</c:v>
                </c:pt>
                <c:pt idx="3065">
                  <c:v>3.5158735124799998</c:v>
                </c:pt>
                <c:pt idx="3066">
                  <c:v>3.5092756705900001</c:v>
                </c:pt>
                <c:pt idx="3067">
                  <c:v>3.5030659370400001</c:v>
                </c:pt>
                <c:pt idx="3068">
                  <c:v>3.49646809515</c:v>
                </c:pt>
                <c:pt idx="3069">
                  <c:v>3.5030659370400001</c:v>
                </c:pt>
                <c:pt idx="3070">
                  <c:v>3.5092756705900001</c:v>
                </c:pt>
                <c:pt idx="3071">
                  <c:v>3.5158735124799998</c:v>
                </c:pt>
                <c:pt idx="3072">
                  <c:v>3.5158735124799998</c:v>
                </c:pt>
                <c:pt idx="3073">
                  <c:v>3.5092756705900001</c:v>
                </c:pt>
                <c:pt idx="3074">
                  <c:v>3.5092756705900001</c:v>
                </c:pt>
                <c:pt idx="3075">
                  <c:v>3.5092756705900001</c:v>
                </c:pt>
                <c:pt idx="3076">
                  <c:v>3.49646809515</c:v>
                </c:pt>
                <c:pt idx="3077">
                  <c:v>3.4902583616</c:v>
                </c:pt>
                <c:pt idx="3078">
                  <c:v>3.5030659370400001</c:v>
                </c:pt>
                <c:pt idx="3079">
                  <c:v>3.5092756705900001</c:v>
                </c:pt>
                <c:pt idx="3080">
                  <c:v>3.5092756705900001</c:v>
                </c:pt>
                <c:pt idx="3081">
                  <c:v>3.5220832460299998</c:v>
                </c:pt>
                <c:pt idx="3082">
                  <c:v>3.5030659370400001</c:v>
                </c:pt>
                <c:pt idx="3083">
                  <c:v>3.5030659370400001</c:v>
                </c:pt>
                <c:pt idx="3084">
                  <c:v>3.5030659370400001</c:v>
                </c:pt>
                <c:pt idx="3085">
                  <c:v>3.49646809515</c:v>
                </c:pt>
                <c:pt idx="3086">
                  <c:v>3.49646809515</c:v>
                </c:pt>
                <c:pt idx="3087">
                  <c:v>3.5030659370400001</c:v>
                </c:pt>
                <c:pt idx="3088">
                  <c:v>3.5158735124799998</c:v>
                </c:pt>
                <c:pt idx="3089">
                  <c:v>3.5286810879199999</c:v>
                </c:pt>
                <c:pt idx="3090">
                  <c:v>3.5092756705900001</c:v>
                </c:pt>
                <c:pt idx="3091">
                  <c:v>3.5092756705900001</c:v>
                </c:pt>
                <c:pt idx="3092">
                  <c:v>3.5030659370400001</c:v>
                </c:pt>
                <c:pt idx="3093">
                  <c:v>3.49646809515</c:v>
                </c:pt>
                <c:pt idx="3094">
                  <c:v>3.5030659370400001</c:v>
                </c:pt>
                <c:pt idx="3095">
                  <c:v>3.5030659370400001</c:v>
                </c:pt>
                <c:pt idx="3096">
                  <c:v>3.5030659370400001</c:v>
                </c:pt>
                <c:pt idx="3097">
                  <c:v>3.5286810879199999</c:v>
                </c:pt>
                <c:pt idx="3098">
                  <c:v>3.5220832460299998</c:v>
                </c:pt>
                <c:pt idx="3099">
                  <c:v>3.5158735124799998</c:v>
                </c:pt>
                <c:pt idx="3100">
                  <c:v>3.5092756705900001</c:v>
                </c:pt>
                <c:pt idx="3101">
                  <c:v>3.49646809515</c:v>
                </c:pt>
                <c:pt idx="3102">
                  <c:v>3.5030659370400001</c:v>
                </c:pt>
                <c:pt idx="3103">
                  <c:v>3.49646809515</c:v>
                </c:pt>
                <c:pt idx="3104">
                  <c:v>3.5158735124799998</c:v>
                </c:pt>
                <c:pt idx="3105">
                  <c:v>3.5158735124799998</c:v>
                </c:pt>
                <c:pt idx="3106">
                  <c:v>3.5220832460299998</c:v>
                </c:pt>
                <c:pt idx="3107">
                  <c:v>3.5220832460299998</c:v>
                </c:pt>
                <c:pt idx="3108">
                  <c:v>3.5220832460299998</c:v>
                </c:pt>
                <c:pt idx="3109">
                  <c:v>3.5030659370400001</c:v>
                </c:pt>
                <c:pt idx="3110">
                  <c:v>3.49646809515</c:v>
                </c:pt>
                <c:pt idx="3111">
                  <c:v>3.5092756705900001</c:v>
                </c:pt>
                <c:pt idx="3112">
                  <c:v>3.5092756705900001</c:v>
                </c:pt>
                <c:pt idx="3113">
                  <c:v>3.5092756705900001</c:v>
                </c:pt>
                <c:pt idx="3114">
                  <c:v>3.5220832460299998</c:v>
                </c:pt>
                <c:pt idx="3115">
                  <c:v>3.5220832460299998</c:v>
                </c:pt>
                <c:pt idx="3116">
                  <c:v>3.5220832460299998</c:v>
                </c:pt>
                <c:pt idx="3117">
                  <c:v>3.5158735124799998</c:v>
                </c:pt>
                <c:pt idx="3118">
                  <c:v>3.5092756705900001</c:v>
                </c:pt>
                <c:pt idx="3119">
                  <c:v>3.49646809515</c:v>
                </c:pt>
                <c:pt idx="3120">
                  <c:v>3.5092756705900001</c:v>
                </c:pt>
                <c:pt idx="3121">
                  <c:v>3.5092756705900001</c:v>
                </c:pt>
                <c:pt idx="3122">
                  <c:v>3.5158735124799998</c:v>
                </c:pt>
                <c:pt idx="3123">
                  <c:v>3.5220832460299998</c:v>
                </c:pt>
                <c:pt idx="3124">
                  <c:v>3.5158735124799998</c:v>
                </c:pt>
                <c:pt idx="3125">
                  <c:v>3.5158735124799998</c:v>
                </c:pt>
                <c:pt idx="3126">
                  <c:v>3.5092756705900001</c:v>
                </c:pt>
                <c:pt idx="3127">
                  <c:v>3.5092756705900001</c:v>
                </c:pt>
                <c:pt idx="3128">
                  <c:v>3.49646809515</c:v>
                </c:pt>
                <c:pt idx="3129">
                  <c:v>3.5030659370400001</c:v>
                </c:pt>
                <c:pt idx="3130">
                  <c:v>3.5158735124799998</c:v>
                </c:pt>
                <c:pt idx="3131">
                  <c:v>3.5158735124799998</c:v>
                </c:pt>
                <c:pt idx="3132">
                  <c:v>3.5158735124799998</c:v>
                </c:pt>
                <c:pt idx="3133">
                  <c:v>3.5158735124799998</c:v>
                </c:pt>
                <c:pt idx="3134">
                  <c:v>3.5158735124799998</c:v>
                </c:pt>
                <c:pt idx="3135">
                  <c:v>3.5030659370400001</c:v>
                </c:pt>
                <c:pt idx="3136">
                  <c:v>3.49646809515</c:v>
                </c:pt>
                <c:pt idx="3137">
                  <c:v>3.5030659370400001</c:v>
                </c:pt>
                <c:pt idx="3138">
                  <c:v>3.49646809515</c:v>
                </c:pt>
                <c:pt idx="3139">
                  <c:v>3.5092756705900001</c:v>
                </c:pt>
                <c:pt idx="3140">
                  <c:v>3.5158735124799998</c:v>
                </c:pt>
                <c:pt idx="3141">
                  <c:v>3.5158735124799998</c:v>
                </c:pt>
                <c:pt idx="3142">
                  <c:v>3.5092756705900001</c:v>
                </c:pt>
                <c:pt idx="3143">
                  <c:v>3.5092756705900001</c:v>
                </c:pt>
                <c:pt idx="3144">
                  <c:v>3.5030659370400001</c:v>
                </c:pt>
                <c:pt idx="3145">
                  <c:v>3.49646809515</c:v>
                </c:pt>
                <c:pt idx="3146">
                  <c:v>3.4902583616</c:v>
                </c:pt>
                <c:pt idx="3147">
                  <c:v>3.5092756705900001</c:v>
                </c:pt>
                <c:pt idx="3148">
                  <c:v>3.5030659370400001</c:v>
                </c:pt>
                <c:pt idx="3149">
                  <c:v>3.5158735124799998</c:v>
                </c:pt>
                <c:pt idx="3150">
                  <c:v>3.5158735124799998</c:v>
                </c:pt>
                <c:pt idx="3151">
                  <c:v>3.5030659370400001</c:v>
                </c:pt>
                <c:pt idx="3152">
                  <c:v>3.49646809515</c:v>
                </c:pt>
                <c:pt idx="3153">
                  <c:v>3.5030659370400001</c:v>
                </c:pt>
                <c:pt idx="3154">
                  <c:v>3.49646809515</c:v>
                </c:pt>
                <c:pt idx="3155">
                  <c:v>3.49646809515</c:v>
                </c:pt>
                <c:pt idx="3156">
                  <c:v>3.5030659370400001</c:v>
                </c:pt>
                <c:pt idx="3157">
                  <c:v>3.5030659370400001</c:v>
                </c:pt>
                <c:pt idx="3158">
                  <c:v>3.5030659370400001</c:v>
                </c:pt>
                <c:pt idx="3159">
                  <c:v>3.5092756705900001</c:v>
                </c:pt>
                <c:pt idx="3160">
                  <c:v>3.5092756705900001</c:v>
                </c:pt>
                <c:pt idx="3161">
                  <c:v>3.49646809515</c:v>
                </c:pt>
                <c:pt idx="3162">
                  <c:v>3.49646809515</c:v>
                </c:pt>
                <c:pt idx="3163">
                  <c:v>3.49646809515</c:v>
                </c:pt>
                <c:pt idx="3164">
                  <c:v>3.5030659370400001</c:v>
                </c:pt>
                <c:pt idx="3165">
                  <c:v>3.5030659370400001</c:v>
                </c:pt>
                <c:pt idx="3166">
                  <c:v>3.5092756705900001</c:v>
                </c:pt>
                <c:pt idx="3167">
                  <c:v>3.5092756705900001</c:v>
                </c:pt>
                <c:pt idx="3168">
                  <c:v>3.5030659370400001</c:v>
                </c:pt>
                <c:pt idx="3169">
                  <c:v>3.5158735124799998</c:v>
                </c:pt>
                <c:pt idx="3170">
                  <c:v>3.49646809515</c:v>
                </c:pt>
                <c:pt idx="3171">
                  <c:v>3.49646809515</c:v>
                </c:pt>
                <c:pt idx="3172">
                  <c:v>3.5030659370400001</c:v>
                </c:pt>
                <c:pt idx="3173">
                  <c:v>3.5092756705900001</c:v>
                </c:pt>
                <c:pt idx="3174">
                  <c:v>3.5092756705900001</c:v>
                </c:pt>
                <c:pt idx="3175">
                  <c:v>3.5158735124799998</c:v>
                </c:pt>
                <c:pt idx="3176">
                  <c:v>3.5220832460299998</c:v>
                </c:pt>
                <c:pt idx="3177">
                  <c:v>3.5092756705900001</c:v>
                </c:pt>
                <c:pt idx="3178">
                  <c:v>3.5030659370400001</c:v>
                </c:pt>
                <c:pt idx="3179">
                  <c:v>3.5030659370400001</c:v>
                </c:pt>
                <c:pt idx="3180">
                  <c:v>3.5092756705900001</c:v>
                </c:pt>
                <c:pt idx="3181">
                  <c:v>3.5030659370400001</c:v>
                </c:pt>
                <c:pt idx="3182">
                  <c:v>3.5092756705900001</c:v>
                </c:pt>
                <c:pt idx="3183">
                  <c:v>3.5158735124799998</c:v>
                </c:pt>
                <c:pt idx="3184">
                  <c:v>3.5220832460299998</c:v>
                </c:pt>
                <c:pt idx="3185">
                  <c:v>3.5158735124799998</c:v>
                </c:pt>
                <c:pt idx="3186">
                  <c:v>3.5158735124799998</c:v>
                </c:pt>
                <c:pt idx="3187">
                  <c:v>3.5092756705900001</c:v>
                </c:pt>
                <c:pt idx="3188">
                  <c:v>3.5030659370400001</c:v>
                </c:pt>
                <c:pt idx="3189">
                  <c:v>3.5030659370400001</c:v>
                </c:pt>
                <c:pt idx="3190">
                  <c:v>3.5158735124799998</c:v>
                </c:pt>
                <c:pt idx="3191">
                  <c:v>3.5158735124799998</c:v>
                </c:pt>
                <c:pt idx="3192">
                  <c:v>3.5158735124799998</c:v>
                </c:pt>
                <c:pt idx="3193">
                  <c:v>3.5158735124799998</c:v>
                </c:pt>
                <c:pt idx="3194">
                  <c:v>3.5092756705900001</c:v>
                </c:pt>
                <c:pt idx="3195">
                  <c:v>3.5092756705900001</c:v>
                </c:pt>
                <c:pt idx="3196">
                  <c:v>3.5092756705900001</c:v>
                </c:pt>
                <c:pt idx="3197">
                  <c:v>3.49646809515</c:v>
                </c:pt>
                <c:pt idx="3198">
                  <c:v>3.5092756705900001</c:v>
                </c:pt>
                <c:pt idx="3199">
                  <c:v>3.5158735124799998</c:v>
                </c:pt>
                <c:pt idx="3200">
                  <c:v>3.5158735124799998</c:v>
                </c:pt>
                <c:pt idx="3201">
                  <c:v>3.5158735124799998</c:v>
                </c:pt>
                <c:pt idx="3202">
                  <c:v>3.5092756705900001</c:v>
                </c:pt>
                <c:pt idx="3203">
                  <c:v>3.5092756705900001</c:v>
                </c:pt>
                <c:pt idx="3204">
                  <c:v>3.5030659370400001</c:v>
                </c:pt>
                <c:pt idx="3205">
                  <c:v>3.5092756705900001</c:v>
                </c:pt>
                <c:pt idx="3206">
                  <c:v>3.5030659370400001</c:v>
                </c:pt>
                <c:pt idx="3207">
                  <c:v>3.49646809515</c:v>
                </c:pt>
                <c:pt idx="3208">
                  <c:v>3.5158735124799998</c:v>
                </c:pt>
                <c:pt idx="3209">
                  <c:v>3.5158735124799998</c:v>
                </c:pt>
                <c:pt idx="3210">
                  <c:v>3.5092756705900001</c:v>
                </c:pt>
                <c:pt idx="3211">
                  <c:v>3.5030659370400001</c:v>
                </c:pt>
                <c:pt idx="3212">
                  <c:v>3.5030659370400001</c:v>
                </c:pt>
                <c:pt idx="3213">
                  <c:v>3.4902583616</c:v>
                </c:pt>
                <c:pt idx="3214">
                  <c:v>3.5030659370400001</c:v>
                </c:pt>
                <c:pt idx="3215">
                  <c:v>3.49646809515</c:v>
                </c:pt>
                <c:pt idx="3216">
                  <c:v>3.5030659370400001</c:v>
                </c:pt>
                <c:pt idx="3217">
                  <c:v>3.5092756705900001</c:v>
                </c:pt>
                <c:pt idx="3218">
                  <c:v>3.5092756705900001</c:v>
                </c:pt>
                <c:pt idx="3219">
                  <c:v>3.5092756705900001</c:v>
                </c:pt>
                <c:pt idx="3220">
                  <c:v>3.49646809515</c:v>
                </c:pt>
                <c:pt idx="3221">
                  <c:v>3.5030659370400001</c:v>
                </c:pt>
                <c:pt idx="3222">
                  <c:v>3.49646809515</c:v>
                </c:pt>
                <c:pt idx="3223">
                  <c:v>3.49646809515</c:v>
                </c:pt>
                <c:pt idx="3224">
                  <c:v>3.5030659370400001</c:v>
                </c:pt>
                <c:pt idx="3225">
                  <c:v>3.49646809515</c:v>
                </c:pt>
                <c:pt idx="3226">
                  <c:v>3.5030659370400001</c:v>
                </c:pt>
                <c:pt idx="3227">
                  <c:v>3.5092756705900001</c:v>
                </c:pt>
                <c:pt idx="3228">
                  <c:v>3.49646809515</c:v>
                </c:pt>
                <c:pt idx="3229">
                  <c:v>3.5030659370400001</c:v>
                </c:pt>
                <c:pt idx="3230">
                  <c:v>3.49646809515</c:v>
                </c:pt>
                <c:pt idx="3231">
                  <c:v>3.49646809515</c:v>
                </c:pt>
                <c:pt idx="3232">
                  <c:v>3.49646809515</c:v>
                </c:pt>
                <c:pt idx="3233">
                  <c:v>3.49646809515</c:v>
                </c:pt>
                <c:pt idx="3234">
                  <c:v>3.5030659370400001</c:v>
                </c:pt>
                <c:pt idx="3235">
                  <c:v>3.5092756705900001</c:v>
                </c:pt>
                <c:pt idx="3236">
                  <c:v>3.5030659370400001</c:v>
                </c:pt>
                <c:pt idx="3237">
                  <c:v>3.5030659370400001</c:v>
                </c:pt>
                <c:pt idx="3238">
                  <c:v>3.5030659370400001</c:v>
                </c:pt>
                <c:pt idx="3239">
                  <c:v>3.49646809515</c:v>
                </c:pt>
                <c:pt idx="3240">
                  <c:v>3.49646809515</c:v>
                </c:pt>
                <c:pt idx="3241">
                  <c:v>3.5092756705900001</c:v>
                </c:pt>
                <c:pt idx="3242">
                  <c:v>3.5030659370400001</c:v>
                </c:pt>
                <c:pt idx="3243">
                  <c:v>3.5030659370400001</c:v>
                </c:pt>
                <c:pt idx="3244">
                  <c:v>3.5092756705900001</c:v>
                </c:pt>
                <c:pt idx="3245">
                  <c:v>3.49646809515</c:v>
                </c:pt>
                <c:pt idx="3246">
                  <c:v>3.49646809515</c:v>
                </c:pt>
                <c:pt idx="3247">
                  <c:v>3.5030659370400001</c:v>
                </c:pt>
                <c:pt idx="3248">
                  <c:v>3.49646809515</c:v>
                </c:pt>
                <c:pt idx="3249">
                  <c:v>3.5030659370400001</c:v>
                </c:pt>
                <c:pt idx="3250">
                  <c:v>3.5030659370400001</c:v>
                </c:pt>
                <c:pt idx="3251">
                  <c:v>3.5158735124799998</c:v>
                </c:pt>
                <c:pt idx="3252">
                  <c:v>3.5030659370400001</c:v>
                </c:pt>
                <c:pt idx="3253">
                  <c:v>3.5158735124799998</c:v>
                </c:pt>
                <c:pt idx="3254">
                  <c:v>3.5158735124799998</c:v>
                </c:pt>
                <c:pt idx="3255">
                  <c:v>3.5030659370400001</c:v>
                </c:pt>
                <c:pt idx="3256">
                  <c:v>3.5030659370400001</c:v>
                </c:pt>
                <c:pt idx="3257">
                  <c:v>3.5030659370400001</c:v>
                </c:pt>
                <c:pt idx="3258">
                  <c:v>3.5030659370400001</c:v>
                </c:pt>
                <c:pt idx="3259">
                  <c:v>3.5030659370400001</c:v>
                </c:pt>
                <c:pt idx="3260">
                  <c:v>3.5158735124799998</c:v>
                </c:pt>
                <c:pt idx="3261">
                  <c:v>3.5158735124799998</c:v>
                </c:pt>
                <c:pt idx="3262">
                  <c:v>3.5092756705900001</c:v>
                </c:pt>
                <c:pt idx="3263">
                  <c:v>3.5158735124799998</c:v>
                </c:pt>
                <c:pt idx="3264">
                  <c:v>3.5092756705900001</c:v>
                </c:pt>
                <c:pt idx="3265">
                  <c:v>3.5030659370400001</c:v>
                </c:pt>
                <c:pt idx="3266">
                  <c:v>3.5030659370400001</c:v>
                </c:pt>
                <c:pt idx="3267">
                  <c:v>3.5092756705900001</c:v>
                </c:pt>
                <c:pt idx="3268">
                  <c:v>3.5092756705900001</c:v>
                </c:pt>
                <c:pt idx="3269">
                  <c:v>3.5092756705900001</c:v>
                </c:pt>
                <c:pt idx="3270">
                  <c:v>3.5220832460299998</c:v>
                </c:pt>
                <c:pt idx="3271">
                  <c:v>3.5158735124799998</c:v>
                </c:pt>
                <c:pt idx="3272">
                  <c:v>3.5030659370400001</c:v>
                </c:pt>
                <c:pt idx="3273">
                  <c:v>3.5092756705900001</c:v>
                </c:pt>
                <c:pt idx="3274">
                  <c:v>3.5030659370400001</c:v>
                </c:pt>
                <c:pt idx="3275">
                  <c:v>3.5030659370400001</c:v>
                </c:pt>
                <c:pt idx="3276">
                  <c:v>3.5030659370400001</c:v>
                </c:pt>
                <c:pt idx="3277">
                  <c:v>3.5030659370400001</c:v>
                </c:pt>
                <c:pt idx="3278">
                  <c:v>3.5092756705900001</c:v>
                </c:pt>
                <c:pt idx="3279">
                  <c:v>3.5158735124799998</c:v>
                </c:pt>
                <c:pt idx="3280">
                  <c:v>3.5092756705900001</c:v>
                </c:pt>
                <c:pt idx="3281">
                  <c:v>3.5030659370400001</c:v>
                </c:pt>
                <c:pt idx="3282">
                  <c:v>3.5030659370400001</c:v>
                </c:pt>
                <c:pt idx="3283">
                  <c:v>3.5030659370400001</c:v>
                </c:pt>
                <c:pt idx="3284">
                  <c:v>3.5030659370400001</c:v>
                </c:pt>
                <c:pt idx="3285">
                  <c:v>3.5030659370400001</c:v>
                </c:pt>
                <c:pt idx="3286">
                  <c:v>3.5030659370400001</c:v>
                </c:pt>
                <c:pt idx="3287">
                  <c:v>3.5030659370400001</c:v>
                </c:pt>
                <c:pt idx="3288">
                  <c:v>3.5030659370400001</c:v>
                </c:pt>
                <c:pt idx="3289">
                  <c:v>3.5030659370400001</c:v>
                </c:pt>
                <c:pt idx="3290">
                  <c:v>3.49646809515</c:v>
                </c:pt>
                <c:pt idx="3291">
                  <c:v>3.49646809515</c:v>
                </c:pt>
                <c:pt idx="3292">
                  <c:v>3.49646809515</c:v>
                </c:pt>
                <c:pt idx="3293">
                  <c:v>3.5092756705900001</c:v>
                </c:pt>
                <c:pt idx="3294">
                  <c:v>3.5030659370400001</c:v>
                </c:pt>
                <c:pt idx="3295">
                  <c:v>3.5030659370400001</c:v>
                </c:pt>
                <c:pt idx="3296">
                  <c:v>3.5030659370400001</c:v>
                </c:pt>
                <c:pt idx="3297">
                  <c:v>3.49646809515</c:v>
                </c:pt>
                <c:pt idx="3298">
                  <c:v>3.4902583616</c:v>
                </c:pt>
                <c:pt idx="3299">
                  <c:v>3.49646809515</c:v>
                </c:pt>
                <c:pt idx="3300">
                  <c:v>3.4902583616</c:v>
                </c:pt>
                <c:pt idx="3301">
                  <c:v>3.4902583616</c:v>
                </c:pt>
                <c:pt idx="3302">
                  <c:v>3.5030659370400001</c:v>
                </c:pt>
                <c:pt idx="3303">
                  <c:v>3.5092756705900001</c:v>
                </c:pt>
                <c:pt idx="3304">
                  <c:v>3.49646809515</c:v>
                </c:pt>
                <c:pt idx="3305">
                  <c:v>3.5030659370400001</c:v>
                </c:pt>
                <c:pt idx="3306">
                  <c:v>3.5092756705900001</c:v>
                </c:pt>
                <c:pt idx="3307">
                  <c:v>3.49646809515</c:v>
                </c:pt>
                <c:pt idx="3308">
                  <c:v>3.49646809515</c:v>
                </c:pt>
                <c:pt idx="3309">
                  <c:v>3.49646809515</c:v>
                </c:pt>
                <c:pt idx="3310">
                  <c:v>3.4836605197099999</c:v>
                </c:pt>
                <c:pt idx="3311">
                  <c:v>3.5030659370400001</c:v>
                </c:pt>
                <c:pt idx="3312">
                  <c:v>3.5030659370400001</c:v>
                </c:pt>
                <c:pt idx="3313">
                  <c:v>3.49646809515</c:v>
                </c:pt>
                <c:pt idx="3314">
                  <c:v>3.5030659370400001</c:v>
                </c:pt>
                <c:pt idx="3315">
                  <c:v>3.5030659370400001</c:v>
                </c:pt>
                <c:pt idx="3316">
                  <c:v>3.49646809515</c:v>
                </c:pt>
                <c:pt idx="3317">
                  <c:v>3.5030659370400001</c:v>
                </c:pt>
                <c:pt idx="3318">
                  <c:v>3.5092756705900001</c:v>
                </c:pt>
                <c:pt idx="3319">
                  <c:v>3.49646809515</c:v>
                </c:pt>
                <c:pt idx="3320">
                  <c:v>3.49646809515</c:v>
                </c:pt>
                <c:pt idx="3321">
                  <c:v>3.5092756705900001</c:v>
                </c:pt>
                <c:pt idx="3322">
                  <c:v>3.5092756705900001</c:v>
                </c:pt>
                <c:pt idx="3323">
                  <c:v>3.49646809515</c:v>
                </c:pt>
                <c:pt idx="3324">
                  <c:v>3.5030659370400001</c:v>
                </c:pt>
                <c:pt idx="3325">
                  <c:v>3.5030659370400001</c:v>
                </c:pt>
                <c:pt idx="3326">
                  <c:v>3.49646809515</c:v>
                </c:pt>
                <c:pt idx="3327">
                  <c:v>3.49646809515</c:v>
                </c:pt>
                <c:pt idx="3328">
                  <c:v>3.5092756705900001</c:v>
                </c:pt>
                <c:pt idx="3329">
                  <c:v>3.5030659370400001</c:v>
                </c:pt>
                <c:pt idx="3330">
                  <c:v>3.5092756705900001</c:v>
                </c:pt>
                <c:pt idx="3331">
                  <c:v>3.5158735124799998</c:v>
                </c:pt>
                <c:pt idx="3332">
                  <c:v>3.5092756705900001</c:v>
                </c:pt>
                <c:pt idx="3333">
                  <c:v>3.49646809515</c:v>
                </c:pt>
                <c:pt idx="3334">
                  <c:v>3.5092756705900001</c:v>
                </c:pt>
                <c:pt idx="3335">
                  <c:v>3.5092756705900001</c:v>
                </c:pt>
                <c:pt idx="3336">
                  <c:v>3.5030659370400001</c:v>
                </c:pt>
                <c:pt idx="3337">
                  <c:v>3.5030659370400001</c:v>
                </c:pt>
                <c:pt idx="3338">
                  <c:v>3.5158735124799998</c:v>
                </c:pt>
                <c:pt idx="3339">
                  <c:v>3.5092756705900001</c:v>
                </c:pt>
                <c:pt idx="3340">
                  <c:v>3.5030659370400001</c:v>
                </c:pt>
                <c:pt idx="3341">
                  <c:v>3.5092756705900001</c:v>
                </c:pt>
                <c:pt idx="3342">
                  <c:v>3.49646809515</c:v>
                </c:pt>
                <c:pt idx="3343">
                  <c:v>3.5030659370400001</c:v>
                </c:pt>
                <c:pt idx="3344">
                  <c:v>3.5092756705900001</c:v>
                </c:pt>
                <c:pt idx="3345">
                  <c:v>3.5092756705900001</c:v>
                </c:pt>
                <c:pt idx="3346">
                  <c:v>3.5030659370400001</c:v>
                </c:pt>
                <c:pt idx="3347">
                  <c:v>3.5158735124799998</c:v>
                </c:pt>
                <c:pt idx="3348">
                  <c:v>3.5158735124799998</c:v>
                </c:pt>
                <c:pt idx="3349">
                  <c:v>3.5092756705900001</c:v>
                </c:pt>
                <c:pt idx="3350">
                  <c:v>3.5030659370400001</c:v>
                </c:pt>
                <c:pt idx="3351">
                  <c:v>3.5092756705900001</c:v>
                </c:pt>
                <c:pt idx="3352">
                  <c:v>3.49646809515</c:v>
                </c:pt>
                <c:pt idx="3353">
                  <c:v>3.5030659370400001</c:v>
                </c:pt>
                <c:pt idx="3354">
                  <c:v>3.5030659370400001</c:v>
                </c:pt>
                <c:pt idx="3355">
                  <c:v>3.5030659370400001</c:v>
                </c:pt>
                <c:pt idx="3356">
                  <c:v>3.5030659370400001</c:v>
                </c:pt>
                <c:pt idx="3357">
                  <c:v>3.5030659370400001</c:v>
                </c:pt>
                <c:pt idx="3358">
                  <c:v>3.49646809515</c:v>
                </c:pt>
                <c:pt idx="3359">
                  <c:v>3.4902583616</c:v>
                </c:pt>
                <c:pt idx="3360">
                  <c:v>3.4902583616</c:v>
                </c:pt>
                <c:pt idx="3361">
                  <c:v>3.4902583616</c:v>
                </c:pt>
                <c:pt idx="3362">
                  <c:v>3.49646809515</c:v>
                </c:pt>
                <c:pt idx="3363">
                  <c:v>3.5030659370400001</c:v>
                </c:pt>
                <c:pt idx="3364">
                  <c:v>3.5030659370400001</c:v>
                </c:pt>
                <c:pt idx="3365">
                  <c:v>3.49646809515</c:v>
                </c:pt>
                <c:pt idx="3366">
                  <c:v>3.5030659370400001</c:v>
                </c:pt>
                <c:pt idx="3367">
                  <c:v>3.5030659370400001</c:v>
                </c:pt>
                <c:pt idx="3368">
                  <c:v>3.49646809515</c:v>
                </c:pt>
                <c:pt idx="3369">
                  <c:v>3.4902583616</c:v>
                </c:pt>
                <c:pt idx="3370">
                  <c:v>3.49646809515</c:v>
                </c:pt>
                <c:pt idx="3371">
                  <c:v>3.49646809515</c:v>
                </c:pt>
                <c:pt idx="3372">
                  <c:v>3.49646809515</c:v>
                </c:pt>
                <c:pt idx="3373">
                  <c:v>3.49646809515</c:v>
                </c:pt>
                <c:pt idx="3374">
                  <c:v>3.49646809515</c:v>
                </c:pt>
                <c:pt idx="3375">
                  <c:v>3.49646809515</c:v>
                </c:pt>
                <c:pt idx="3376">
                  <c:v>3.49646809515</c:v>
                </c:pt>
                <c:pt idx="3377">
                  <c:v>3.49646809515</c:v>
                </c:pt>
                <c:pt idx="3378">
                  <c:v>3.49646809515</c:v>
                </c:pt>
                <c:pt idx="3379">
                  <c:v>3.4902583616</c:v>
                </c:pt>
                <c:pt idx="3380">
                  <c:v>3.5030659370400001</c:v>
                </c:pt>
                <c:pt idx="3381">
                  <c:v>3.5030659370400001</c:v>
                </c:pt>
                <c:pt idx="3382">
                  <c:v>3.49646809515</c:v>
                </c:pt>
                <c:pt idx="3383">
                  <c:v>3.49646809515</c:v>
                </c:pt>
                <c:pt idx="3384">
                  <c:v>3.49646809515</c:v>
                </c:pt>
                <c:pt idx="3385">
                  <c:v>3.4902583616</c:v>
                </c:pt>
                <c:pt idx="3386">
                  <c:v>3.49646809515</c:v>
                </c:pt>
                <c:pt idx="3387">
                  <c:v>3.49646809515</c:v>
                </c:pt>
                <c:pt idx="3388">
                  <c:v>3.49646809515</c:v>
                </c:pt>
                <c:pt idx="3389">
                  <c:v>3.49646809515</c:v>
                </c:pt>
                <c:pt idx="3390">
                  <c:v>3.5092756705900001</c:v>
                </c:pt>
                <c:pt idx="3391">
                  <c:v>3.49646809515</c:v>
                </c:pt>
                <c:pt idx="3392">
                  <c:v>3.4902583616</c:v>
                </c:pt>
                <c:pt idx="3393">
                  <c:v>3.5030659370400001</c:v>
                </c:pt>
                <c:pt idx="3394">
                  <c:v>3.49646809515</c:v>
                </c:pt>
                <c:pt idx="3395">
                  <c:v>3.5030659370400001</c:v>
                </c:pt>
                <c:pt idx="3396">
                  <c:v>3.5030659370400001</c:v>
                </c:pt>
                <c:pt idx="3397">
                  <c:v>3.5030659370400001</c:v>
                </c:pt>
                <c:pt idx="3398">
                  <c:v>3.5030659370400001</c:v>
                </c:pt>
                <c:pt idx="3399">
                  <c:v>3.5158735124799998</c:v>
                </c:pt>
                <c:pt idx="3400">
                  <c:v>3.5030659370400001</c:v>
                </c:pt>
                <c:pt idx="3401">
                  <c:v>3.49646809515</c:v>
                </c:pt>
                <c:pt idx="3402">
                  <c:v>3.5030659370400001</c:v>
                </c:pt>
                <c:pt idx="3403">
                  <c:v>3.5030659370400001</c:v>
                </c:pt>
                <c:pt idx="3404">
                  <c:v>3.5030659370400001</c:v>
                </c:pt>
                <c:pt idx="3405">
                  <c:v>3.49646809515</c:v>
                </c:pt>
                <c:pt idx="3406">
                  <c:v>3.5092756705900001</c:v>
                </c:pt>
                <c:pt idx="3407">
                  <c:v>3.5030659370400001</c:v>
                </c:pt>
                <c:pt idx="3408">
                  <c:v>3.5092756705900001</c:v>
                </c:pt>
                <c:pt idx="3409">
                  <c:v>3.5030659370400001</c:v>
                </c:pt>
                <c:pt idx="3410">
                  <c:v>3.5092756705900001</c:v>
                </c:pt>
                <c:pt idx="3411">
                  <c:v>3.5030659370400001</c:v>
                </c:pt>
                <c:pt idx="3412">
                  <c:v>3.5092756705900001</c:v>
                </c:pt>
                <c:pt idx="3413">
                  <c:v>3.5030659370400001</c:v>
                </c:pt>
                <c:pt idx="3414">
                  <c:v>3.5092756705900001</c:v>
                </c:pt>
                <c:pt idx="3415">
                  <c:v>3.5030659370400001</c:v>
                </c:pt>
                <c:pt idx="3416">
                  <c:v>3.5092756705900001</c:v>
                </c:pt>
                <c:pt idx="3417">
                  <c:v>3.5092756705900001</c:v>
                </c:pt>
                <c:pt idx="3418">
                  <c:v>3.5092756705900001</c:v>
                </c:pt>
                <c:pt idx="3419">
                  <c:v>3.5030659370400001</c:v>
                </c:pt>
                <c:pt idx="3420">
                  <c:v>3.5030659370400001</c:v>
                </c:pt>
                <c:pt idx="3421">
                  <c:v>3.49646809515</c:v>
                </c:pt>
                <c:pt idx="3422">
                  <c:v>3.5092756705900001</c:v>
                </c:pt>
                <c:pt idx="3423">
                  <c:v>3.5030659370400001</c:v>
                </c:pt>
                <c:pt idx="3424">
                  <c:v>3.5030659370400001</c:v>
                </c:pt>
                <c:pt idx="3425">
                  <c:v>3.5092756705900001</c:v>
                </c:pt>
                <c:pt idx="3426">
                  <c:v>3.5092756705900001</c:v>
                </c:pt>
                <c:pt idx="3427">
                  <c:v>3.49646809515</c:v>
                </c:pt>
                <c:pt idx="3428">
                  <c:v>3.49646809515</c:v>
                </c:pt>
                <c:pt idx="3429">
                  <c:v>3.49646809515</c:v>
                </c:pt>
                <c:pt idx="3430">
                  <c:v>3.5030659370400001</c:v>
                </c:pt>
                <c:pt idx="3431">
                  <c:v>3.5030659370400001</c:v>
                </c:pt>
                <c:pt idx="3432">
                  <c:v>3.5092756705900001</c:v>
                </c:pt>
                <c:pt idx="3433">
                  <c:v>3.5030659370400001</c:v>
                </c:pt>
                <c:pt idx="3434">
                  <c:v>3.5030659370400001</c:v>
                </c:pt>
                <c:pt idx="3435">
                  <c:v>3.49646809515</c:v>
                </c:pt>
                <c:pt idx="3436">
                  <c:v>3.49646809515</c:v>
                </c:pt>
                <c:pt idx="3437">
                  <c:v>3.4836605197099999</c:v>
                </c:pt>
                <c:pt idx="3438">
                  <c:v>3.49646809515</c:v>
                </c:pt>
                <c:pt idx="3439">
                  <c:v>3.4902583616</c:v>
                </c:pt>
                <c:pt idx="3440">
                  <c:v>3.49646809515</c:v>
                </c:pt>
                <c:pt idx="3441">
                  <c:v>3.5030659370400001</c:v>
                </c:pt>
                <c:pt idx="3442">
                  <c:v>3.5030659370400001</c:v>
                </c:pt>
                <c:pt idx="3443">
                  <c:v>3.4902583616</c:v>
                </c:pt>
                <c:pt idx="3444">
                  <c:v>3.4902583616</c:v>
                </c:pt>
                <c:pt idx="3445">
                  <c:v>3.49646809515</c:v>
                </c:pt>
                <c:pt idx="3446">
                  <c:v>3.4774507861599999</c:v>
                </c:pt>
                <c:pt idx="3447">
                  <c:v>3.4836605197099999</c:v>
                </c:pt>
                <c:pt idx="3448">
                  <c:v>3.4902583616</c:v>
                </c:pt>
                <c:pt idx="3449">
                  <c:v>3.49646809515</c:v>
                </c:pt>
                <c:pt idx="3450">
                  <c:v>3.4902583616</c:v>
                </c:pt>
                <c:pt idx="3451">
                  <c:v>3.49646809515</c:v>
                </c:pt>
                <c:pt idx="3452">
                  <c:v>3.49646809515</c:v>
                </c:pt>
                <c:pt idx="3453">
                  <c:v>3.4902583616</c:v>
                </c:pt>
                <c:pt idx="3454">
                  <c:v>3.49646809515</c:v>
                </c:pt>
                <c:pt idx="3455">
                  <c:v>3.5030659370400001</c:v>
                </c:pt>
                <c:pt idx="3456">
                  <c:v>3.49646809515</c:v>
                </c:pt>
                <c:pt idx="3457">
                  <c:v>3.49646809515</c:v>
                </c:pt>
                <c:pt idx="3458">
                  <c:v>3.5030659370400001</c:v>
                </c:pt>
                <c:pt idx="3459">
                  <c:v>3.49646809515</c:v>
                </c:pt>
                <c:pt idx="3460">
                  <c:v>3.49646809515</c:v>
                </c:pt>
                <c:pt idx="3461">
                  <c:v>3.4902583616</c:v>
                </c:pt>
                <c:pt idx="3462">
                  <c:v>3.49646809515</c:v>
                </c:pt>
                <c:pt idx="3463">
                  <c:v>3.49646809515</c:v>
                </c:pt>
                <c:pt idx="3464">
                  <c:v>3.49646809515</c:v>
                </c:pt>
                <c:pt idx="3465">
                  <c:v>3.49646809515</c:v>
                </c:pt>
                <c:pt idx="3466">
                  <c:v>3.49646809515</c:v>
                </c:pt>
                <c:pt idx="3467">
                  <c:v>3.49646809515</c:v>
                </c:pt>
                <c:pt idx="3468">
                  <c:v>3.5030659370400001</c:v>
                </c:pt>
                <c:pt idx="3469">
                  <c:v>3.49646809515</c:v>
                </c:pt>
                <c:pt idx="3470">
                  <c:v>3.4902583616</c:v>
                </c:pt>
                <c:pt idx="3471">
                  <c:v>3.49646809515</c:v>
                </c:pt>
                <c:pt idx="3472">
                  <c:v>3.5030659370400001</c:v>
                </c:pt>
                <c:pt idx="3473">
                  <c:v>3.49646809515</c:v>
                </c:pt>
                <c:pt idx="3474">
                  <c:v>3.49646809515</c:v>
                </c:pt>
                <c:pt idx="3475">
                  <c:v>3.5030659370400001</c:v>
                </c:pt>
                <c:pt idx="3476">
                  <c:v>3.49646809515</c:v>
                </c:pt>
                <c:pt idx="3477">
                  <c:v>3.5030659370400001</c:v>
                </c:pt>
                <c:pt idx="3478">
                  <c:v>3.5092756705900001</c:v>
                </c:pt>
                <c:pt idx="3479">
                  <c:v>3.49646809515</c:v>
                </c:pt>
                <c:pt idx="3480">
                  <c:v>3.49646809515</c:v>
                </c:pt>
                <c:pt idx="3481">
                  <c:v>3.5030659370400001</c:v>
                </c:pt>
                <c:pt idx="3482">
                  <c:v>3.5030659370400001</c:v>
                </c:pt>
                <c:pt idx="3483">
                  <c:v>3.5030659370400001</c:v>
                </c:pt>
                <c:pt idx="3484">
                  <c:v>3.5092756705900001</c:v>
                </c:pt>
                <c:pt idx="3485">
                  <c:v>3.5030659370400001</c:v>
                </c:pt>
                <c:pt idx="3486">
                  <c:v>3.5030659370400001</c:v>
                </c:pt>
                <c:pt idx="3487">
                  <c:v>3.5092756705900001</c:v>
                </c:pt>
                <c:pt idx="3488">
                  <c:v>3.49646809515</c:v>
                </c:pt>
                <c:pt idx="3489">
                  <c:v>3.49646809515</c:v>
                </c:pt>
                <c:pt idx="3490">
                  <c:v>3.5030659370400001</c:v>
                </c:pt>
                <c:pt idx="3491">
                  <c:v>3.5092756705900001</c:v>
                </c:pt>
                <c:pt idx="3492">
                  <c:v>3.5030659370400001</c:v>
                </c:pt>
                <c:pt idx="3493">
                  <c:v>3.5030659370400001</c:v>
                </c:pt>
                <c:pt idx="3494">
                  <c:v>3.5030659370400001</c:v>
                </c:pt>
                <c:pt idx="3495">
                  <c:v>3.5030659370400001</c:v>
                </c:pt>
                <c:pt idx="3496">
                  <c:v>3.5030659370400001</c:v>
                </c:pt>
                <c:pt idx="3497">
                  <c:v>3.5092756705900001</c:v>
                </c:pt>
                <c:pt idx="3498">
                  <c:v>3.5030659370400001</c:v>
                </c:pt>
                <c:pt idx="3499">
                  <c:v>3.49646809515</c:v>
                </c:pt>
                <c:pt idx="3500">
                  <c:v>3.49646809515</c:v>
                </c:pt>
                <c:pt idx="3501">
                  <c:v>3.5030659370400001</c:v>
                </c:pt>
                <c:pt idx="3502">
                  <c:v>3.49646809515</c:v>
                </c:pt>
                <c:pt idx="3503">
                  <c:v>3.49646809515</c:v>
                </c:pt>
                <c:pt idx="3504">
                  <c:v>3.5030659370400001</c:v>
                </c:pt>
                <c:pt idx="3505">
                  <c:v>3.49646809515</c:v>
                </c:pt>
                <c:pt idx="3506">
                  <c:v>3.49646809515</c:v>
                </c:pt>
                <c:pt idx="3507">
                  <c:v>3.5030659370400001</c:v>
                </c:pt>
                <c:pt idx="3508">
                  <c:v>3.4902583616</c:v>
                </c:pt>
                <c:pt idx="3509">
                  <c:v>3.49646809515</c:v>
                </c:pt>
                <c:pt idx="3510">
                  <c:v>3.49646809515</c:v>
                </c:pt>
                <c:pt idx="3511">
                  <c:v>3.49646809515</c:v>
                </c:pt>
                <c:pt idx="3512">
                  <c:v>3.4902583616</c:v>
                </c:pt>
                <c:pt idx="3513">
                  <c:v>3.5030659370400001</c:v>
                </c:pt>
                <c:pt idx="3514">
                  <c:v>3.49646809515</c:v>
                </c:pt>
                <c:pt idx="3515">
                  <c:v>3.4902583616</c:v>
                </c:pt>
                <c:pt idx="3516">
                  <c:v>3.4902583616</c:v>
                </c:pt>
                <c:pt idx="3517">
                  <c:v>3.49646809515</c:v>
                </c:pt>
                <c:pt idx="3518">
                  <c:v>3.4902583616</c:v>
                </c:pt>
                <c:pt idx="3519">
                  <c:v>3.49646809515</c:v>
                </c:pt>
                <c:pt idx="3520">
                  <c:v>3.5030659370400001</c:v>
                </c:pt>
                <c:pt idx="3521">
                  <c:v>3.4902583616</c:v>
                </c:pt>
                <c:pt idx="3522">
                  <c:v>3.4836605197099999</c:v>
                </c:pt>
                <c:pt idx="3523">
                  <c:v>3.4836605197099999</c:v>
                </c:pt>
                <c:pt idx="3524">
                  <c:v>3.5030659370400001</c:v>
                </c:pt>
                <c:pt idx="3525">
                  <c:v>3.4902583616</c:v>
                </c:pt>
                <c:pt idx="3526">
                  <c:v>3.4902583616</c:v>
                </c:pt>
                <c:pt idx="3527">
                  <c:v>3.49646809515</c:v>
                </c:pt>
                <c:pt idx="3528">
                  <c:v>3.49646809515</c:v>
                </c:pt>
                <c:pt idx="3529">
                  <c:v>3.4902583616</c:v>
                </c:pt>
                <c:pt idx="3530">
                  <c:v>3.4902583616</c:v>
                </c:pt>
                <c:pt idx="3531">
                  <c:v>3.4836605197099999</c:v>
                </c:pt>
                <c:pt idx="3532">
                  <c:v>3.49646809515</c:v>
                </c:pt>
                <c:pt idx="3533">
                  <c:v>3.49646809515</c:v>
                </c:pt>
                <c:pt idx="3534">
                  <c:v>3.49646809515</c:v>
                </c:pt>
                <c:pt idx="3535">
                  <c:v>3.49646809515</c:v>
                </c:pt>
                <c:pt idx="3536">
                  <c:v>3.49646809515</c:v>
                </c:pt>
                <c:pt idx="3537">
                  <c:v>3.49646809515</c:v>
                </c:pt>
                <c:pt idx="3538">
                  <c:v>3.49646809515</c:v>
                </c:pt>
                <c:pt idx="3539">
                  <c:v>3.49646809515</c:v>
                </c:pt>
                <c:pt idx="3540">
                  <c:v>3.4902583616</c:v>
                </c:pt>
                <c:pt idx="3541">
                  <c:v>3.4902583616</c:v>
                </c:pt>
                <c:pt idx="3542">
                  <c:v>3.5030659370400001</c:v>
                </c:pt>
                <c:pt idx="3543">
                  <c:v>3.49646809515</c:v>
                </c:pt>
                <c:pt idx="3544">
                  <c:v>3.5030659370400001</c:v>
                </c:pt>
                <c:pt idx="3545">
                  <c:v>3.5030659370400001</c:v>
                </c:pt>
                <c:pt idx="3546">
                  <c:v>3.49646809515</c:v>
                </c:pt>
                <c:pt idx="3547">
                  <c:v>3.5092756705900001</c:v>
                </c:pt>
                <c:pt idx="3548">
                  <c:v>3.5030659370400001</c:v>
                </c:pt>
                <c:pt idx="3549">
                  <c:v>3.5030659370400001</c:v>
                </c:pt>
                <c:pt idx="3550">
                  <c:v>3.49646809515</c:v>
                </c:pt>
                <c:pt idx="3551">
                  <c:v>3.49646809515</c:v>
                </c:pt>
                <c:pt idx="3552">
                  <c:v>3.49646809515</c:v>
                </c:pt>
                <c:pt idx="3553">
                  <c:v>3.49646809515</c:v>
                </c:pt>
                <c:pt idx="3554">
                  <c:v>3.49646809515</c:v>
                </c:pt>
                <c:pt idx="3555">
                  <c:v>3.5030659370400001</c:v>
                </c:pt>
                <c:pt idx="3556">
                  <c:v>3.5092756705900001</c:v>
                </c:pt>
                <c:pt idx="3557">
                  <c:v>3.49646809515</c:v>
                </c:pt>
                <c:pt idx="3558">
                  <c:v>3.49646809515</c:v>
                </c:pt>
                <c:pt idx="3559">
                  <c:v>3.5030659370400001</c:v>
                </c:pt>
                <c:pt idx="3560">
                  <c:v>3.49646809515</c:v>
                </c:pt>
                <c:pt idx="3561">
                  <c:v>3.5030659370400001</c:v>
                </c:pt>
                <c:pt idx="3562">
                  <c:v>3.5030659370400001</c:v>
                </c:pt>
                <c:pt idx="3563">
                  <c:v>3.5030659370400001</c:v>
                </c:pt>
                <c:pt idx="3564">
                  <c:v>3.49646809515</c:v>
                </c:pt>
                <c:pt idx="3565">
                  <c:v>3.5030659370400001</c:v>
                </c:pt>
                <c:pt idx="3566">
                  <c:v>3.5030659370400001</c:v>
                </c:pt>
                <c:pt idx="3567">
                  <c:v>3.49646809515</c:v>
                </c:pt>
                <c:pt idx="3568">
                  <c:v>3.49646809515</c:v>
                </c:pt>
                <c:pt idx="3569">
                  <c:v>3.5030659370400001</c:v>
                </c:pt>
                <c:pt idx="3570">
                  <c:v>3.49646809515</c:v>
                </c:pt>
                <c:pt idx="3571">
                  <c:v>3.5030659370400001</c:v>
                </c:pt>
                <c:pt idx="3572">
                  <c:v>3.5030659370400001</c:v>
                </c:pt>
                <c:pt idx="3573">
                  <c:v>3.4902583616</c:v>
                </c:pt>
                <c:pt idx="3574">
                  <c:v>3.49646809515</c:v>
                </c:pt>
                <c:pt idx="3575">
                  <c:v>3.49646809515</c:v>
                </c:pt>
                <c:pt idx="3576">
                  <c:v>3.49646809515</c:v>
                </c:pt>
                <c:pt idx="3577">
                  <c:v>3.4902583616</c:v>
                </c:pt>
                <c:pt idx="3578">
                  <c:v>3.49646809515</c:v>
                </c:pt>
                <c:pt idx="3579">
                  <c:v>3.49646809515</c:v>
                </c:pt>
                <c:pt idx="3580">
                  <c:v>3.4902583616</c:v>
                </c:pt>
                <c:pt idx="3581">
                  <c:v>3.5030659370400001</c:v>
                </c:pt>
                <c:pt idx="3582">
                  <c:v>3.4902583616</c:v>
                </c:pt>
                <c:pt idx="3583">
                  <c:v>3.4902583616</c:v>
                </c:pt>
                <c:pt idx="3584">
                  <c:v>3.49646809515</c:v>
                </c:pt>
                <c:pt idx="3585">
                  <c:v>3.4902583616</c:v>
                </c:pt>
                <c:pt idx="3586">
                  <c:v>3.4902583616</c:v>
                </c:pt>
                <c:pt idx="3587">
                  <c:v>3.49646809515</c:v>
                </c:pt>
                <c:pt idx="3588">
                  <c:v>3.49646809515</c:v>
                </c:pt>
                <c:pt idx="3589">
                  <c:v>3.4902583616</c:v>
                </c:pt>
                <c:pt idx="3590">
                  <c:v>3.4902583616</c:v>
                </c:pt>
                <c:pt idx="3591">
                  <c:v>3.4902583616</c:v>
                </c:pt>
                <c:pt idx="3592">
                  <c:v>3.4902583616</c:v>
                </c:pt>
                <c:pt idx="3593">
                  <c:v>3.4902583616</c:v>
                </c:pt>
                <c:pt idx="3594">
                  <c:v>3.5030659370400001</c:v>
                </c:pt>
                <c:pt idx="3595">
                  <c:v>3.49646809515</c:v>
                </c:pt>
                <c:pt idx="3596">
                  <c:v>3.4836605197099999</c:v>
                </c:pt>
                <c:pt idx="3597">
                  <c:v>3.4902583616</c:v>
                </c:pt>
                <c:pt idx="3598">
                  <c:v>3.49646809515</c:v>
                </c:pt>
                <c:pt idx="3599">
                  <c:v>3.4836605197099999</c:v>
                </c:pt>
                <c:pt idx="3600">
                  <c:v>3.4836605197099999</c:v>
                </c:pt>
                <c:pt idx="3601">
                  <c:v>3.4902583616</c:v>
                </c:pt>
                <c:pt idx="3602">
                  <c:v>3.4902583616</c:v>
                </c:pt>
                <c:pt idx="3603">
                  <c:v>3.49646809515</c:v>
                </c:pt>
                <c:pt idx="3604">
                  <c:v>3.49646809515</c:v>
                </c:pt>
                <c:pt idx="3605">
                  <c:v>3.4902583616</c:v>
                </c:pt>
                <c:pt idx="3606">
                  <c:v>3.4902583616</c:v>
                </c:pt>
                <c:pt idx="3607">
                  <c:v>3.4902583616</c:v>
                </c:pt>
                <c:pt idx="3608">
                  <c:v>3.4902583616</c:v>
                </c:pt>
                <c:pt idx="3609">
                  <c:v>3.4902583616</c:v>
                </c:pt>
                <c:pt idx="3610">
                  <c:v>3.4902583616</c:v>
                </c:pt>
                <c:pt idx="3611">
                  <c:v>3.5030659370400001</c:v>
                </c:pt>
                <c:pt idx="3612">
                  <c:v>3.49646809515</c:v>
                </c:pt>
                <c:pt idx="3613">
                  <c:v>3.5030659370400001</c:v>
                </c:pt>
                <c:pt idx="3614">
                  <c:v>3.49646809515</c:v>
                </c:pt>
                <c:pt idx="3615">
                  <c:v>3.4902583616</c:v>
                </c:pt>
                <c:pt idx="3616">
                  <c:v>3.4902583616</c:v>
                </c:pt>
                <c:pt idx="3617">
                  <c:v>3.5030659370400001</c:v>
                </c:pt>
                <c:pt idx="3618">
                  <c:v>3.49646809515</c:v>
                </c:pt>
                <c:pt idx="3619">
                  <c:v>3.4902583616</c:v>
                </c:pt>
                <c:pt idx="3620">
                  <c:v>3.49646809515</c:v>
                </c:pt>
                <c:pt idx="3621">
                  <c:v>3.5030659370400001</c:v>
                </c:pt>
                <c:pt idx="3622">
                  <c:v>3.5030659370400001</c:v>
                </c:pt>
                <c:pt idx="3623">
                  <c:v>3.49646809515</c:v>
                </c:pt>
                <c:pt idx="3624">
                  <c:v>3.49646809515</c:v>
                </c:pt>
                <c:pt idx="3625">
                  <c:v>3.5030659370400001</c:v>
                </c:pt>
                <c:pt idx="3626">
                  <c:v>3.5092756705900001</c:v>
                </c:pt>
                <c:pt idx="3627">
                  <c:v>3.49646809515</c:v>
                </c:pt>
                <c:pt idx="3628">
                  <c:v>3.49646809515</c:v>
                </c:pt>
                <c:pt idx="3629">
                  <c:v>3.5030659370400001</c:v>
                </c:pt>
                <c:pt idx="3630">
                  <c:v>3.5030659370400001</c:v>
                </c:pt>
                <c:pt idx="3631">
                  <c:v>3.49646809515</c:v>
                </c:pt>
                <c:pt idx="3632">
                  <c:v>3.5030659370400001</c:v>
                </c:pt>
                <c:pt idx="3633">
                  <c:v>3.5092756705900001</c:v>
                </c:pt>
                <c:pt idx="3634">
                  <c:v>3.4902583616</c:v>
                </c:pt>
                <c:pt idx="3635">
                  <c:v>3.49646809515</c:v>
                </c:pt>
                <c:pt idx="3636">
                  <c:v>3.5092756705900001</c:v>
                </c:pt>
                <c:pt idx="3637">
                  <c:v>3.49646809515</c:v>
                </c:pt>
                <c:pt idx="3638">
                  <c:v>3.5030659370400001</c:v>
                </c:pt>
                <c:pt idx="3639">
                  <c:v>3.49646809515</c:v>
                </c:pt>
                <c:pt idx="3640">
                  <c:v>3.5030659370400001</c:v>
                </c:pt>
                <c:pt idx="3641">
                  <c:v>3.5030659370400001</c:v>
                </c:pt>
                <c:pt idx="3642">
                  <c:v>3.49646809515</c:v>
                </c:pt>
                <c:pt idx="3643">
                  <c:v>3.49646809515</c:v>
                </c:pt>
                <c:pt idx="3644">
                  <c:v>3.49646809515</c:v>
                </c:pt>
                <c:pt idx="3645">
                  <c:v>3.49646809515</c:v>
                </c:pt>
                <c:pt idx="3646">
                  <c:v>3.5030659370400001</c:v>
                </c:pt>
                <c:pt idx="3647">
                  <c:v>3.5030659370400001</c:v>
                </c:pt>
                <c:pt idx="3648">
                  <c:v>3.4902583616</c:v>
                </c:pt>
                <c:pt idx="3649">
                  <c:v>3.5030659370400001</c:v>
                </c:pt>
                <c:pt idx="3650">
                  <c:v>3.49646809515</c:v>
                </c:pt>
                <c:pt idx="3651">
                  <c:v>3.49646809515</c:v>
                </c:pt>
                <c:pt idx="3652">
                  <c:v>3.49646809515</c:v>
                </c:pt>
                <c:pt idx="3653">
                  <c:v>3.5030659370400001</c:v>
                </c:pt>
                <c:pt idx="3654">
                  <c:v>3.49646809515</c:v>
                </c:pt>
                <c:pt idx="3655">
                  <c:v>3.4902583616</c:v>
                </c:pt>
                <c:pt idx="3656">
                  <c:v>3.4902583616</c:v>
                </c:pt>
                <c:pt idx="3657">
                  <c:v>3.49646809515</c:v>
                </c:pt>
                <c:pt idx="3658">
                  <c:v>3.4902583616</c:v>
                </c:pt>
                <c:pt idx="3659">
                  <c:v>3.49646809515</c:v>
                </c:pt>
                <c:pt idx="3660">
                  <c:v>3.4902583616</c:v>
                </c:pt>
                <c:pt idx="3661">
                  <c:v>3.4902583616</c:v>
                </c:pt>
                <c:pt idx="3662">
                  <c:v>3.49646809515</c:v>
                </c:pt>
                <c:pt idx="3663">
                  <c:v>3.49646809515</c:v>
                </c:pt>
                <c:pt idx="3664">
                  <c:v>3.4836605197099999</c:v>
                </c:pt>
                <c:pt idx="3665">
                  <c:v>3.4902583616</c:v>
                </c:pt>
                <c:pt idx="3666">
                  <c:v>3.4902583616</c:v>
                </c:pt>
                <c:pt idx="3667">
                  <c:v>3.4902583616</c:v>
                </c:pt>
                <c:pt idx="3668">
                  <c:v>3.49646809515</c:v>
                </c:pt>
                <c:pt idx="3669">
                  <c:v>3.4902583616</c:v>
                </c:pt>
                <c:pt idx="3670">
                  <c:v>3.4902583616</c:v>
                </c:pt>
                <c:pt idx="3671">
                  <c:v>3.4902583616</c:v>
                </c:pt>
                <c:pt idx="3672">
                  <c:v>3.49646809515</c:v>
                </c:pt>
                <c:pt idx="3673">
                  <c:v>3.4836605197099999</c:v>
                </c:pt>
                <c:pt idx="3674">
                  <c:v>3.49646809515</c:v>
                </c:pt>
                <c:pt idx="3675">
                  <c:v>3.49646809515</c:v>
                </c:pt>
                <c:pt idx="3676">
                  <c:v>3.4902583616</c:v>
                </c:pt>
                <c:pt idx="3677">
                  <c:v>3.4902583616</c:v>
                </c:pt>
                <c:pt idx="3678">
                  <c:v>3.4902583616</c:v>
                </c:pt>
                <c:pt idx="3679">
                  <c:v>3.4902583616</c:v>
                </c:pt>
                <c:pt idx="3680">
                  <c:v>3.4836605197099999</c:v>
                </c:pt>
                <c:pt idx="3681">
                  <c:v>3.4902583616</c:v>
                </c:pt>
                <c:pt idx="3682">
                  <c:v>3.49646809515</c:v>
                </c:pt>
                <c:pt idx="3683">
                  <c:v>3.4902583616</c:v>
                </c:pt>
                <c:pt idx="3684">
                  <c:v>3.4902583616</c:v>
                </c:pt>
                <c:pt idx="3685">
                  <c:v>3.49646809515</c:v>
                </c:pt>
                <c:pt idx="3686">
                  <c:v>3.49646809515</c:v>
                </c:pt>
                <c:pt idx="3687">
                  <c:v>3.4902583616</c:v>
                </c:pt>
                <c:pt idx="3688">
                  <c:v>3.4902583616</c:v>
                </c:pt>
                <c:pt idx="3689">
                  <c:v>3.49646809515</c:v>
                </c:pt>
                <c:pt idx="3690">
                  <c:v>3.4902583616</c:v>
                </c:pt>
                <c:pt idx="3691">
                  <c:v>3.49646809515</c:v>
                </c:pt>
                <c:pt idx="3692">
                  <c:v>3.5030659370400001</c:v>
                </c:pt>
                <c:pt idx="3693">
                  <c:v>3.4902583616</c:v>
                </c:pt>
                <c:pt idx="3694">
                  <c:v>3.4902583616</c:v>
                </c:pt>
                <c:pt idx="3695">
                  <c:v>3.5030659370400001</c:v>
                </c:pt>
                <c:pt idx="3696">
                  <c:v>3.49646809515</c:v>
                </c:pt>
                <c:pt idx="3697">
                  <c:v>3.49646809515</c:v>
                </c:pt>
                <c:pt idx="3698">
                  <c:v>3.5030659370400001</c:v>
                </c:pt>
                <c:pt idx="3699">
                  <c:v>3.49646809515</c:v>
                </c:pt>
                <c:pt idx="3700">
                  <c:v>3.49646809515</c:v>
                </c:pt>
                <c:pt idx="3701">
                  <c:v>3.49646809515</c:v>
                </c:pt>
                <c:pt idx="3702">
                  <c:v>3.49646809515</c:v>
                </c:pt>
                <c:pt idx="3703">
                  <c:v>3.4902583616</c:v>
                </c:pt>
                <c:pt idx="3704">
                  <c:v>3.4902583616</c:v>
                </c:pt>
                <c:pt idx="3705">
                  <c:v>3.5092756705900001</c:v>
                </c:pt>
                <c:pt idx="3706">
                  <c:v>3.5030659370400001</c:v>
                </c:pt>
                <c:pt idx="3707">
                  <c:v>3.49646809515</c:v>
                </c:pt>
                <c:pt idx="3708">
                  <c:v>3.49646809515</c:v>
                </c:pt>
                <c:pt idx="3709">
                  <c:v>3.5030659370400001</c:v>
                </c:pt>
                <c:pt idx="3710">
                  <c:v>3.49646809515</c:v>
                </c:pt>
                <c:pt idx="3711">
                  <c:v>3.49646809515</c:v>
                </c:pt>
                <c:pt idx="3712">
                  <c:v>3.5030659370400001</c:v>
                </c:pt>
                <c:pt idx="3713">
                  <c:v>3.49646809515</c:v>
                </c:pt>
                <c:pt idx="3714">
                  <c:v>3.49646809515</c:v>
                </c:pt>
                <c:pt idx="3715">
                  <c:v>3.5030659370400001</c:v>
                </c:pt>
                <c:pt idx="3716">
                  <c:v>3.49646809515</c:v>
                </c:pt>
                <c:pt idx="3717">
                  <c:v>3.5030659370400001</c:v>
                </c:pt>
                <c:pt idx="3718">
                  <c:v>3.5030659370400001</c:v>
                </c:pt>
                <c:pt idx="3719">
                  <c:v>3.49646809515</c:v>
                </c:pt>
                <c:pt idx="3720">
                  <c:v>3.49646809515</c:v>
                </c:pt>
                <c:pt idx="3721">
                  <c:v>3.49646809515</c:v>
                </c:pt>
                <c:pt idx="3722">
                  <c:v>3.4902583616</c:v>
                </c:pt>
                <c:pt idx="3723">
                  <c:v>3.49646809515</c:v>
                </c:pt>
                <c:pt idx="3724">
                  <c:v>3.49646809515</c:v>
                </c:pt>
                <c:pt idx="3725">
                  <c:v>3.4902583616</c:v>
                </c:pt>
                <c:pt idx="3726">
                  <c:v>3.4836605197099999</c:v>
                </c:pt>
                <c:pt idx="3727">
                  <c:v>3.4902583616</c:v>
                </c:pt>
                <c:pt idx="3728">
                  <c:v>3.49646809515</c:v>
                </c:pt>
                <c:pt idx="3729">
                  <c:v>3.4902583616</c:v>
                </c:pt>
                <c:pt idx="3730">
                  <c:v>3.4902583616</c:v>
                </c:pt>
                <c:pt idx="3731">
                  <c:v>3.4902583616</c:v>
                </c:pt>
                <c:pt idx="3732">
                  <c:v>3.4902583616</c:v>
                </c:pt>
                <c:pt idx="3733">
                  <c:v>3.4902583616</c:v>
                </c:pt>
                <c:pt idx="3734">
                  <c:v>3.49646809515</c:v>
                </c:pt>
                <c:pt idx="3735">
                  <c:v>3.4836605197099999</c:v>
                </c:pt>
                <c:pt idx="3736">
                  <c:v>3.4902583616</c:v>
                </c:pt>
                <c:pt idx="3737">
                  <c:v>3.49646809515</c:v>
                </c:pt>
                <c:pt idx="3738">
                  <c:v>3.4902583616</c:v>
                </c:pt>
                <c:pt idx="3739">
                  <c:v>3.4902583616</c:v>
                </c:pt>
                <c:pt idx="3740">
                  <c:v>3.4836605197099999</c:v>
                </c:pt>
                <c:pt idx="3741">
                  <c:v>3.4836605197099999</c:v>
                </c:pt>
                <c:pt idx="3742">
                  <c:v>3.49646809515</c:v>
                </c:pt>
                <c:pt idx="3743">
                  <c:v>3.4836605197099999</c:v>
                </c:pt>
                <c:pt idx="3744">
                  <c:v>3.4774507861599999</c:v>
                </c:pt>
                <c:pt idx="3745">
                  <c:v>3.4836605197099999</c:v>
                </c:pt>
                <c:pt idx="3746">
                  <c:v>3.49646809515</c:v>
                </c:pt>
                <c:pt idx="3747">
                  <c:v>3.4902583616</c:v>
                </c:pt>
                <c:pt idx="3748">
                  <c:v>3.4836605197099999</c:v>
                </c:pt>
                <c:pt idx="3749">
                  <c:v>3.4902583616</c:v>
                </c:pt>
                <c:pt idx="3750">
                  <c:v>3.4836605197099999</c:v>
                </c:pt>
                <c:pt idx="3751">
                  <c:v>3.49646809515</c:v>
                </c:pt>
                <c:pt idx="3752">
                  <c:v>3.49646809515</c:v>
                </c:pt>
                <c:pt idx="3753">
                  <c:v>3.49646809515</c:v>
                </c:pt>
                <c:pt idx="3754">
                  <c:v>3.4902583616</c:v>
                </c:pt>
                <c:pt idx="3755">
                  <c:v>3.4902583616</c:v>
                </c:pt>
                <c:pt idx="3756">
                  <c:v>3.49646809515</c:v>
                </c:pt>
                <c:pt idx="3757">
                  <c:v>3.4902583616</c:v>
                </c:pt>
                <c:pt idx="3758">
                  <c:v>3.4836605197099999</c:v>
                </c:pt>
                <c:pt idx="3759">
                  <c:v>3.49646809515</c:v>
                </c:pt>
                <c:pt idx="3760">
                  <c:v>3.5030659370400001</c:v>
                </c:pt>
                <c:pt idx="3761">
                  <c:v>3.4902583616</c:v>
                </c:pt>
                <c:pt idx="3762">
                  <c:v>3.49646809515</c:v>
                </c:pt>
                <c:pt idx="3763">
                  <c:v>3.49646809515</c:v>
                </c:pt>
                <c:pt idx="3764">
                  <c:v>3.49646809515</c:v>
                </c:pt>
                <c:pt idx="3765">
                  <c:v>3.49646809515</c:v>
                </c:pt>
                <c:pt idx="3766">
                  <c:v>3.4902583616</c:v>
                </c:pt>
                <c:pt idx="3767">
                  <c:v>3.49646809515</c:v>
                </c:pt>
                <c:pt idx="3768">
                  <c:v>3.4902583616</c:v>
                </c:pt>
                <c:pt idx="3769">
                  <c:v>3.5030659370400001</c:v>
                </c:pt>
                <c:pt idx="3770">
                  <c:v>3.4902583616</c:v>
                </c:pt>
                <c:pt idx="3771">
                  <c:v>3.5030659370400001</c:v>
                </c:pt>
                <c:pt idx="3772">
                  <c:v>3.5030659370400001</c:v>
                </c:pt>
                <c:pt idx="3773">
                  <c:v>3.49646809515</c:v>
                </c:pt>
                <c:pt idx="3774">
                  <c:v>3.49646809515</c:v>
                </c:pt>
                <c:pt idx="3775">
                  <c:v>3.5030659370400001</c:v>
                </c:pt>
                <c:pt idx="3776">
                  <c:v>3.4836605197099999</c:v>
                </c:pt>
                <c:pt idx="3777">
                  <c:v>3.49646809515</c:v>
                </c:pt>
                <c:pt idx="3778">
                  <c:v>3.5092756705900001</c:v>
                </c:pt>
                <c:pt idx="3779">
                  <c:v>3.49646809515</c:v>
                </c:pt>
                <c:pt idx="3780">
                  <c:v>3.5030659370400001</c:v>
                </c:pt>
                <c:pt idx="3781">
                  <c:v>3.49646809515</c:v>
                </c:pt>
                <c:pt idx="3782">
                  <c:v>3.5030659370400001</c:v>
                </c:pt>
                <c:pt idx="3783">
                  <c:v>3.49646809515</c:v>
                </c:pt>
                <c:pt idx="3784">
                  <c:v>3.49646809515</c:v>
                </c:pt>
                <c:pt idx="3785">
                  <c:v>3.49646809515</c:v>
                </c:pt>
                <c:pt idx="3786">
                  <c:v>3.49646809515</c:v>
                </c:pt>
                <c:pt idx="3787">
                  <c:v>3.49646809515</c:v>
                </c:pt>
                <c:pt idx="3788">
                  <c:v>3.5092756705900001</c:v>
                </c:pt>
                <c:pt idx="3789">
                  <c:v>3.5030659370400001</c:v>
                </c:pt>
                <c:pt idx="3790">
                  <c:v>3.4902583616</c:v>
                </c:pt>
                <c:pt idx="3791">
                  <c:v>3.49646809515</c:v>
                </c:pt>
                <c:pt idx="3792">
                  <c:v>3.49646809515</c:v>
                </c:pt>
                <c:pt idx="3793">
                  <c:v>3.49646809515</c:v>
                </c:pt>
                <c:pt idx="3794">
                  <c:v>3.49646809515</c:v>
                </c:pt>
                <c:pt idx="3795">
                  <c:v>3.49646809515</c:v>
                </c:pt>
                <c:pt idx="3796">
                  <c:v>3.5030659370400001</c:v>
                </c:pt>
                <c:pt idx="3797">
                  <c:v>3.4902583616</c:v>
                </c:pt>
                <c:pt idx="3798">
                  <c:v>3.49646809515</c:v>
                </c:pt>
                <c:pt idx="3799">
                  <c:v>3.49646809515</c:v>
                </c:pt>
                <c:pt idx="3800">
                  <c:v>3.4836605197099999</c:v>
                </c:pt>
                <c:pt idx="3801">
                  <c:v>3.4902583616</c:v>
                </c:pt>
                <c:pt idx="3802">
                  <c:v>3.49646809515</c:v>
                </c:pt>
                <c:pt idx="3803">
                  <c:v>3.4902583616</c:v>
                </c:pt>
                <c:pt idx="3804">
                  <c:v>3.4836605197099999</c:v>
                </c:pt>
                <c:pt idx="3805">
                  <c:v>3.49646809515</c:v>
                </c:pt>
                <c:pt idx="3806">
                  <c:v>3.4836605197099999</c:v>
                </c:pt>
                <c:pt idx="3807">
                  <c:v>3.4902583616</c:v>
                </c:pt>
                <c:pt idx="3808">
                  <c:v>3.4902583616</c:v>
                </c:pt>
                <c:pt idx="3809">
                  <c:v>3.4774507861599999</c:v>
                </c:pt>
                <c:pt idx="3810">
                  <c:v>3.4902583616</c:v>
                </c:pt>
                <c:pt idx="3811">
                  <c:v>3.49646809515</c:v>
                </c:pt>
                <c:pt idx="3812">
                  <c:v>3.4836605197099999</c:v>
                </c:pt>
                <c:pt idx="3813">
                  <c:v>3.4902583616</c:v>
                </c:pt>
                <c:pt idx="3814">
                  <c:v>3.4774507861599999</c:v>
                </c:pt>
                <c:pt idx="3815">
                  <c:v>3.49646809515</c:v>
                </c:pt>
                <c:pt idx="3816">
                  <c:v>3.4902583616</c:v>
                </c:pt>
                <c:pt idx="3817">
                  <c:v>3.4836605197099999</c:v>
                </c:pt>
                <c:pt idx="3818">
                  <c:v>3.4902583616</c:v>
                </c:pt>
                <c:pt idx="3819">
                  <c:v>3.4902583616</c:v>
                </c:pt>
                <c:pt idx="3820">
                  <c:v>3.4836605197099999</c:v>
                </c:pt>
                <c:pt idx="3821">
                  <c:v>3.4902583616</c:v>
                </c:pt>
                <c:pt idx="3822">
                  <c:v>3.4836605197099999</c:v>
                </c:pt>
                <c:pt idx="3823">
                  <c:v>3.4902583616</c:v>
                </c:pt>
                <c:pt idx="3824">
                  <c:v>3.49646809515</c:v>
                </c:pt>
                <c:pt idx="3825">
                  <c:v>3.4836605197099999</c:v>
                </c:pt>
                <c:pt idx="3826">
                  <c:v>3.4836605197099999</c:v>
                </c:pt>
                <c:pt idx="3827">
                  <c:v>3.49646809515</c:v>
                </c:pt>
                <c:pt idx="3828">
                  <c:v>3.4902583616</c:v>
                </c:pt>
                <c:pt idx="3829">
                  <c:v>3.4902583616</c:v>
                </c:pt>
                <c:pt idx="3830">
                  <c:v>3.4902583616</c:v>
                </c:pt>
                <c:pt idx="3831">
                  <c:v>3.4902583616</c:v>
                </c:pt>
                <c:pt idx="3832">
                  <c:v>3.4836605197099999</c:v>
                </c:pt>
                <c:pt idx="3833">
                  <c:v>3.4836605197099999</c:v>
                </c:pt>
                <c:pt idx="3834">
                  <c:v>3.49646809515</c:v>
                </c:pt>
                <c:pt idx="3835">
                  <c:v>3.49646809515</c:v>
                </c:pt>
                <c:pt idx="3836">
                  <c:v>3.49646809515</c:v>
                </c:pt>
                <c:pt idx="3837">
                  <c:v>3.49646809515</c:v>
                </c:pt>
                <c:pt idx="3838">
                  <c:v>3.4902583616</c:v>
                </c:pt>
                <c:pt idx="3839">
                  <c:v>3.49646809515</c:v>
                </c:pt>
                <c:pt idx="3840">
                  <c:v>3.49646809515</c:v>
                </c:pt>
                <c:pt idx="3841">
                  <c:v>3.4902583616</c:v>
                </c:pt>
                <c:pt idx="3842">
                  <c:v>3.49646809515</c:v>
                </c:pt>
                <c:pt idx="3843">
                  <c:v>3.49646809515</c:v>
                </c:pt>
                <c:pt idx="3844">
                  <c:v>3.49646809515</c:v>
                </c:pt>
                <c:pt idx="3845">
                  <c:v>3.4902583616</c:v>
                </c:pt>
                <c:pt idx="3846">
                  <c:v>3.4902583616</c:v>
                </c:pt>
                <c:pt idx="3847">
                  <c:v>3.49646809515</c:v>
                </c:pt>
                <c:pt idx="3848">
                  <c:v>3.5092756705900001</c:v>
                </c:pt>
                <c:pt idx="3849">
                  <c:v>3.49646809515</c:v>
                </c:pt>
                <c:pt idx="3850">
                  <c:v>3.5030659370400001</c:v>
                </c:pt>
                <c:pt idx="3851">
                  <c:v>3.49646809515</c:v>
                </c:pt>
                <c:pt idx="3852">
                  <c:v>3.4836605197099999</c:v>
                </c:pt>
                <c:pt idx="3853">
                  <c:v>3.5030659370400001</c:v>
                </c:pt>
                <c:pt idx="3854">
                  <c:v>3.5030659370400001</c:v>
                </c:pt>
                <c:pt idx="3855">
                  <c:v>3.4902583616</c:v>
                </c:pt>
                <c:pt idx="3856">
                  <c:v>3.5030659370400001</c:v>
                </c:pt>
                <c:pt idx="3857">
                  <c:v>3.49646809515</c:v>
                </c:pt>
                <c:pt idx="3858">
                  <c:v>3.49646809515</c:v>
                </c:pt>
                <c:pt idx="3859">
                  <c:v>3.4902583616</c:v>
                </c:pt>
                <c:pt idx="3860">
                  <c:v>3.49646809515</c:v>
                </c:pt>
                <c:pt idx="3861">
                  <c:v>3.49646809515</c:v>
                </c:pt>
                <c:pt idx="3862">
                  <c:v>3.4902583616</c:v>
                </c:pt>
                <c:pt idx="3863">
                  <c:v>3.49646809515</c:v>
                </c:pt>
                <c:pt idx="3864">
                  <c:v>3.49646809515</c:v>
                </c:pt>
                <c:pt idx="3865">
                  <c:v>3.4902583616</c:v>
                </c:pt>
                <c:pt idx="3866">
                  <c:v>3.4902583616</c:v>
                </c:pt>
                <c:pt idx="3867">
                  <c:v>3.49646809515</c:v>
                </c:pt>
                <c:pt idx="3868">
                  <c:v>3.49646809515</c:v>
                </c:pt>
                <c:pt idx="3869">
                  <c:v>3.4902583616</c:v>
                </c:pt>
                <c:pt idx="3870">
                  <c:v>3.4902583616</c:v>
                </c:pt>
                <c:pt idx="3871">
                  <c:v>3.4902583616</c:v>
                </c:pt>
                <c:pt idx="3872">
                  <c:v>3.5030659370400001</c:v>
                </c:pt>
                <c:pt idx="3873">
                  <c:v>3.4902583616</c:v>
                </c:pt>
                <c:pt idx="3874">
                  <c:v>3.4902583616</c:v>
                </c:pt>
                <c:pt idx="3875">
                  <c:v>3.49646809515</c:v>
                </c:pt>
                <c:pt idx="3876">
                  <c:v>3.4902583616</c:v>
                </c:pt>
                <c:pt idx="3877">
                  <c:v>3.4902583616</c:v>
                </c:pt>
                <c:pt idx="3878">
                  <c:v>3.4902583616</c:v>
                </c:pt>
                <c:pt idx="3879">
                  <c:v>3.4836605197099999</c:v>
                </c:pt>
                <c:pt idx="3880">
                  <c:v>3.4902583616</c:v>
                </c:pt>
                <c:pt idx="3881">
                  <c:v>3.4902583616</c:v>
                </c:pt>
                <c:pt idx="3882">
                  <c:v>3.4902583616</c:v>
                </c:pt>
                <c:pt idx="3883">
                  <c:v>3.4902583616</c:v>
                </c:pt>
                <c:pt idx="3884">
                  <c:v>3.4902583616</c:v>
                </c:pt>
                <c:pt idx="3885">
                  <c:v>3.4902583616</c:v>
                </c:pt>
                <c:pt idx="3886">
                  <c:v>3.4902583616</c:v>
                </c:pt>
                <c:pt idx="3887">
                  <c:v>3.4836605197099999</c:v>
                </c:pt>
                <c:pt idx="3888">
                  <c:v>3.4836605197099999</c:v>
                </c:pt>
                <c:pt idx="3889">
                  <c:v>3.4836605197099999</c:v>
                </c:pt>
                <c:pt idx="3890">
                  <c:v>3.4902583616</c:v>
                </c:pt>
                <c:pt idx="3891">
                  <c:v>3.4902583616</c:v>
                </c:pt>
                <c:pt idx="3892">
                  <c:v>3.4902583616</c:v>
                </c:pt>
                <c:pt idx="3893">
                  <c:v>3.4836605197099999</c:v>
                </c:pt>
                <c:pt idx="3894">
                  <c:v>3.4902583616</c:v>
                </c:pt>
                <c:pt idx="3895">
                  <c:v>3.4836605197099999</c:v>
                </c:pt>
                <c:pt idx="3896">
                  <c:v>3.4902583616</c:v>
                </c:pt>
                <c:pt idx="3897">
                  <c:v>3.4836605197099999</c:v>
                </c:pt>
                <c:pt idx="3898">
                  <c:v>3.4774507861599999</c:v>
                </c:pt>
                <c:pt idx="3899">
                  <c:v>3.49646809515</c:v>
                </c:pt>
                <c:pt idx="3900">
                  <c:v>3.4902583616</c:v>
                </c:pt>
                <c:pt idx="3901">
                  <c:v>3.4836605197099999</c:v>
                </c:pt>
                <c:pt idx="3902">
                  <c:v>3.49646809515</c:v>
                </c:pt>
                <c:pt idx="3903">
                  <c:v>3.49646809515</c:v>
                </c:pt>
                <c:pt idx="3904">
                  <c:v>3.4902583616</c:v>
                </c:pt>
                <c:pt idx="3905">
                  <c:v>3.4836605197099999</c:v>
                </c:pt>
                <c:pt idx="3906">
                  <c:v>3.49646809515</c:v>
                </c:pt>
                <c:pt idx="3907">
                  <c:v>3.4836605197099999</c:v>
                </c:pt>
                <c:pt idx="3908">
                  <c:v>3.49646809515</c:v>
                </c:pt>
                <c:pt idx="3909">
                  <c:v>3.4902583616</c:v>
                </c:pt>
                <c:pt idx="3910">
                  <c:v>3.4836605197099999</c:v>
                </c:pt>
                <c:pt idx="3911">
                  <c:v>3.4902583616</c:v>
                </c:pt>
                <c:pt idx="3912">
                  <c:v>3.4902583616</c:v>
                </c:pt>
                <c:pt idx="3913">
                  <c:v>3.4902583616</c:v>
                </c:pt>
                <c:pt idx="3914">
                  <c:v>3.4902583616</c:v>
                </c:pt>
                <c:pt idx="3915">
                  <c:v>3.4902583616</c:v>
                </c:pt>
                <c:pt idx="3916">
                  <c:v>3.49646809515</c:v>
                </c:pt>
                <c:pt idx="3917">
                  <c:v>3.5030659370400001</c:v>
                </c:pt>
                <c:pt idx="3918">
                  <c:v>3.4902583616</c:v>
                </c:pt>
                <c:pt idx="3919">
                  <c:v>3.49646809515</c:v>
                </c:pt>
                <c:pt idx="3920">
                  <c:v>3.4902583616</c:v>
                </c:pt>
                <c:pt idx="3921">
                  <c:v>3.49646809515</c:v>
                </c:pt>
                <c:pt idx="3922">
                  <c:v>3.49646809515</c:v>
                </c:pt>
                <c:pt idx="3923">
                  <c:v>3.4902583616</c:v>
                </c:pt>
                <c:pt idx="3924">
                  <c:v>3.49646809515</c:v>
                </c:pt>
                <c:pt idx="3925">
                  <c:v>3.49646809515</c:v>
                </c:pt>
                <c:pt idx="3926">
                  <c:v>3.49646809515</c:v>
                </c:pt>
                <c:pt idx="3927">
                  <c:v>3.49646809515</c:v>
                </c:pt>
                <c:pt idx="3928">
                  <c:v>3.49646809515</c:v>
                </c:pt>
                <c:pt idx="3929">
                  <c:v>3.49646809515</c:v>
                </c:pt>
                <c:pt idx="3930">
                  <c:v>3.49646809515</c:v>
                </c:pt>
                <c:pt idx="3931">
                  <c:v>3.49646809515</c:v>
                </c:pt>
                <c:pt idx="3932">
                  <c:v>3.49646809515</c:v>
                </c:pt>
                <c:pt idx="3933">
                  <c:v>3.49646809515</c:v>
                </c:pt>
                <c:pt idx="3934">
                  <c:v>3.49646809515</c:v>
                </c:pt>
                <c:pt idx="3935">
                  <c:v>3.49646809515</c:v>
                </c:pt>
                <c:pt idx="3936">
                  <c:v>3.49646809515</c:v>
                </c:pt>
                <c:pt idx="3937">
                  <c:v>3.49646809515</c:v>
                </c:pt>
                <c:pt idx="3938">
                  <c:v>3.4902583616</c:v>
                </c:pt>
                <c:pt idx="3939">
                  <c:v>3.49646809515</c:v>
                </c:pt>
                <c:pt idx="3940">
                  <c:v>3.49646809515</c:v>
                </c:pt>
                <c:pt idx="3941">
                  <c:v>3.49646809515</c:v>
                </c:pt>
                <c:pt idx="3942">
                  <c:v>3.4902583616</c:v>
                </c:pt>
                <c:pt idx="3943">
                  <c:v>3.4836605197099999</c:v>
                </c:pt>
                <c:pt idx="3944">
                  <c:v>3.4902583616</c:v>
                </c:pt>
                <c:pt idx="3945">
                  <c:v>3.4902583616</c:v>
                </c:pt>
                <c:pt idx="3946">
                  <c:v>3.49646809515</c:v>
                </c:pt>
                <c:pt idx="3947">
                  <c:v>3.4902583616</c:v>
                </c:pt>
                <c:pt idx="3948">
                  <c:v>3.49646809515</c:v>
                </c:pt>
                <c:pt idx="3949">
                  <c:v>3.4836605197099999</c:v>
                </c:pt>
                <c:pt idx="3950">
                  <c:v>3.4902583616</c:v>
                </c:pt>
                <c:pt idx="3951">
                  <c:v>3.4902583616</c:v>
                </c:pt>
                <c:pt idx="3952">
                  <c:v>3.4836605197099999</c:v>
                </c:pt>
                <c:pt idx="3953">
                  <c:v>3.4902583616</c:v>
                </c:pt>
                <c:pt idx="3954">
                  <c:v>3.4902583616</c:v>
                </c:pt>
                <c:pt idx="3955">
                  <c:v>3.4902583616</c:v>
                </c:pt>
                <c:pt idx="3956">
                  <c:v>3.4836605197099999</c:v>
                </c:pt>
                <c:pt idx="3957">
                  <c:v>3.4902583616</c:v>
                </c:pt>
                <c:pt idx="3958">
                  <c:v>3.4836605197099999</c:v>
                </c:pt>
                <c:pt idx="3959">
                  <c:v>3.4774507861599999</c:v>
                </c:pt>
                <c:pt idx="3960">
                  <c:v>3.4836605197099999</c:v>
                </c:pt>
                <c:pt idx="3961">
                  <c:v>3.4902583616</c:v>
                </c:pt>
                <c:pt idx="3962">
                  <c:v>3.4902583616</c:v>
                </c:pt>
                <c:pt idx="3963">
                  <c:v>3.4836605197099999</c:v>
                </c:pt>
                <c:pt idx="3964">
                  <c:v>3.4836605197099999</c:v>
                </c:pt>
                <c:pt idx="3965">
                  <c:v>3.4836605197099999</c:v>
                </c:pt>
                <c:pt idx="3966">
                  <c:v>3.4836605197099999</c:v>
                </c:pt>
                <c:pt idx="3967">
                  <c:v>3.4836605197099999</c:v>
                </c:pt>
                <c:pt idx="3968">
                  <c:v>3.4902583616</c:v>
                </c:pt>
                <c:pt idx="3969">
                  <c:v>3.4836605197099999</c:v>
                </c:pt>
                <c:pt idx="3970">
                  <c:v>3.4902583616</c:v>
                </c:pt>
                <c:pt idx="3971">
                  <c:v>3.4902583616</c:v>
                </c:pt>
                <c:pt idx="3972">
                  <c:v>3.4902583616</c:v>
                </c:pt>
                <c:pt idx="3973">
                  <c:v>3.4902583616</c:v>
                </c:pt>
                <c:pt idx="3974">
                  <c:v>3.4902583616</c:v>
                </c:pt>
                <c:pt idx="3975">
                  <c:v>3.4836605197099999</c:v>
                </c:pt>
                <c:pt idx="3976">
                  <c:v>3.4836605197099999</c:v>
                </c:pt>
                <c:pt idx="3977">
                  <c:v>3.4902583616</c:v>
                </c:pt>
                <c:pt idx="3978">
                  <c:v>3.4902583616</c:v>
                </c:pt>
                <c:pt idx="3979">
                  <c:v>3.4902583616</c:v>
                </c:pt>
                <c:pt idx="3980">
                  <c:v>3.4836605197099999</c:v>
                </c:pt>
                <c:pt idx="3981">
                  <c:v>3.4902583616</c:v>
                </c:pt>
                <c:pt idx="3982">
                  <c:v>3.49646809515</c:v>
                </c:pt>
                <c:pt idx="3983">
                  <c:v>3.49646809515</c:v>
                </c:pt>
                <c:pt idx="3984">
                  <c:v>3.4902583616</c:v>
                </c:pt>
                <c:pt idx="3985">
                  <c:v>3.4902583616</c:v>
                </c:pt>
                <c:pt idx="3986">
                  <c:v>3.4836605197099999</c:v>
                </c:pt>
                <c:pt idx="3987">
                  <c:v>3.49646809515</c:v>
                </c:pt>
                <c:pt idx="3988">
                  <c:v>3.49646809515</c:v>
                </c:pt>
                <c:pt idx="3989">
                  <c:v>3.4902583616</c:v>
                </c:pt>
                <c:pt idx="3990">
                  <c:v>3.49646809515</c:v>
                </c:pt>
                <c:pt idx="3991">
                  <c:v>3.4902583616</c:v>
                </c:pt>
                <c:pt idx="3992">
                  <c:v>3.4836605197099999</c:v>
                </c:pt>
                <c:pt idx="3993">
                  <c:v>3.4902583616</c:v>
                </c:pt>
                <c:pt idx="3994">
                  <c:v>3.4836605197099999</c:v>
                </c:pt>
                <c:pt idx="3995">
                  <c:v>3.49646809515</c:v>
                </c:pt>
                <c:pt idx="3996">
                  <c:v>3.5030659370400001</c:v>
                </c:pt>
                <c:pt idx="3997">
                  <c:v>3.49646809515</c:v>
                </c:pt>
                <c:pt idx="3998">
                  <c:v>3.49646809515</c:v>
                </c:pt>
                <c:pt idx="3999">
                  <c:v>3.49646809515</c:v>
                </c:pt>
                <c:pt idx="4000">
                  <c:v>3.4902583616</c:v>
                </c:pt>
                <c:pt idx="4001">
                  <c:v>3.4902583616</c:v>
                </c:pt>
                <c:pt idx="4002">
                  <c:v>3.49646809515</c:v>
                </c:pt>
                <c:pt idx="4003">
                  <c:v>3.49646809515</c:v>
                </c:pt>
                <c:pt idx="4004">
                  <c:v>3.4902583616</c:v>
                </c:pt>
                <c:pt idx="4005">
                  <c:v>3.49646809515</c:v>
                </c:pt>
                <c:pt idx="4006">
                  <c:v>3.49646809515</c:v>
                </c:pt>
                <c:pt idx="4007">
                  <c:v>3.4902583616</c:v>
                </c:pt>
                <c:pt idx="4008">
                  <c:v>3.49646809515</c:v>
                </c:pt>
                <c:pt idx="4009">
                  <c:v>3.49646809515</c:v>
                </c:pt>
                <c:pt idx="4010">
                  <c:v>3.4902583616</c:v>
                </c:pt>
                <c:pt idx="4011">
                  <c:v>3.4902583616</c:v>
                </c:pt>
                <c:pt idx="4012">
                  <c:v>3.4902583616</c:v>
                </c:pt>
                <c:pt idx="4013">
                  <c:v>3.4902583616</c:v>
                </c:pt>
                <c:pt idx="4014">
                  <c:v>3.4902583616</c:v>
                </c:pt>
                <c:pt idx="4015">
                  <c:v>3.4902583616</c:v>
                </c:pt>
                <c:pt idx="4016">
                  <c:v>3.4902583616</c:v>
                </c:pt>
                <c:pt idx="4017">
                  <c:v>3.49646809515</c:v>
                </c:pt>
                <c:pt idx="4018">
                  <c:v>3.4902583616</c:v>
                </c:pt>
                <c:pt idx="4019">
                  <c:v>3.4902583616</c:v>
                </c:pt>
                <c:pt idx="4020">
                  <c:v>3.4902583616</c:v>
                </c:pt>
                <c:pt idx="4021">
                  <c:v>3.49646809515</c:v>
                </c:pt>
                <c:pt idx="4022">
                  <c:v>3.49646809515</c:v>
                </c:pt>
                <c:pt idx="4023">
                  <c:v>3.4902583616</c:v>
                </c:pt>
                <c:pt idx="4024">
                  <c:v>3.4902583616</c:v>
                </c:pt>
                <c:pt idx="4025">
                  <c:v>3.4902583616</c:v>
                </c:pt>
                <c:pt idx="4026">
                  <c:v>3.4774507861599999</c:v>
                </c:pt>
                <c:pt idx="4027">
                  <c:v>3.4836605197099999</c:v>
                </c:pt>
                <c:pt idx="4028">
                  <c:v>3.4902583616</c:v>
                </c:pt>
                <c:pt idx="4029">
                  <c:v>3.4902583616</c:v>
                </c:pt>
                <c:pt idx="4030">
                  <c:v>3.4902583616</c:v>
                </c:pt>
                <c:pt idx="4031">
                  <c:v>3.4902583616</c:v>
                </c:pt>
                <c:pt idx="4032">
                  <c:v>3.4902583616</c:v>
                </c:pt>
                <c:pt idx="4033">
                  <c:v>3.4836605197099999</c:v>
                </c:pt>
                <c:pt idx="4034">
                  <c:v>3.4774507861599999</c:v>
                </c:pt>
                <c:pt idx="4035">
                  <c:v>3.4836605197099999</c:v>
                </c:pt>
                <c:pt idx="4036">
                  <c:v>3.4836605197099999</c:v>
                </c:pt>
                <c:pt idx="4037">
                  <c:v>3.4836605197099999</c:v>
                </c:pt>
                <c:pt idx="4038">
                  <c:v>3.4836605197099999</c:v>
                </c:pt>
                <c:pt idx="4039">
                  <c:v>3.4836605197099999</c:v>
                </c:pt>
                <c:pt idx="4040">
                  <c:v>3.4902583616</c:v>
                </c:pt>
                <c:pt idx="4041">
                  <c:v>3.4836605197099999</c:v>
                </c:pt>
                <c:pt idx="4042">
                  <c:v>3.4836605197099999</c:v>
                </c:pt>
                <c:pt idx="4043">
                  <c:v>3.4902583616</c:v>
                </c:pt>
                <c:pt idx="4044">
                  <c:v>3.4902583616</c:v>
                </c:pt>
                <c:pt idx="4045">
                  <c:v>3.4836605197099999</c:v>
                </c:pt>
                <c:pt idx="4046">
                  <c:v>3.4902583616</c:v>
                </c:pt>
                <c:pt idx="4047">
                  <c:v>3.4836605197099999</c:v>
                </c:pt>
                <c:pt idx="4048">
                  <c:v>3.4836605197099999</c:v>
                </c:pt>
                <c:pt idx="4049">
                  <c:v>3.4836605197099999</c:v>
                </c:pt>
                <c:pt idx="4050">
                  <c:v>3.4836605197099999</c:v>
                </c:pt>
                <c:pt idx="4051">
                  <c:v>3.4836605197099999</c:v>
                </c:pt>
                <c:pt idx="4052">
                  <c:v>3.4902583616</c:v>
                </c:pt>
                <c:pt idx="4053">
                  <c:v>3.4902583616</c:v>
                </c:pt>
                <c:pt idx="4054">
                  <c:v>3.4902583616</c:v>
                </c:pt>
                <c:pt idx="4055">
                  <c:v>3.4902583616</c:v>
                </c:pt>
                <c:pt idx="4056">
                  <c:v>3.4902583616</c:v>
                </c:pt>
                <c:pt idx="4057">
                  <c:v>3.4902583616</c:v>
                </c:pt>
                <c:pt idx="4058">
                  <c:v>3.49646809515</c:v>
                </c:pt>
                <c:pt idx="4059">
                  <c:v>3.4902583616</c:v>
                </c:pt>
                <c:pt idx="4060">
                  <c:v>3.4836605197099999</c:v>
                </c:pt>
                <c:pt idx="4061">
                  <c:v>3.5030659370400001</c:v>
                </c:pt>
                <c:pt idx="4062">
                  <c:v>3.49646809515</c:v>
                </c:pt>
                <c:pt idx="4063">
                  <c:v>3.49646809515</c:v>
                </c:pt>
                <c:pt idx="4064">
                  <c:v>3.4902583616</c:v>
                </c:pt>
                <c:pt idx="4065">
                  <c:v>3.49646809515</c:v>
                </c:pt>
                <c:pt idx="4066">
                  <c:v>3.5030659370400001</c:v>
                </c:pt>
                <c:pt idx="4067">
                  <c:v>3.49646809515</c:v>
                </c:pt>
                <c:pt idx="4068">
                  <c:v>3.4836605197099999</c:v>
                </c:pt>
                <c:pt idx="4069">
                  <c:v>3.4902583616</c:v>
                </c:pt>
                <c:pt idx="4070">
                  <c:v>3.49646809515</c:v>
                </c:pt>
                <c:pt idx="4071">
                  <c:v>3.49646809515</c:v>
                </c:pt>
                <c:pt idx="4072">
                  <c:v>3.4902583616</c:v>
                </c:pt>
                <c:pt idx="4073">
                  <c:v>3.4902583616</c:v>
                </c:pt>
                <c:pt idx="4074">
                  <c:v>3.4902583616</c:v>
                </c:pt>
                <c:pt idx="4075">
                  <c:v>3.49646809515</c:v>
                </c:pt>
                <c:pt idx="4076">
                  <c:v>3.49646809515</c:v>
                </c:pt>
                <c:pt idx="4077">
                  <c:v>3.49646809515</c:v>
                </c:pt>
                <c:pt idx="4078">
                  <c:v>3.4902583616</c:v>
                </c:pt>
                <c:pt idx="4079">
                  <c:v>3.49646809515</c:v>
                </c:pt>
                <c:pt idx="4080">
                  <c:v>3.5092756705900001</c:v>
                </c:pt>
                <c:pt idx="4081">
                  <c:v>3.5030659370400001</c:v>
                </c:pt>
                <c:pt idx="4082">
                  <c:v>3.4836605197099999</c:v>
                </c:pt>
                <c:pt idx="4083">
                  <c:v>3.4902583616</c:v>
                </c:pt>
                <c:pt idx="4084">
                  <c:v>3.4902583616</c:v>
                </c:pt>
                <c:pt idx="4085">
                  <c:v>3.49646809515</c:v>
                </c:pt>
                <c:pt idx="4086">
                  <c:v>3.49646809515</c:v>
                </c:pt>
                <c:pt idx="4087">
                  <c:v>3.49646809515</c:v>
                </c:pt>
                <c:pt idx="4088">
                  <c:v>3.4902583616</c:v>
                </c:pt>
                <c:pt idx="4089">
                  <c:v>3.49646809515</c:v>
                </c:pt>
                <c:pt idx="4090">
                  <c:v>3.49646809515</c:v>
                </c:pt>
                <c:pt idx="4091">
                  <c:v>3.4902583616</c:v>
                </c:pt>
                <c:pt idx="4092">
                  <c:v>3.4836605197099999</c:v>
                </c:pt>
                <c:pt idx="4093">
                  <c:v>3.49646809515</c:v>
                </c:pt>
                <c:pt idx="4094">
                  <c:v>3.4902583616</c:v>
                </c:pt>
                <c:pt idx="4095">
                  <c:v>3.4836605197099999</c:v>
                </c:pt>
                <c:pt idx="4096">
                  <c:v>3.4902583616</c:v>
                </c:pt>
                <c:pt idx="4097">
                  <c:v>3.4902583616</c:v>
                </c:pt>
                <c:pt idx="4098">
                  <c:v>3.4836605197099999</c:v>
                </c:pt>
                <c:pt idx="4099">
                  <c:v>3.4836605197099999</c:v>
                </c:pt>
                <c:pt idx="4100">
                  <c:v>3.4836605197099999</c:v>
                </c:pt>
                <c:pt idx="4101">
                  <c:v>3.4774507861599999</c:v>
                </c:pt>
                <c:pt idx="4102">
                  <c:v>3.4902583616</c:v>
                </c:pt>
                <c:pt idx="4103">
                  <c:v>3.4902583616</c:v>
                </c:pt>
                <c:pt idx="4104">
                  <c:v>3.4836605197099999</c:v>
                </c:pt>
                <c:pt idx="4105">
                  <c:v>3.4836605197099999</c:v>
                </c:pt>
                <c:pt idx="4106">
                  <c:v>3.4902583616</c:v>
                </c:pt>
                <c:pt idx="4107">
                  <c:v>3.4836605197099999</c:v>
                </c:pt>
                <c:pt idx="4108">
                  <c:v>3.4836605197099999</c:v>
                </c:pt>
                <c:pt idx="4109">
                  <c:v>3.4836605197099999</c:v>
                </c:pt>
                <c:pt idx="4110">
                  <c:v>3.4836605197099999</c:v>
                </c:pt>
                <c:pt idx="4111">
                  <c:v>3.4836605197099999</c:v>
                </c:pt>
                <c:pt idx="4112">
                  <c:v>3.4836605197099999</c:v>
                </c:pt>
                <c:pt idx="4113">
                  <c:v>3.4836605197099999</c:v>
                </c:pt>
                <c:pt idx="4114">
                  <c:v>3.4836605197099999</c:v>
                </c:pt>
                <c:pt idx="4115">
                  <c:v>3.4902583616</c:v>
                </c:pt>
                <c:pt idx="4116">
                  <c:v>3.4836605197099999</c:v>
                </c:pt>
                <c:pt idx="4117">
                  <c:v>3.4836605197099999</c:v>
                </c:pt>
                <c:pt idx="4118">
                  <c:v>3.4836605197099999</c:v>
                </c:pt>
                <c:pt idx="4119">
                  <c:v>3.4836605197099999</c:v>
                </c:pt>
                <c:pt idx="4120">
                  <c:v>3.4902583616</c:v>
                </c:pt>
                <c:pt idx="4121">
                  <c:v>3.4836605197099999</c:v>
                </c:pt>
                <c:pt idx="4122">
                  <c:v>3.4902583616</c:v>
                </c:pt>
                <c:pt idx="4123">
                  <c:v>3.4902583616</c:v>
                </c:pt>
                <c:pt idx="4124">
                  <c:v>3.4836605197099999</c:v>
                </c:pt>
                <c:pt idx="4125">
                  <c:v>3.4836605197099999</c:v>
                </c:pt>
                <c:pt idx="4126">
                  <c:v>3.4836605197099999</c:v>
                </c:pt>
                <c:pt idx="4127">
                  <c:v>3.4902583616</c:v>
                </c:pt>
                <c:pt idx="4128">
                  <c:v>3.4836605197099999</c:v>
                </c:pt>
                <c:pt idx="4129">
                  <c:v>3.49646809515</c:v>
                </c:pt>
                <c:pt idx="4130">
                  <c:v>3.4902583616</c:v>
                </c:pt>
                <c:pt idx="4131">
                  <c:v>3.4902583616</c:v>
                </c:pt>
                <c:pt idx="4132">
                  <c:v>3.4902583616</c:v>
                </c:pt>
                <c:pt idx="4133">
                  <c:v>3.4902583616</c:v>
                </c:pt>
                <c:pt idx="4134">
                  <c:v>3.4902583616</c:v>
                </c:pt>
                <c:pt idx="4135">
                  <c:v>3.4902583616</c:v>
                </c:pt>
                <c:pt idx="4136">
                  <c:v>3.4902583616</c:v>
                </c:pt>
                <c:pt idx="4137">
                  <c:v>3.4902583616</c:v>
                </c:pt>
                <c:pt idx="4138">
                  <c:v>3.49646809515</c:v>
                </c:pt>
                <c:pt idx="4139">
                  <c:v>3.4902583616</c:v>
                </c:pt>
                <c:pt idx="4140">
                  <c:v>3.4902583616</c:v>
                </c:pt>
                <c:pt idx="4141">
                  <c:v>3.49646809515</c:v>
                </c:pt>
                <c:pt idx="4142">
                  <c:v>3.49646809515</c:v>
                </c:pt>
                <c:pt idx="4143">
                  <c:v>3.49646809515</c:v>
                </c:pt>
                <c:pt idx="4144">
                  <c:v>3.4902583616</c:v>
                </c:pt>
                <c:pt idx="4145">
                  <c:v>3.49646809515</c:v>
                </c:pt>
                <c:pt idx="4146">
                  <c:v>3.49646809515</c:v>
                </c:pt>
                <c:pt idx="4147">
                  <c:v>3.4902583616</c:v>
                </c:pt>
                <c:pt idx="4148">
                  <c:v>3.49646809515</c:v>
                </c:pt>
                <c:pt idx="4149">
                  <c:v>3.4902583616</c:v>
                </c:pt>
                <c:pt idx="4150">
                  <c:v>3.49646809515</c:v>
                </c:pt>
                <c:pt idx="4151">
                  <c:v>3.5030659370400001</c:v>
                </c:pt>
                <c:pt idx="4152">
                  <c:v>3.4902583616</c:v>
                </c:pt>
                <c:pt idx="4153">
                  <c:v>3.49646809515</c:v>
                </c:pt>
                <c:pt idx="4154">
                  <c:v>3.4902583616</c:v>
                </c:pt>
                <c:pt idx="4155">
                  <c:v>3.5030659370400001</c:v>
                </c:pt>
                <c:pt idx="4156">
                  <c:v>3.4902583616</c:v>
                </c:pt>
                <c:pt idx="4157">
                  <c:v>3.4902583616</c:v>
                </c:pt>
                <c:pt idx="4158">
                  <c:v>3.4902583616</c:v>
                </c:pt>
                <c:pt idx="4159">
                  <c:v>3.4902583616</c:v>
                </c:pt>
                <c:pt idx="4160">
                  <c:v>3.4902583616</c:v>
                </c:pt>
                <c:pt idx="4161">
                  <c:v>3.4836605197099999</c:v>
                </c:pt>
                <c:pt idx="4162">
                  <c:v>3.49646809515</c:v>
                </c:pt>
                <c:pt idx="4163">
                  <c:v>3.4836605197099999</c:v>
                </c:pt>
                <c:pt idx="4164">
                  <c:v>3.4836605197099999</c:v>
                </c:pt>
                <c:pt idx="4165">
                  <c:v>3.4902583616</c:v>
                </c:pt>
                <c:pt idx="4166">
                  <c:v>3.4836605197099999</c:v>
                </c:pt>
                <c:pt idx="4167">
                  <c:v>3.4902583616</c:v>
                </c:pt>
                <c:pt idx="4168">
                  <c:v>3.4836605197099999</c:v>
                </c:pt>
                <c:pt idx="4169">
                  <c:v>3.4836605197099999</c:v>
                </c:pt>
                <c:pt idx="4170">
                  <c:v>3.4902583616</c:v>
                </c:pt>
                <c:pt idx="4171">
                  <c:v>3.4836605197099999</c:v>
                </c:pt>
                <c:pt idx="4172">
                  <c:v>3.4836605197099999</c:v>
                </c:pt>
                <c:pt idx="4173">
                  <c:v>3.4902583616</c:v>
                </c:pt>
                <c:pt idx="4174">
                  <c:v>3.4836605197099999</c:v>
                </c:pt>
                <c:pt idx="4175">
                  <c:v>3.4774507861599999</c:v>
                </c:pt>
                <c:pt idx="4176">
                  <c:v>3.4836605197099999</c:v>
                </c:pt>
                <c:pt idx="4177">
                  <c:v>3.4902583616</c:v>
                </c:pt>
                <c:pt idx="4178">
                  <c:v>3.4836605197099999</c:v>
                </c:pt>
                <c:pt idx="4179">
                  <c:v>3.4836605197099999</c:v>
                </c:pt>
                <c:pt idx="4180">
                  <c:v>3.4836605197099999</c:v>
                </c:pt>
                <c:pt idx="4181">
                  <c:v>3.4836605197099999</c:v>
                </c:pt>
                <c:pt idx="4182">
                  <c:v>3.4836605197099999</c:v>
                </c:pt>
                <c:pt idx="4183">
                  <c:v>3.4836605197099999</c:v>
                </c:pt>
                <c:pt idx="4184">
                  <c:v>3.4774507861599999</c:v>
                </c:pt>
                <c:pt idx="4185">
                  <c:v>3.4708529442699998</c:v>
                </c:pt>
                <c:pt idx="4186">
                  <c:v>3.4836605197099999</c:v>
                </c:pt>
                <c:pt idx="4187">
                  <c:v>3.4836605197099999</c:v>
                </c:pt>
                <c:pt idx="4188">
                  <c:v>3.4774507861599999</c:v>
                </c:pt>
                <c:pt idx="4189">
                  <c:v>3.4836605197099999</c:v>
                </c:pt>
                <c:pt idx="4190">
                  <c:v>3.4836605197099999</c:v>
                </c:pt>
                <c:pt idx="4191">
                  <c:v>3.4836605197099999</c:v>
                </c:pt>
                <c:pt idx="4192">
                  <c:v>3.4902583616</c:v>
                </c:pt>
                <c:pt idx="4193">
                  <c:v>3.4836605197099999</c:v>
                </c:pt>
                <c:pt idx="4194">
                  <c:v>3.4836605197099999</c:v>
                </c:pt>
                <c:pt idx="4195">
                  <c:v>3.4836605197099999</c:v>
                </c:pt>
                <c:pt idx="4196">
                  <c:v>3.4836605197099999</c:v>
                </c:pt>
                <c:pt idx="4197">
                  <c:v>3.4902583616</c:v>
                </c:pt>
                <c:pt idx="4198">
                  <c:v>3.4836605197099999</c:v>
                </c:pt>
                <c:pt idx="4199">
                  <c:v>3.4902583616</c:v>
                </c:pt>
                <c:pt idx="4200">
                  <c:v>3.4836605197099999</c:v>
                </c:pt>
                <c:pt idx="4201">
                  <c:v>3.4836605197099999</c:v>
                </c:pt>
                <c:pt idx="4202">
                  <c:v>3.4836605197099999</c:v>
                </c:pt>
                <c:pt idx="4203">
                  <c:v>3.4774507861599999</c:v>
                </c:pt>
                <c:pt idx="4204">
                  <c:v>3.4836605197099999</c:v>
                </c:pt>
                <c:pt idx="4205">
                  <c:v>3.4836605197099999</c:v>
                </c:pt>
                <c:pt idx="4206">
                  <c:v>3.4902583616</c:v>
                </c:pt>
                <c:pt idx="4207">
                  <c:v>3.4902583616</c:v>
                </c:pt>
                <c:pt idx="4208">
                  <c:v>3.4902583616</c:v>
                </c:pt>
                <c:pt idx="4209">
                  <c:v>3.49646809515</c:v>
                </c:pt>
                <c:pt idx="4210">
                  <c:v>3.4902583616</c:v>
                </c:pt>
                <c:pt idx="4211">
                  <c:v>3.4836605197099999</c:v>
                </c:pt>
                <c:pt idx="4212">
                  <c:v>3.49646809515</c:v>
                </c:pt>
                <c:pt idx="4213">
                  <c:v>3.4902583616</c:v>
                </c:pt>
                <c:pt idx="4214">
                  <c:v>3.4902583616</c:v>
                </c:pt>
                <c:pt idx="4215">
                  <c:v>3.4902583616</c:v>
                </c:pt>
                <c:pt idx="4216">
                  <c:v>3.49646809515</c:v>
                </c:pt>
                <c:pt idx="4217">
                  <c:v>3.4902583616</c:v>
                </c:pt>
                <c:pt idx="4218">
                  <c:v>3.49646809515</c:v>
                </c:pt>
                <c:pt idx="4219">
                  <c:v>3.4902583616</c:v>
                </c:pt>
                <c:pt idx="4220">
                  <c:v>3.4902583616</c:v>
                </c:pt>
                <c:pt idx="4221">
                  <c:v>3.49646809515</c:v>
                </c:pt>
                <c:pt idx="4222">
                  <c:v>3.4836605197099999</c:v>
                </c:pt>
                <c:pt idx="4223">
                  <c:v>3.49646809515</c:v>
                </c:pt>
                <c:pt idx="4224">
                  <c:v>3.49646809515</c:v>
                </c:pt>
                <c:pt idx="4225">
                  <c:v>3.49646809515</c:v>
                </c:pt>
                <c:pt idx="4226">
                  <c:v>3.49646809515</c:v>
                </c:pt>
                <c:pt idx="4227">
                  <c:v>3.4902583616</c:v>
                </c:pt>
                <c:pt idx="4228">
                  <c:v>3.4902583616</c:v>
                </c:pt>
                <c:pt idx="4229">
                  <c:v>3.49646809515</c:v>
                </c:pt>
                <c:pt idx="4230">
                  <c:v>3.49646809515</c:v>
                </c:pt>
                <c:pt idx="4231">
                  <c:v>3.4902583616</c:v>
                </c:pt>
                <c:pt idx="4232">
                  <c:v>3.49646809515</c:v>
                </c:pt>
                <c:pt idx="4233">
                  <c:v>3.4902583616</c:v>
                </c:pt>
                <c:pt idx="4234">
                  <c:v>3.49646809515</c:v>
                </c:pt>
                <c:pt idx="4235">
                  <c:v>3.4902583616</c:v>
                </c:pt>
                <c:pt idx="4236">
                  <c:v>3.4836605197099999</c:v>
                </c:pt>
                <c:pt idx="4237">
                  <c:v>3.4836605197099999</c:v>
                </c:pt>
                <c:pt idx="4238">
                  <c:v>3.4836605197099999</c:v>
                </c:pt>
                <c:pt idx="4239">
                  <c:v>3.4836605197099999</c:v>
                </c:pt>
                <c:pt idx="4240">
                  <c:v>3.4902583616</c:v>
                </c:pt>
                <c:pt idx="4241">
                  <c:v>3.4836605197099999</c:v>
                </c:pt>
                <c:pt idx="4242">
                  <c:v>3.49646809515</c:v>
                </c:pt>
                <c:pt idx="4243">
                  <c:v>3.4902583616</c:v>
                </c:pt>
                <c:pt idx="4244">
                  <c:v>3.4836605197099999</c:v>
                </c:pt>
                <c:pt idx="4245">
                  <c:v>3.4836605197099999</c:v>
                </c:pt>
                <c:pt idx="4246">
                  <c:v>3.4836605197099999</c:v>
                </c:pt>
                <c:pt idx="4247">
                  <c:v>3.4836605197099999</c:v>
                </c:pt>
                <c:pt idx="4248">
                  <c:v>3.4836605197099999</c:v>
                </c:pt>
                <c:pt idx="4249">
                  <c:v>3.4774507861599999</c:v>
                </c:pt>
                <c:pt idx="4250">
                  <c:v>3.4836605197099999</c:v>
                </c:pt>
                <c:pt idx="4251">
                  <c:v>3.4836605197099999</c:v>
                </c:pt>
                <c:pt idx="4252">
                  <c:v>3.4774507861599999</c:v>
                </c:pt>
                <c:pt idx="4253">
                  <c:v>3.4836605197099999</c:v>
                </c:pt>
                <c:pt idx="4254">
                  <c:v>3.4836605197099999</c:v>
                </c:pt>
                <c:pt idx="4255">
                  <c:v>3.4836605197099999</c:v>
                </c:pt>
                <c:pt idx="4256">
                  <c:v>3.4902583616</c:v>
                </c:pt>
                <c:pt idx="4257">
                  <c:v>3.4774507861599999</c:v>
                </c:pt>
                <c:pt idx="4258">
                  <c:v>3.4774507861599999</c:v>
                </c:pt>
                <c:pt idx="4259">
                  <c:v>3.4836605197099999</c:v>
                </c:pt>
                <c:pt idx="4260">
                  <c:v>3.4836605197099999</c:v>
                </c:pt>
                <c:pt idx="4261">
                  <c:v>3.4836605197099999</c:v>
                </c:pt>
                <c:pt idx="4262">
                  <c:v>3.4836605197099999</c:v>
                </c:pt>
                <c:pt idx="4263">
                  <c:v>3.4836605197099999</c:v>
                </c:pt>
                <c:pt idx="4264">
                  <c:v>3.4836605197099999</c:v>
                </c:pt>
                <c:pt idx="4265">
                  <c:v>3.4774507861599999</c:v>
                </c:pt>
                <c:pt idx="4266">
                  <c:v>3.4836605197099999</c:v>
                </c:pt>
                <c:pt idx="4267">
                  <c:v>3.4836605197099999</c:v>
                </c:pt>
                <c:pt idx="4268">
                  <c:v>3.4902583616</c:v>
                </c:pt>
                <c:pt idx="4269">
                  <c:v>3.4902583616</c:v>
                </c:pt>
                <c:pt idx="4270">
                  <c:v>3.4774507861599999</c:v>
                </c:pt>
                <c:pt idx="4271">
                  <c:v>3.4774507861599999</c:v>
                </c:pt>
                <c:pt idx="4272">
                  <c:v>3.4836605197099999</c:v>
                </c:pt>
                <c:pt idx="4273">
                  <c:v>3.4836605197099999</c:v>
                </c:pt>
                <c:pt idx="4274">
                  <c:v>3.4774507861599999</c:v>
                </c:pt>
                <c:pt idx="4275">
                  <c:v>3.4836605197099999</c:v>
                </c:pt>
                <c:pt idx="4276">
                  <c:v>3.4902583616</c:v>
                </c:pt>
                <c:pt idx="4277">
                  <c:v>3.4902583616</c:v>
                </c:pt>
                <c:pt idx="4278">
                  <c:v>3.4902583616</c:v>
                </c:pt>
                <c:pt idx="4279">
                  <c:v>3.4902583616</c:v>
                </c:pt>
                <c:pt idx="4280">
                  <c:v>3.4836605197099999</c:v>
                </c:pt>
                <c:pt idx="4281">
                  <c:v>3.4836605197099999</c:v>
                </c:pt>
                <c:pt idx="4282">
                  <c:v>3.4902583616</c:v>
                </c:pt>
                <c:pt idx="4283">
                  <c:v>3.49646809515</c:v>
                </c:pt>
                <c:pt idx="4284">
                  <c:v>3.4902583616</c:v>
                </c:pt>
                <c:pt idx="4285">
                  <c:v>3.49646809515</c:v>
                </c:pt>
                <c:pt idx="4286">
                  <c:v>3.49646809515</c:v>
                </c:pt>
                <c:pt idx="4287">
                  <c:v>3.4902583616</c:v>
                </c:pt>
                <c:pt idx="4288">
                  <c:v>3.49646809515</c:v>
                </c:pt>
                <c:pt idx="4289">
                  <c:v>3.4902583616</c:v>
                </c:pt>
                <c:pt idx="4290">
                  <c:v>3.4902583616</c:v>
                </c:pt>
                <c:pt idx="4291">
                  <c:v>3.49646809515</c:v>
                </c:pt>
                <c:pt idx="4292">
                  <c:v>3.4902583616</c:v>
                </c:pt>
                <c:pt idx="4293">
                  <c:v>3.4902583616</c:v>
                </c:pt>
                <c:pt idx="4294">
                  <c:v>3.4902583616</c:v>
                </c:pt>
                <c:pt idx="4295">
                  <c:v>3.4902583616</c:v>
                </c:pt>
                <c:pt idx="4296">
                  <c:v>3.49646809515</c:v>
                </c:pt>
                <c:pt idx="4297">
                  <c:v>3.49646809515</c:v>
                </c:pt>
                <c:pt idx="4298">
                  <c:v>3.4836605197099999</c:v>
                </c:pt>
                <c:pt idx="4299">
                  <c:v>3.4774507861599999</c:v>
                </c:pt>
                <c:pt idx="4300">
                  <c:v>3.4580453688200001</c:v>
                </c:pt>
                <c:pt idx="4301">
                  <c:v>3.4324302179399999</c:v>
                </c:pt>
                <c:pt idx="4302">
                  <c:v>3.4006053335200002</c:v>
                </c:pt>
                <c:pt idx="4303">
                  <c:v>3.39400749162</c:v>
                </c:pt>
                <c:pt idx="4304">
                  <c:v>3.39400749162</c:v>
                </c:pt>
                <c:pt idx="4305">
                  <c:v>3.4068150670600001</c:v>
                </c:pt>
                <c:pt idx="4306">
                  <c:v>3.4262204843999999</c:v>
                </c:pt>
                <c:pt idx="4307">
                  <c:v>3.4324302179399999</c:v>
                </c:pt>
                <c:pt idx="4308">
                  <c:v>3.44523779338</c:v>
                </c:pt>
                <c:pt idx="4309">
                  <c:v>3.43902805984</c:v>
                </c:pt>
                <c:pt idx="4310">
                  <c:v>3.4324302179399999</c:v>
                </c:pt>
                <c:pt idx="4311">
                  <c:v>3.4068150670600001</c:v>
                </c:pt>
                <c:pt idx="4312">
                  <c:v>3.39400749162</c:v>
                </c:pt>
                <c:pt idx="4313">
                  <c:v>3.4006053335200002</c:v>
                </c:pt>
                <c:pt idx="4314">
                  <c:v>3.4324302179399999</c:v>
                </c:pt>
                <c:pt idx="4315">
                  <c:v>3.4262204843999999</c:v>
                </c:pt>
                <c:pt idx="4316">
                  <c:v>3.3365674563200001</c:v>
                </c:pt>
                <c:pt idx="4317">
                  <c:v>3.3109523054399999</c:v>
                </c:pt>
                <c:pt idx="4318">
                  <c:v>3.2469144282400002</c:v>
                </c:pt>
                <c:pt idx="4319">
                  <c:v>3.0808040558599998</c:v>
                </c:pt>
                <c:pt idx="4320">
                  <c:v>3.0101683367700001</c:v>
                </c:pt>
                <c:pt idx="4321">
                  <c:v>2.9527283014600001</c:v>
                </c:pt>
                <c:pt idx="4322">
                  <c:v>2.9143055751400002</c:v>
                </c:pt>
                <c:pt idx="4323">
                  <c:v>3.0039586032200001</c:v>
                </c:pt>
                <c:pt idx="4324">
                  <c:v>3.0679964804200002</c:v>
                </c:pt>
                <c:pt idx="4325">
                  <c:v>3.04238132954</c:v>
                </c:pt>
                <c:pt idx="4326">
                  <c:v>3.0485910630899999</c:v>
                </c:pt>
                <c:pt idx="4327">
                  <c:v>3.04238132954</c:v>
                </c:pt>
                <c:pt idx="4328">
                  <c:v>3.0101683367700001</c:v>
                </c:pt>
                <c:pt idx="4329">
                  <c:v>2.9589380350100001</c:v>
                </c:pt>
                <c:pt idx="4330">
                  <c:v>2.9205153086900002</c:v>
                </c:pt>
                <c:pt idx="4331">
                  <c:v>2.9783434523399999</c:v>
                </c:pt>
                <c:pt idx="4332">
                  <c:v>3.0229759122100002</c:v>
                </c:pt>
                <c:pt idx="4333">
                  <c:v>3.04238132954</c:v>
                </c:pt>
                <c:pt idx="4334">
                  <c:v>3.0679964804200002</c:v>
                </c:pt>
                <c:pt idx="4335">
                  <c:v>3.0167661786600002</c:v>
                </c:pt>
                <c:pt idx="4336">
                  <c:v>2.9845531858899998</c:v>
                </c:pt>
                <c:pt idx="4337">
                  <c:v>3.0101683367700001</c:v>
                </c:pt>
                <c:pt idx="4338">
                  <c:v>2.9717456104500002</c:v>
                </c:pt>
                <c:pt idx="4339">
                  <c:v>2.9655358769000002</c:v>
                </c:pt>
                <c:pt idx="4340">
                  <c:v>3.0039586032200001</c:v>
                </c:pt>
                <c:pt idx="4341">
                  <c:v>2.6965767926600002</c:v>
                </c:pt>
                <c:pt idx="4342">
                  <c:v>2.3639679395600002</c:v>
                </c:pt>
                <c:pt idx="4343">
                  <c:v>2.3511603641200001</c:v>
                </c:pt>
                <c:pt idx="4344">
                  <c:v>2.2486997606000001</c:v>
                </c:pt>
                <c:pt idx="4345">
                  <c:v>2.3255452132399999</c:v>
                </c:pt>
                <c:pt idx="4346">
                  <c:v>2.3255452132399999</c:v>
                </c:pt>
                <c:pt idx="4347">
                  <c:v>2.0441666619099998</c:v>
                </c:pt>
                <c:pt idx="4348">
                  <c:v>2.0375688200100002</c:v>
                </c:pt>
                <c:pt idx="4349">
                  <c:v>2.1912597253000001</c:v>
                </c:pt>
                <c:pt idx="4350">
                  <c:v>2.2102770342800002</c:v>
                </c:pt>
                <c:pt idx="4351">
                  <c:v>2.1400294235400001</c:v>
                </c:pt>
                <c:pt idx="4352">
                  <c:v>1.9479157919300001</c:v>
                </c:pt>
                <c:pt idx="4353">
                  <c:v>1.6603275070500001</c:v>
                </c:pt>
                <c:pt idx="4354">
                  <c:v>1.474423609</c:v>
                </c:pt>
                <c:pt idx="4355">
                  <c:v>1.50003875988</c:v>
                </c:pt>
                <c:pt idx="4356">
                  <c:v>1.32112081206</c:v>
                </c:pt>
                <c:pt idx="4357">
                  <c:v>1.3145229701700001</c:v>
                </c:pt>
                <c:pt idx="4358">
                  <c:v>1.3851586892600001</c:v>
                </c:pt>
                <c:pt idx="4359">
                  <c:v>1.27610024385</c:v>
                </c:pt>
                <c:pt idx="4360">
                  <c:v>1.212450475</c:v>
                </c:pt>
                <c:pt idx="4361">
                  <c:v>1.1099898714700001</c:v>
                </c:pt>
                <c:pt idx="4362">
                  <c:v>0.96289680808699996</c:v>
                </c:pt>
                <c:pt idx="4363">
                  <c:v>1.00093142606</c:v>
                </c:pt>
                <c:pt idx="4364">
                  <c:v>1.1033920295799999</c:v>
                </c:pt>
                <c:pt idx="4365">
                  <c:v>1.1227974469099999</c:v>
                </c:pt>
                <c:pt idx="4366">
                  <c:v>1.0843747205900001</c:v>
                </c:pt>
                <c:pt idx="4367">
                  <c:v>1.04595199427</c:v>
                </c:pt>
                <c:pt idx="4368">
                  <c:v>0.95629896619400001</c:v>
                </c:pt>
                <c:pt idx="4369">
                  <c:v>0.93068381531300004</c:v>
                </c:pt>
                <c:pt idx="4370">
                  <c:v>1.0587595697100001</c:v>
                </c:pt>
                <c:pt idx="4371">
                  <c:v>1.13560502235</c:v>
                </c:pt>
                <c:pt idx="4372">
                  <c:v>1.1099898714700001</c:v>
                </c:pt>
                <c:pt idx="4373">
                  <c:v>1.0649693032600001</c:v>
                </c:pt>
                <c:pt idx="4374">
                  <c:v>0.96289680808699996</c:v>
                </c:pt>
                <c:pt idx="4375">
                  <c:v>0.96289680808699996</c:v>
                </c:pt>
                <c:pt idx="4376">
                  <c:v>1.0777768786999999</c:v>
                </c:pt>
                <c:pt idx="4377">
                  <c:v>1.1227974469099999</c:v>
                </c:pt>
                <c:pt idx="4378">
                  <c:v>1.1099898714700001</c:v>
                </c:pt>
                <c:pt idx="4379">
                  <c:v>1.0777768786999999</c:v>
                </c:pt>
                <c:pt idx="4380">
                  <c:v>1.0075292679500001</c:v>
                </c:pt>
                <c:pt idx="4381">
                  <c:v>1.00093142606</c:v>
                </c:pt>
                <c:pt idx="4382">
                  <c:v>1.0777768786999999</c:v>
                </c:pt>
                <c:pt idx="4383">
                  <c:v>1.1033920295799999</c:v>
                </c:pt>
                <c:pt idx="4384">
                  <c:v>0.93728165720699996</c:v>
                </c:pt>
                <c:pt idx="4385">
                  <c:v>0.58526738677800005</c:v>
                </c:pt>
                <c:pt idx="4386">
                  <c:v>0.40596133061599998</c:v>
                </c:pt>
                <c:pt idx="4387">
                  <c:v>0.329115877976</c:v>
                </c:pt>
                <c:pt idx="4388">
                  <c:v>0.25886826722900003</c:v>
                </c:pt>
                <c:pt idx="4389">
                  <c:v>0.22704338280200001</c:v>
                </c:pt>
                <c:pt idx="4390">
                  <c:v>0.150197930161</c:v>
                </c:pt>
                <c:pt idx="4391">
                  <c:v>9.2369786507300003E-2</c:v>
                </c:pt>
                <c:pt idx="4392">
                  <c:v>9.2369786507300003E-2</c:v>
                </c:pt>
                <c:pt idx="4393">
                  <c:v>7.9562211067200003E-2</c:v>
                </c:pt>
                <c:pt idx="4394">
                  <c:v>5.39470601871E-2</c:v>
                </c:pt>
                <c:pt idx="4395">
                  <c:v>5.39470601871E-2</c:v>
                </c:pt>
                <c:pt idx="4396">
                  <c:v>6.0544902080399997E-2</c:v>
                </c:pt>
                <c:pt idx="4397">
                  <c:v>4.1527593093599997E-2</c:v>
                </c:pt>
                <c:pt idx="4398">
                  <c:v>1.5912442213400001E-2</c:v>
                </c:pt>
                <c:pt idx="4399">
                  <c:v>2.2122175760200001E-2</c:v>
                </c:pt>
                <c:pt idx="4400">
                  <c:v>2.2122175760200001E-2</c:v>
                </c:pt>
                <c:pt idx="4401">
                  <c:v>3.4929751200300001E-2</c:v>
                </c:pt>
                <c:pt idx="4402">
                  <c:v>1.5912442213400001E-2</c:v>
                </c:pt>
                <c:pt idx="4403">
                  <c:v>1.5912442213400001E-2</c:v>
                </c:pt>
                <c:pt idx="4404">
                  <c:v>-3.49297512003E-3</c:v>
                </c:pt>
                <c:pt idx="4405">
                  <c:v>3.1048667733600001E-3</c:v>
                </c:pt>
                <c:pt idx="4406">
                  <c:v>3.1048667733600001E-3</c:v>
                </c:pt>
                <c:pt idx="4407">
                  <c:v>-3.49297512003E-3</c:v>
                </c:pt>
                <c:pt idx="4408">
                  <c:v>-9.7027086667399991E-3</c:v>
                </c:pt>
                <c:pt idx="4409">
                  <c:v>-1.6300550560100002E-2</c:v>
                </c:pt>
                <c:pt idx="4410">
                  <c:v>-2.2510284106800001E-2</c:v>
                </c:pt>
                <c:pt idx="4411">
                  <c:v>-9.7027086667399991E-3</c:v>
                </c:pt>
                <c:pt idx="4412">
                  <c:v>9.3146003200699993E-3</c:v>
                </c:pt>
                <c:pt idx="4413">
                  <c:v>3.1048667733600001E-3</c:v>
                </c:pt>
                <c:pt idx="4414">
                  <c:v>3.1048667733600001E-3</c:v>
                </c:pt>
                <c:pt idx="4415">
                  <c:v>9.3146003200699993E-3</c:v>
                </c:pt>
                <c:pt idx="4416">
                  <c:v>-9.7027086667399991E-3</c:v>
                </c:pt>
                <c:pt idx="4417">
                  <c:v>-1.6300550560100002E-2</c:v>
                </c:pt>
                <c:pt idx="4418">
                  <c:v>9.3146003200699993E-3</c:v>
                </c:pt>
                <c:pt idx="4419">
                  <c:v>1.5912442213400001E-2</c:v>
                </c:pt>
                <c:pt idx="4420">
                  <c:v>3.1048667733600001E-3</c:v>
                </c:pt>
                <c:pt idx="4421">
                  <c:v>3.1048667733600001E-3</c:v>
                </c:pt>
                <c:pt idx="4422">
                  <c:v>3.1048667733600001E-3</c:v>
                </c:pt>
                <c:pt idx="4423">
                  <c:v>-9.7027086667399991E-3</c:v>
                </c:pt>
                <c:pt idx="4424">
                  <c:v>-9.7027086667399991E-3</c:v>
                </c:pt>
                <c:pt idx="4425">
                  <c:v>1.5912442213400001E-2</c:v>
                </c:pt>
                <c:pt idx="4426">
                  <c:v>1.5912442213400001E-2</c:v>
                </c:pt>
                <c:pt idx="4427">
                  <c:v>9.3146003200699993E-3</c:v>
                </c:pt>
                <c:pt idx="4428">
                  <c:v>-9.7027086667399991E-3</c:v>
                </c:pt>
                <c:pt idx="4429">
                  <c:v>-3.49297512003E-3</c:v>
                </c:pt>
                <c:pt idx="4430">
                  <c:v>1.5912442213400001E-2</c:v>
                </c:pt>
                <c:pt idx="4431">
                  <c:v>9.3146003200699993E-3</c:v>
                </c:pt>
                <c:pt idx="4432">
                  <c:v>1.5912442213400001E-2</c:v>
                </c:pt>
                <c:pt idx="4433">
                  <c:v>9.3146003200699993E-3</c:v>
                </c:pt>
                <c:pt idx="4434">
                  <c:v>9.3146003200699993E-3</c:v>
                </c:pt>
                <c:pt idx="4435">
                  <c:v>-3.49297512003E-3</c:v>
                </c:pt>
                <c:pt idx="4436">
                  <c:v>9.3146003200699993E-3</c:v>
                </c:pt>
                <c:pt idx="4437">
                  <c:v>2.2122175760200001E-2</c:v>
                </c:pt>
                <c:pt idx="4438">
                  <c:v>2.2122175760200001E-2</c:v>
                </c:pt>
                <c:pt idx="4439">
                  <c:v>2.2122175760200001E-2</c:v>
                </c:pt>
                <c:pt idx="4440">
                  <c:v>9.3146003200699993E-3</c:v>
                </c:pt>
                <c:pt idx="4441">
                  <c:v>3.1048667733600001E-3</c:v>
                </c:pt>
                <c:pt idx="4442">
                  <c:v>9.3146003200699993E-3</c:v>
                </c:pt>
                <c:pt idx="4443">
                  <c:v>2.2122175760200001E-2</c:v>
                </c:pt>
                <c:pt idx="4444">
                  <c:v>3.4929751200300001E-2</c:v>
                </c:pt>
                <c:pt idx="4445">
                  <c:v>9.3146003200699993E-3</c:v>
                </c:pt>
                <c:pt idx="4446">
                  <c:v>9.3146003200699993E-3</c:v>
                </c:pt>
                <c:pt idx="4447">
                  <c:v>1.5912442213400001E-2</c:v>
                </c:pt>
                <c:pt idx="4448">
                  <c:v>2.2122175760200001E-2</c:v>
                </c:pt>
                <c:pt idx="4449">
                  <c:v>1.5912442213400001E-2</c:v>
                </c:pt>
                <c:pt idx="4450">
                  <c:v>2.8720017653500001E-2</c:v>
                </c:pt>
                <c:pt idx="4451">
                  <c:v>2.8720017653500001E-2</c:v>
                </c:pt>
                <c:pt idx="4452">
                  <c:v>1.5912442213400001E-2</c:v>
                </c:pt>
                <c:pt idx="4453">
                  <c:v>9.3146003200699993E-3</c:v>
                </c:pt>
                <c:pt idx="4454">
                  <c:v>2.2122175760200001E-2</c:v>
                </c:pt>
                <c:pt idx="4455">
                  <c:v>2.8720017653500001E-2</c:v>
                </c:pt>
                <c:pt idx="4456">
                  <c:v>2.8720017653500001E-2</c:v>
                </c:pt>
                <c:pt idx="4457">
                  <c:v>2.2122175760200001E-2</c:v>
                </c:pt>
                <c:pt idx="4458">
                  <c:v>2.2122175760200001E-2</c:v>
                </c:pt>
                <c:pt idx="4459">
                  <c:v>1.5912442213400001E-2</c:v>
                </c:pt>
                <c:pt idx="4460">
                  <c:v>2.2122175760200001E-2</c:v>
                </c:pt>
                <c:pt idx="4461">
                  <c:v>3.4929751200300001E-2</c:v>
                </c:pt>
                <c:pt idx="4462">
                  <c:v>3.4929751200300001E-2</c:v>
                </c:pt>
                <c:pt idx="4463">
                  <c:v>1.5912442213400001E-2</c:v>
                </c:pt>
                <c:pt idx="4464">
                  <c:v>2.2122175760200001E-2</c:v>
                </c:pt>
                <c:pt idx="4465">
                  <c:v>2.8720017653500001E-2</c:v>
                </c:pt>
                <c:pt idx="4466">
                  <c:v>2.2122175760200001E-2</c:v>
                </c:pt>
                <c:pt idx="4467">
                  <c:v>2.2122175760200001E-2</c:v>
                </c:pt>
                <c:pt idx="4468">
                  <c:v>3.4929751200300001E-2</c:v>
                </c:pt>
                <c:pt idx="4469">
                  <c:v>3.4929751200300001E-2</c:v>
                </c:pt>
                <c:pt idx="4470">
                  <c:v>3.4929751200300001E-2</c:v>
                </c:pt>
                <c:pt idx="4471">
                  <c:v>3.4929751200300001E-2</c:v>
                </c:pt>
                <c:pt idx="4472">
                  <c:v>3.4929751200300001E-2</c:v>
                </c:pt>
                <c:pt idx="4473">
                  <c:v>4.7737326640299997E-2</c:v>
                </c:pt>
                <c:pt idx="4474">
                  <c:v>3.4929751200300001E-2</c:v>
                </c:pt>
                <c:pt idx="4475">
                  <c:v>4.1527593093599997E-2</c:v>
                </c:pt>
                <c:pt idx="4476">
                  <c:v>4.7737326640299997E-2</c:v>
                </c:pt>
                <c:pt idx="4477">
                  <c:v>6.0544902080399997E-2</c:v>
                </c:pt>
                <c:pt idx="4478">
                  <c:v>6.0544902080399997E-2</c:v>
                </c:pt>
                <c:pt idx="4479">
                  <c:v>7.3352477520500003E-2</c:v>
                </c:pt>
                <c:pt idx="4480">
                  <c:v>6.6754635627100004E-2</c:v>
                </c:pt>
                <c:pt idx="4481">
                  <c:v>6.6754635627100004E-2</c:v>
                </c:pt>
                <c:pt idx="4482">
                  <c:v>8.6160052960600003E-2</c:v>
                </c:pt>
                <c:pt idx="4483">
                  <c:v>8.6160052960600003E-2</c:v>
                </c:pt>
                <c:pt idx="4484">
                  <c:v>8.6160052960600003E-2</c:v>
                </c:pt>
                <c:pt idx="4485">
                  <c:v>9.8967628400700003E-2</c:v>
                </c:pt>
                <c:pt idx="4486">
                  <c:v>9.8967628400700003E-2</c:v>
                </c:pt>
                <c:pt idx="4487">
                  <c:v>9.2369786507300003E-2</c:v>
                </c:pt>
                <c:pt idx="4488">
                  <c:v>9.8967628400700003E-2</c:v>
                </c:pt>
                <c:pt idx="4489">
                  <c:v>0.12458277928100001</c:v>
                </c:pt>
                <c:pt idx="4490">
                  <c:v>0.143600088268</c:v>
                </c:pt>
                <c:pt idx="4491">
                  <c:v>0.143600088268</c:v>
                </c:pt>
                <c:pt idx="4492">
                  <c:v>0.150197930161</c:v>
                </c:pt>
                <c:pt idx="4493">
                  <c:v>0.16300550560099999</c:v>
                </c:pt>
                <c:pt idx="4494">
                  <c:v>0.15640766370799999</c:v>
                </c:pt>
                <c:pt idx="4495">
                  <c:v>0.16300550560099999</c:v>
                </c:pt>
                <c:pt idx="4496">
                  <c:v>0.16300550560099999</c:v>
                </c:pt>
                <c:pt idx="4497">
                  <c:v>0.16300550560099999</c:v>
                </c:pt>
                <c:pt idx="4498">
                  <c:v>0.16300550560099999</c:v>
                </c:pt>
                <c:pt idx="4499">
                  <c:v>0.16300550560099999</c:v>
                </c:pt>
                <c:pt idx="4500">
                  <c:v>0.16300550560099999</c:v>
                </c:pt>
                <c:pt idx="4501">
                  <c:v>0.16300550560099999</c:v>
                </c:pt>
                <c:pt idx="4502">
                  <c:v>0.16921523914799999</c:v>
                </c:pt>
                <c:pt idx="4503">
                  <c:v>0.17581308104099999</c:v>
                </c:pt>
                <c:pt idx="4504">
                  <c:v>0.18202281458799999</c:v>
                </c:pt>
                <c:pt idx="4505">
                  <c:v>0.18862065648099999</c:v>
                </c:pt>
                <c:pt idx="4506">
                  <c:v>0.19483039002800001</c:v>
                </c:pt>
                <c:pt idx="4507">
                  <c:v>0.19483039002800001</c:v>
                </c:pt>
                <c:pt idx="4508">
                  <c:v>0.20763796546800001</c:v>
                </c:pt>
                <c:pt idx="4509">
                  <c:v>0.20763796546800001</c:v>
                </c:pt>
                <c:pt idx="4510">
                  <c:v>0.21423580736200001</c:v>
                </c:pt>
                <c:pt idx="4511">
                  <c:v>0.20763796546800001</c:v>
                </c:pt>
                <c:pt idx="4512">
                  <c:v>0.21423580736200001</c:v>
                </c:pt>
                <c:pt idx="4513">
                  <c:v>0.21423580736200001</c:v>
                </c:pt>
                <c:pt idx="4514">
                  <c:v>0.220445540908</c:v>
                </c:pt>
                <c:pt idx="4515">
                  <c:v>0.23985095824200001</c:v>
                </c:pt>
                <c:pt idx="4516">
                  <c:v>0.23985095824200001</c:v>
                </c:pt>
                <c:pt idx="4517">
                  <c:v>0.23985095824200001</c:v>
                </c:pt>
                <c:pt idx="4518">
                  <c:v>0.25265853368199997</c:v>
                </c:pt>
                <c:pt idx="4519">
                  <c:v>0.26546610912200003</c:v>
                </c:pt>
                <c:pt idx="4520">
                  <c:v>0.25886826722900003</c:v>
                </c:pt>
                <c:pt idx="4521">
                  <c:v>0.27827368456200002</c:v>
                </c:pt>
                <c:pt idx="4522">
                  <c:v>0.29069315165499998</c:v>
                </c:pt>
                <c:pt idx="4523">
                  <c:v>0.28448341810900002</c:v>
                </c:pt>
                <c:pt idx="4524">
                  <c:v>0.29069315165499998</c:v>
                </c:pt>
                <c:pt idx="4525">
                  <c:v>0.30350072709600001</c:v>
                </c:pt>
                <c:pt idx="4526">
                  <c:v>0.29729099354900002</c:v>
                </c:pt>
                <c:pt idx="4527">
                  <c:v>0.29729099354900002</c:v>
                </c:pt>
                <c:pt idx="4528">
                  <c:v>0.30350072709600001</c:v>
                </c:pt>
                <c:pt idx="4529">
                  <c:v>0.29069315165499998</c:v>
                </c:pt>
                <c:pt idx="4530">
                  <c:v>0.29069315165499998</c:v>
                </c:pt>
                <c:pt idx="4531">
                  <c:v>0.30350072709600001</c:v>
                </c:pt>
                <c:pt idx="4532">
                  <c:v>0.30350072709600001</c:v>
                </c:pt>
                <c:pt idx="4533">
                  <c:v>0.30350072709600001</c:v>
                </c:pt>
                <c:pt idx="4534">
                  <c:v>0.31630830253600001</c:v>
                </c:pt>
                <c:pt idx="4535">
                  <c:v>0.31009856898900001</c:v>
                </c:pt>
                <c:pt idx="4536">
                  <c:v>0.30350072709600001</c:v>
                </c:pt>
                <c:pt idx="4537">
                  <c:v>0.31630830253600001</c:v>
                </c:pt>
                <c:pt idx="4538">
                  <c:v>0.32290614442900001</c:v>
                </c:pt>
                <c:pt idx="4539">
                  <c:v>0.31630830253600001</c:v>
                </c:pt>
                <c:pt idx="4540">
                  <c:v>0.341923453416</c:v>
                </c:pt>
                <c:pt idx="4541">
                  <c:v>0.348521295309</c:v>
                </c:pt>
                <c:pt idx="4542">
                  <c:v>0.36753860429599999</c:v>
                </c:pt>
                <c:pt idx="4543">
                  <c:v>0.37413644618899999</c:v>
                </c:pt>
                <c:pt idx="4544">
                  <c:v>0.38034617973599999</c:v>
                </c:pt>
                <c:pt idx="4545">
                  <c:v>0.38694402162899999</c:v>
                </c:pt>
                <c:pt idx="4546">
                  <c:v>0.39315375517599999</c:v>
                </c:pt>
                <c:pt idx="4547">
                  <c:v>0.39975159707000002</c:v>
                </c:pt>
                <c:pt idx="4548">
                  <c:v>0.40596133061599998</c:v>
                </c:pt>
                <c:pt idx="4549">
                  <c:v>0.41876890605599998</c:v>
                </c:pt>
                <c:pt idx="4550">
                  <c:v>0.41876890605599998</c:v>
                </c:pt>
                <c:pt idx="4551">
                  <c:v>0.42536674795000001</c:v>
                </c:pt>
                <c:pt idx="4552">
                  <c:v>0.41876890605599998</c:v>
                </c:pt>
                <c:pt idx="4553">
                  <c:v>0.41876890605599998</c:v>
                </c:pt>
                <c:pt idx="4554">
                  <c:v>0.41876890605599998</c:v>
                </c:pt>
                <c:pt idx="4555">
                  <c:v>0.42536674795000001</c:v>
                </c:pt>
                <c:pt idx="4556">
                  <c:v>0.41876890605599998</c:v>
                </c:pt>
                <c:pt idx="4557">
                  <c:v>0.42536674795000001</c:v>
                </c:pt>
                <c:pt idx="4558">
                  <c:v>0.43157648149599998</c:v>
                </c:pt>
                <c:pt idx="4559">
                  <c:v>0.444384056937</c:v>
                </c:pt>
                <c:pt idx="4560">
                  <c:v>0.46378947427</c:v>
                </c:pt>
                <c:pt idx="4561">
                  <c:v>0.47659704971</c:v>
                </c:pt>
                <c:pt idx="4562">
                  <c:v>0.47659704971</c:v>
                </c:pt>
                <c:pt idx="4563">
                  <c:v>0.48940462514999999</c:v>
                </c:pt>
                <c:pt idx="4564">
                  <c:v>0.48280678325699999</c:v>
                </c:pt>
                <c:pt idx="4565">
                  <c:v>0.50221220059000005</c:v>
                </c:pt>
                <c:pt idx="4566">
                  <c:v>0.52743924312400003</c:v>
                </c:pt>
                <c:pt idx="4567">
                  <c:v>0.53403708501699998</c:v>
                </c:pt>
                <c:pt idx="4568">
                  <c:v>0.52743924312400003</c:v>
                </c:pt>
                <c:pt idx="4569">
                  <c:v>0.54684466045699998</c:v>
                </c:pt>
                <c:pt idx="4570">
                  <c:v>0.56586196944400002</c:v>
                </c:pt>
                <c:pt idx="4571">
                  <c:v>0.57866954488400002</c:v>
                </c:pt>
                <c:pt idx="4572">
                  <c:v>0.58526738677800005</c:v>
                </c:pt>
                <c:pt idx="4573">
                  <c:v>0.59147712032400002</c:v>
                </c:pt>
                <c:pt idx="4574">
                  <c:v>0.57245981133699997</c:v>
                </c:pt>
                <c:pt idx="4575">
                  <c:v>0.61709227120400001</c:v>
                </c:pt>
                <c:pt idx="4576">
                  <c:v>0.64270742208499998</c:v>
                </c:pt>
                <c:pt idx="4577">
                  <c:v>0.64270742208499998</c:v>
                </c:pt>
                <c:pt idx="4578">
                  <c:v>0.65551499752499998</c:v>
                </c:pt>
                <c:pt idx="4579">
                  <c:v>0.64930526397800004</c:v>
                </c:pt>
                <c:pt idx="4580">
                  <c:v>0.64930526397800004</c:v>
                </c:pt>
                <c:pt idx="4581">
                  <c:v>0.68772799029800002</c:v>
                </c:pt>
                <c:pt idx="4582">
                  <c:v>0.68772799029800002</c:v>
                </c:pt>
                <c:pt idx="4583">
                  <c:v>0.70053556573800002</c:v>
                </c:pt>
                <c:pt idx="4584">
                  <c:v>0.69393772384499997</c:v>
                </c:pt>
                <c:pt idx="4585">
                  <c:v>0.69393772384499997</c:v>
                </c:pt>
                <c:pt idx="4586">
                  <c:v>0.70053556573800002</c:v>
                </c:pt>
                <c:pt idx="4587">
                  <c:v>0.71334314117800002</c:v>
                </c:pt>
                <c:pt idx="4588">
                  <c:v>0.70674529928499996</c:v>
                </c:pt>
                <c:pt idx="4589">
                  <c:v>0.70674529928499996</c:v>
                </c:pt>
                <c:pt idx="4590">
                  <c:v>0.70674529928499996</c:v>
                </c:pt>
                <c:pt idx="4591">
                  <c:v>0.70674529928499996</c:v>
                </c:pt>
                <c:pt idx="4592">
                  <c:v>0.71955287472499996</c:v>
                </c:pt>
                <c:pt idx="4593">
                  <c:v>0.73895829205899999</c:v>
                </c:pt>
                <c:pt idx="4594">
                  <c:v>0.72615071661899999</c:v>
                </c:pt>
                <c:pt idx="4595">
                  <c:v>0.73236045016499995</c:v>
                </c:pt>
                <c:pt idx="4596">
                  <c:v>0.77078317648600003</c:v>
                </c:pt>
                <c:pt idx="4597">
                  <c:v>0.77078317648600003</c:v>
                </c:pt>
                <c:pt idx="4598">
                  <c:v>0.78359075192600003</c:v>
                </c:pt>
                <c:pt idx="4599">
                  <c:v>0.79639832736600003</c:v>
                </c:pt>
                <c:pt idx="4600">
                  <c:v>0.78359075192600003</c:v>
                </c:pt>
                <c:pt idx="4601">
                  <c:v>0.79639832736600003</c:v>
                </c:pt>
                <c:pt idx="4602">
                  <c:v>0.80920590280600002</c:v>
                </c:pt>
                <c:pt idx="4603">
                  <c:v>0.80920590280600002</c:v>
                </c:pt>
                <c:pt idx="4604">
                  <c:v>0.80920590280600002</c:v>
                </c:pt>
                <c:pt idx="4605">
                  <c:v>0.81541563635299996</c:v>
                </c:pt>
                <c:pt idx="4606">
                  <c:v>0.80920590280600002</c:v>
                </c:pt>
                <c:pt idx="4607">
                  <c:v>0.82201347824600002</c:v>
                </c:pt>
                <c:pt idx="4608">
                  <c:v>0.84762862912600001</c:v>
                </c:pt>
                <c:pt idx="4609">
                  <c:v>0.85383836267299995</c:v>
                </c:pt>
                <c:pt idx="4610">
                  <c:v>0.84762862912600001</c:v>
                </c:pt>
                <c:pt idx="4611">
                  <c:v>0.84762862912600001</c:v>
                </c:pt>
                <c:pt idx="4612">
                  <c:v>0.85383836267299995</c:v>
                </c:pt>
                <c:pt idx="4613">
                  <c:v>0.873243780006</c:v>
                </c:pt>
                <c:pt idx="4614">
                  <c:v>0.91166650632699997</c:v>
                </c:pt>
                <c:pt idx="4615">
                  <c:v>0.93068381531300004</c:v>
                </c:pt>
                <c:pt idx="4616">
                  <c:v>0.94349139075300004</c:v>
                </c:pt>
                <c:pt idx="4617">
                  <c:v>0.994721692514</c:v>
                </c:pt>
                <c:pt idx="4618">
                  <c:v>1.0649693032600001</c:v>
                </c:pt>
                <c:pt idx="4619">
                  <c:v>1.1033920295799999</c:v>
                </c:pt>
                <c:pt idx="4620">
                  <c:v>1.13560502235</c:v>
                </c:pt>
                <c:pt idx="4621">
                  <c:v>1.13560502235</c:v>
                </c:pt>
                <c:pt idx="4622">
                  <c:v>1.13560502235</c:v>
                </c:pt>
                <c:pt idx="4623">
                  <c:v>1.16122017324</c:v>
                </c:pt>
                <c:pt idx="4624">
                  <c:v>1.1802374822199999</c:v>
                </c:pt>
                <c:pt idx="4625">
                  <c:v>1.1996428995599999</c:v>
                </c:pt>
                <c:pt idx="4626">
                  <c:v>1.2376775175300001</c:v>
                </c:pt>
                <c:pt idx="4627">
                  <c:v>1.2632926684100001</c:v>
                </c:pt>
                <c:pt idx="4628">
                  <c:v>1.30171539473</c:v>
                </c:pt>
                <c:pt idx="4629">
                  <c:v>1.3401381210500001</c:v>
                </c:pt>
                <c:pt idx="4630">
                  <c:v>1.35294569649</c:v>
                </c:pt>
                <c:pt idx="4631">
                  <c:v>1.37235111382</c:v>
                </c:pt>
                <c:pt idx="4632">
                  <c:v>1.37856084737</c:v>
                </c:pt>
                <c:pt idx="4633">
                  <c:v>1.3851586892600001</c:v>
                </c:pt>
                <c:pt idx="4634">
                  <c:v>1.4107738401400001</c:v>
                </c:pt>
                <c:pt idx="4635">
                  <c:v>1.4107738401400001</c:v>
                </c:pt>
                <c:pt idx="4636">
                  <c:v>1.4107738401400001</c:v>
                </c:pt>
                <c:pt idx="4637">
                  <c:v>1.4041759982499999</c:v>
                </c:pt>
                <c:pt idx="4638">
                  <c:v>1.4169835736900001</c:v>
                </c:pt>
                <c:pt idx="4639">
                  <c:v>1.4297911491299999</c:v>
                </c:pt>
                <c:pt idx="4640">
                  <c:v>1.4169835736900001</c:v>
                </c:pt>
                <c:pt idx="4641">
                  <c:v>1.4107738401400001</c:v>
                </c:pt>
                <c:pt idx="4642">
                  <c:v>1.4107738401400001</c:v>
                </c:pt>
                <c:pt idx="4643">
                  <c:v>1.4107738401400001</c:v>
                </c:pt>
                <c:pt idx="4644">
                  <c:v>1.4363889910200001</c:v>
                </c:pt>
                <c:pt idx="4645">
                  <c:v>1.50003875988</c:v>
                </c:pt>
                <c:pt idx="4646">
                  <c:v>1.51944417721</c:v>
                </c:pt>
                <c:pt idx="4647">
                  <c:v>1.5578669035299999</c:v>
                </c:pt>
                <c:pt idx="4648">
                  <c:v>1.59628962985</c:v>
                </c:pt>
                <c:pt idx="4649">
                  <c:v>1.6090972052900001</c:v>
                </c:pt>
                <c:pt idx="4650">
                  <c:v>1.64751993161</c:v>
                </c:pt>
                <c:pt idx="4651">
                  <c:v>1.67313508249</c:v>
                </c:pt>
                <c:pt idx="4652">
                  <c:v>1.6665372406000001</c:v>
                </c:pt>
                <c:pt idx="4653">
                  <c:v>1.6603275070500001</c:v>
                </c:pt>
                <c:pt idx="4654">
                  <c:v>1.65372966516</c:v>
                </c:pt>
                <c:pt idx="4655">
                  <c:v>1.64751993161</c:v>
                </c:pt>
                <c:pt idx="4656">
                  <c:v>1.6603275070500001</c:v>
                </c:pt>
                <c:pt idx="4657">
                  <c:v>1.67313508249</c:v>
                </c:pt>
                <c:pt idx="4658">
                  <c:v>1.67313508249</c:v>
                </c:pt>
                <c:pt idx="4659">
                  <c:v>1.6665372406000001</c:v>
                </c:pt>
                <c:pt idx="4660">
                  <c:v>1.67934481604</c:v>
                </c:pt>
                <c:pt idx="4661">
                  <c:v>1.6921523914800001</c:v>
                </c:pt>
                <c:pt idx="4662">
                  <c:v>1.7111697004699999</c:v>
                </c:pt>
                <c:pt idx="4663">
                  <c:v>1.7305751178</c:v>
                </c:pt>
                <c:pt idx="4664">
                  <c:v>1.7177675423600001</c:v>
                </c:pt>
                <c:pt idx="4665">
                  <c:v>1.7367848513499999</c:v>
                </c:pt>
                <c:pt idx="4666">
                  <c:v>1.7433826932400001</c:v>
                </c:pt>
                <c:pt idx="4667">
                  <c:v>1.7367848513499999</c:v>
                </c:pt>
                <c:pt idx="4668">
                  <c:v>1.74959242679</c:v>
                </c:pt>
                <c:pt idx="4669">
                  <c:v>1.7433826932400001</c:v>
                </c:pt>
                <c:pt idx="4670">
                  <c:v>1.7433826932400001</c:v>
                </c:pt>
                <c:pt idx="4671">
                  <c:v>1.7433826932400001</c:v>
                </c:pt>
                <c:pt idx="4672">
                  <c:v>1.7367848513499999</c:v>
                </c:pt>
                <c:pt idx="4673">
                  <c:v>1.7433826932400001</c:v>
                </c:pt>
                <c:pt idx="4674">
                  <c:v>1.74959242679</c:v>
                </c:pt>
                <c:pt idx="4675">
                  <c:v>1.7433826932400001</c:v>
                </c:pt>
                <c:pt idx="4676">
                  <c:v>1.7367848513499999</c:v>
                </c:pt>
                <c:pt idx="4677">
                  <c:v>1.7367848513499999</c:v>
                </c:pt>
                <c:pt idx="4678">
                  <c:v>1.7305751178</c:v>
                </c:pt>
                <c:pt idx="4679">
                  <c:v>1.7305751178</c:v>
                </c:pt>
                <c:pt idx="4680">
                  <c:v>1.7433826932400001</c:v>
                </c:pt>
                <c:pt idx="4681">
                  <c:v>1.7367848513499999</c:v>
                </c:pt>
                <c:pt idx="4682">
                  <c:v>1.7305751178</c:v>
                </c:pt>
                <c:pt idx="4683">
                  <c:v>1.7305751178</c:v>
                </c:pt>
                <c:pt idx="4684">
                  <c:v>1.7367848513499999</c:v>
                </c:pt>
                <c:pt idx="4685">
                  <c:v>1.7305751178</c:v>
                </c:pt>
                <c:pt idx="4686">
                  <c:v>1.7305751178</c:v>
                </c:pt>
                <c:pt idx="4687">
                  <c:v>1.7305751178</c:v>
                </c:pt>
                <c:pt idx="4688">
                  <c:v>1.7305751178</c:v>
                </c:pt>
                <c:pt idx="4689">
                  <c:v>1.7239772759100001</c:v>
                </c:pt>
                <c:pt idx="4690">
                  <c:v>1.7177675423600001</c:v>
                </c:pt>
                <c:pt idx="4691">
                  <c:v>1.7367848513499999</c:v>
                </c:pt>
                <c:pt idx="4692">
                  <c:v>1.7305751178</c:v>
                </c:pt>
                <c:pt idx="4693">
                  <c:v>1.7305751178</c:v>
                </c:pt>
                <c:pt idx="4694">
                  <c:v>1.7305751178</c:v>
                </c:pt>
                <c:pt idx="4695">
                  <c:v>1.7305751178</c:v>
                </c:pt>
                <c:pt idx="4696">
                  <c:v>1.7433826932400001</c:v>
                </c:pt>
                <c:pt idx="4697">
                  <c:v>1.7177675423600001</c:v>
                </c:pt>
                <c:pt idx="4698">
                  <c:v>1.7305751178</c:v>
                </c:pt>
                <c:pt idx="4699">
                  <c:v>1.7305751178</c:v>
                </c:pt>
                <c:pt idx="4700">
                  <c:v>1.7305751178</c:v>
                </c:pt>
                <c:pt idx="4701">
                  <c:v>1.7305751178</c:v>
                </c:pt>
                <c:pt idx="4702">
                  <c:v>1.7433826932400001</c:v>
                </c:pt>
                <c:pt idx="4703">
                  <c:v>1.7305751178</c:v>
                </c:pt>
                <c:pt idx="4704">
                  <c:v>1.7433826932400001</c:v>
                </c:pt>
                <c:pt idx="4705">
                  <c:v>1.7367848513499999</c:v>
                </c:pt>
                <c:pt idx="4706">
                  <c:v>1.7305751178</c:v>
                </c:pt>
                <c:pt idx="4707">
                  <c:v>1.7239772759100001</c:v>
                </c:pt>
                <c:pt idx="4708">
                  <c:v>1.7433826932400001</c:v>
                </c:pt>
                <c:pt idx="4709">
                  <c:v>1.8074205704399999</c:v>
                </c:pt>
                <c:pt idx="4710">
                  <c:v>1.8586508721999999</c:v>
                </c:pt>
                <c:pt idx="4711">
                  <c:v>1.85205303031</c:v>
                </c:pt>
                <c:pt idx="4712">
                  <c:v>1.87766818119</c:v>
                </c:pt>
                <c:pt idx="4713">
                  <c:v>1.87766818119</c:v>
                </c:pt>
                <c:pt idx="4714">
                  <c:v>1.8904757566299999</c:v>
                </c:pt>
                <c:pt idx="4715">
                  <c:v>1.9479157919300001</c:v>
                </c:pt>
                <c:pt idx="4716">
                  <c:v>1.95451363383</c:v>
                </c:pt>
                <c:pt idx="4717">
                  <c:v>1.9479157919300001</c:v>
                </c:pt>
                <c:pt idx="4718">
                  <c:v>1.96072336737</c:v>
                </c:pt>
                <c:pt idx="4719">
                  <c:v>1.9479157919300001</c:v>
                </c:pt>
                <c:pt idx="4720">
                  <c:v>1.9735309428100001</c:v>
                </c:pt>
                <c:pt idx="4721">
                  <c:v>2.0185515110300001</c:v>
                </c:pt>
                <c:pt idx="4722">
                  <c:v>2.0503763954499998</c:v>
                </c:pt>
                <c:pt idx="4723">
                  <c:v>2.0631839708899999</c:v>
                </c:pt>
                <c:pt idx="4724">
                  <c:v>2.0503763954499998</c:v>
                </c:pt>
                <c:pt idx="4725">
                  <c:v>2.0441666619099998</c:v>
                </c:pt>
                <c:pt idx="4726">
                  <c:v>2.0631839708899999</c:v>
                </c:pt>
                <c:pt idx="4727">
                  <c:v>2.1082045391099999</c:v>
                </c:pt>
                <c:pt idx="4728">
                  <c:v>2.12101211455</c:v>
                </c:pt>
                <c:pt idx="4729">
                  <c:v>2.1466272654299998</c:v>
                </c:pt>
                <c:pt idx="4730">
                  <c:v>2.1400294235400001</c:v>
                </c:pt>
                <c:pt idx="4731">
                  <c:v>2.1272218481</c:v>
                </c:pt>
                <c:pt idx="4732">
                  <c:v>2.1400294235400001</c:v>
                </c:pt>
                <c:pt idx="4733">
                  <c:v>2.1594348408699999</c:v>
                </c:pt>
                <c:pt idx="4734">
                  <c:v>2.1718543079599999</c:v>
                </c:pt>
                <c:pt idx="4735">
                  <c:v>2.1974694588400001</c:v>
                </c:pt>
                <c:pt idx="4736">
                  <c:v>2.2040673007399998</c:v>
                </c:pt>
                <c:pt idx="4737">
                  <c:v>2.17845214986</c:v>
                </c:pt>
                <c:pt idx="4738">
                  <c:v>2.1846618834</c:v>
                </c:pt>
                <c:pt idx="4739">
                  <c:v>2.1974694588400001</c:v>
                </c:pt>
                <c:pt idx="4740">
                  <c:v>2.2168748761799999</c:v>
                </c:pt>
                <c:pt idx="4741">
                  <c:v>2.23589218516</c:v>
                </c:pt>
                <c:pt idx="4742">
                  <c:v>2.2615073360400002</c:v>
                </c:pt>
                <c:pt idx="4743">
                  <c:v>2.2743149114799999</c:v>
                </c:pt>
                <c:pt idx="4744">
                  <c:v>2.28712248692</c:v>
                </c:pt>
                <c:pt idx="4745">
                  <c:v>2.28712248692</c:v>
                </c:pt>
                <c:pt idx="4746">
                  <c:v>2.28091275338</c:v>
                </c:pt>
                <c:pt idx="4747">
                  <c:v>2.2999300623600001</c:v>
                </c:pt>
                <c:pt idx="4748">
                  <c:v>2.3193354796999999</c:v>
                </c:pt>
                <c:pt idx="4749">
                  <c:v>2.3193354796999999</c:v>
                </c:pt>
                <c:pt idx="4750">
                  <c:v>2.3193354796999999</c:v>
                </c:pt>
                <c:pt idx="4751">
                  <c:v>2.3193354796999999</c:v>
                </c:pt>
                <c:pt idx="4752">
                  <c:v>2.3127376378000002</c:v>
                </c:pt>
                <c:pt idx="4753">
                  <c:v>2.2999300623600001</c:v>
                </c:pt>
                <c:pt idx="4754">
                  <c:v>2.3127376378000002</c:v>
                </c:pt>
                <c:pt idx="4755">
                  <c:v>2.33214305514</c:v>
                </c:pt>
                <c:pt idx="4756">
                  <c:v>2.33835278868</c:v>
                </c:pt>
                <c:pt idx="4757">
                  <c:v>2.33214305514</c:v>
                </c:pt>
                <c:pt idx="4758">
                  <c:v>2.33835278868</c:v>
                </c:pt>
                <c:pt idx="4759">
                  <c:v>2.3511603641200001</c:v>
                </c:pt>
                <c:pt idx="4760">
                  <c:v>2.3705657814599999</c:v>
                </c:pt>
                <c:pt idx="4761">
                  <c:v>2.3961809323400001</c:v>
                </c:pt>
                <c:pt idx="4762">
                  <c:v>2.40860039943</c:v>
                </c:pt>
                <c:pt idx="4763">
                  <c:v>2.4023906658800001</c:v>
                </c:pt>
                <c:pt idx="4764">
                  <c:v>2.4023906658800001</c:v>
                </c:pt>
                <c:pt idx="4765">
                  <c:v>2.3961809323400001</c:v>
                </c:pt>
                <c:pt idx="4766">
                  <c:v>2.3961809323400001</c:v>
                </c:pt>
                <c:pt idx="4767">
                  <c:v>2.4023906658800001</c:v>
                </c:pt>
                <c:pt idx="4768">
                  <c:v>2.4342155503099998</c:v>
                </c:pt>
                <c:pt idx="4769">
                  <c:v>2.4408133921999999</c:v>
                </c:pt>
                <c:pt idx="4770">
                  <c:v>2.45983070119</c:v>
                </c:pt>
                <c:pt idx="4771">
                  <c:v>2.4854458520699998</c:v>
                </c:pt>
                <c:pt idx="4772">
                  <c:v>2.4726382766300001</c:v>
                </c:pt>
                <c:pt idx="4773">
                  <c:v>2.4726382766300001</c:v>
                </c:pt>
                <c:pt idx="4774">
                  <c:v>2.4792361185199998</c:v>
                </c:pt>
                <c:pt idx="4775">
                  <c:v>2.4726382766300001</c:v>
                </c:pt>
                <c:pt idx="4776">
                  <c:v>2.4664285430800001</c:v>
                </c:pt>
                <c:pt idx="4777">
                  <c:v>2.4726382766300001</c:v>
                </c:pt>
                <c:pt idx="4778">
                  <c:v>2.4920436939599999</c:v>
                </c:pt>
                <c:pt idx="4779">
                  <c:v>2.4982534275099999</c:v>
                </c:pt>
                <c:pt idx="4780">
                  <c:v>2.4920436939599999</c:v>
                </c:pt>
                <c:pt idx="4781">
                  <c:v>2.51106100295</c:v>
                </c:pt>
                <c:pt idx="4782">
                  <c:v>2.5048512694</c:v>
                </c:pt>
                <c:pt idx="4783">
                  <c:v>2.5238685783900001</c:v>
                </c:pt>
                <c:pt idx="4784">
                  <c:v>2.56229130471</c:v>
                </c:pt>
                <c:pt idx="4785">
                  <c:v>2.5688891466100001</c:v>
                </c:pt>
                <c:pt idx="4786">
                  <c:v>2.5432739957299999</c:v>
                </c:pt>
                <c:pt idx="4787">
                  <c:v>2.5304664202799998</c:v>
                </c:pt>
                <c:pt idx="4788">
                  <c:v>2.5176588448400001</c:v>
                </c:pt>
                <c:pt idx="4789">
                  <c:v>2.4920436939599999</c:v>
                </c:pt>
                <c:pt idx="4790">
                  <c:v>2.51106100295</c:v>
                </c:pt>
                <c:pt idx="4791">
                  <c:v>2.5238685783900001</c:v>
                </c:pt>
                <c:pt idx="4792">
                  <c:v>2.5304664202799998</c:v>
                </c:pt>
                <c:pt idx="4793">
                  <c:v>2.5432739957299999</c:v>
                </c:pt>
                <c:pt idx="4794">
                  <c:v>2.56229130471</c:v>
                </c:pt>
                <c:pt idx="4795">
                  <c:v>2.5688891466100001</c:v>
                </c:pt>
                <c:pt idx="4796">
                  <c:v>2.5750988801500001</c:v>
                </c:pt>
                <c:pt idx="4797">
                  <c:v>2.5879064555900002</c:v>
                </c:pt>
                <c:pt idx="4798">
                  <c:v>2.5879064555900002</c:v>
                </c:pt>
                <c:pt idx="4799">
                  <c:v>2.5750988801500001</c:v>
                </c:pt>
                <c:pt idx="4800">
                  <c:v>2.5816967220499998</c:v>
                </c:pt>
                <c:pt idx="4801">
                  <c:v>2.5879064555900002</c:v>
                </c:pt>
                <c:pt idx="4802">
                  <c:v>2.5688891466100001</c:v>
                </c:pt>
                <c:pt idx="4803">
                  <c:v>2.5688891466100001</c:v>
                </c:pt>
                <c:pt idx="4804">
                  <c:v>2.5879064555900002</c:v>
                </c:pt>
                <c:pt idx="4805">
                  <c:v>2.6007140310299999</c:v>
                </c:pt>
                <c:pt idx="4806">
                  <c:v>2.6201194483700001</c:v>
                </c:pt>
                <c:pt idx="4807">
                  <c:v>2.6329270238100002</c:v>
                </c:pt>
                <c:pt idx="4808">
                  <c:v>2.6201194483700001</c:v>
                </c:pt>
                <c:pt idx="4809">
                  <c:v>2.61352160647</c:v>
                </c:pt>
                <c:pt idx="4810">
                  <c:v>2.6007140310299999</c:v>
                </c:pt>
                <c:pt idx="4811">
                  <c:v>2.5945042974899999</c:v>
                </c:pt>
                <c:pt idx="4812">
                  <c:v>2.6007140310299999</c:v>
                </c:pt>
                <c:pt idx="4813">
                  <c:v>2.61352160647</c:v>
                </c:pt>
                <c:pt idx="4814">
                  <c:v>2.6391367573500002</c:v>
                </c:pt>
                <c:pt idx="4815">
                  <c:v>2.6519443327899999</c:v>
                </c:pt>
                <c:pt idx="4816">
                  <c:v>2.66475190823</c:v>
                </c:pt>
                <c:pt idx="4817">
                  <c:v>2.6519443327899999</c:v>
                </c:pt>
                <c:pt idx="4818">
                  <c:v>2.6453464909000002</c:v>
                </c:pt>
                <c:pt idx="4819">
                  <c:v>2.6581540663399998</c:v>
                </c:pt>
                <c:pt idx="4820">
                  <c:v>2.67096164178</c:v>
                </c:pt>
                <c:pt idx="4821">
                  <c:v>2.6775594836700001</c:v>
                </c:pt>
                <c:pt idx="4822">
                  <c:v>2.6837692172200001</c:v>
                </c:pt>
                <c:pt idx="4823">
                  <c:v>2.66475190823</c:v>
                </c:pt>
                <c:pt idx="4824">
                  <c:v>2.66475190823</c:v>
                </c:pt>
                <c:pt idx="4825">
                  <c:v>2.6519443327899999</c:v>
                </c:pt>
                <c:pt idx="4826">
                  <c:v>2.6519443327899999</c:v>
                </c:pt>
                <c:pt idx="4827">
                  <c:v>2.66475190823</c:v>
                </c:pt>
                <c:pt idx="4828">
                  <c:v>2.6775594836700001</c:v>
                </c:pt>
                <c:pt idx="4829">
                  <c:v>2.6903670591100002</c:v>
                </c:pt>
                <c:pt idx="4830">
                  <c:v>2.6903670591100002</c:v>
                </c:pt>
                <c:pt idx="4831">
                  <c:v>2.6903670591100002</c:v>
                </c:pt>
                <c:pt idx="4832">
                  <c:v>2.6903670591100002</c:v>
                </c:pt>
                <c:pt idx="4833">
                  <c:v>2.7031746345499998</c:v>
                </c:pt>
                <c:pt idx="4834">
                  <c:v>2.6965767926600002</c:v>
                </c:pt>
                <c:pt idx="4835">
                  <c:v>2.6965767926600002</c:v>
                </c:pt>
                <c:pt idx="4836">
                  <c:v>2.71598220999</c:v>
                </c:pt>
                <c:pt idx="4837">
                  <c:v>2.71598220999</c:v>
                </c:pt>
                <c:pt idx="4838">
                  <c:v>2.71598220999</c:v>
                </c:pt>
                <c:pt idx="4839">
                  <c:v>2.7221919435399999</c:v>
                </c:pt>
                <c:pt idx="4840">
                  <c:v>2.7221919435399999</c:v>
                </c:pt>
                <c:pt idx="4841">
                  <c:v>2.7093843680999998</c:v>
                </c:pt>
                <c:pt idx="4842">
                  <c:v>2.71598220999</c:v>
                </c:pt>
                <c:pt idx="4843">
                  <c:v>2.7287897854300001</c:v>
                </c:pt>
                <c:pt idx="4844">
                  <c:v>2.7287897854300001</c:v>
                </c:pt>
                <c:pt idx="4845">
                  <c:v>2.7478070944200002</c:v>
                </c:pt>
                <c:pt idx="4846">
                  <c:v>2.7606146698599998</c:v>
                </c:pt>
                <c:pt idx="4847">
                  <c:v>2.7544049363099998</c:v>
                </c:pt>
                <c:pt idx="4848">
                  <c:v>2.7544049363099998</c:v>
                </c:pt>
                <c:pt idx="4849">
                  <c:v>2.7544049363099998</c:v>
                </c:pt>
                <c:pt idx="4850">
                  <c:v>2.7415973608700002</c:v>
                </c:pt>
                <c:pt idx="4851">
                  <c:v>2.7544049363099998</c:v>
                </c:pt>
                <c:pt idx="4852">
                  <c:v>2.7672125117499999</c:v>
                </c:pt>
                <c:pt idx="4853">
                  <c:v>2.7672125117499999</c:v>
                </c:pt>
                <c:pt idx="4854">
                  <c:v>2.7606146698599998</c:v>
                </c:pt>
                <c:pt idx="4855">
                  <c:v>2.7544049363099998</c:v>
                </c:pt>
                <c:pt idx="4856">
                  <c:v>2.7672125117499999</c:v>
                </c:pt>
                <c:pt idx="4857">
                  <c:v>2.7672125117499999</c:v>
                </c:pt>
                <c:pt idx="4858">
                  <c:v>2.7672125117499999</c:v>
                </c:pt>
                <c:pt idx="4859">
                  <c:v>2.7672125117499999</c:v>
                </c:pt>
                <c:pt idx="4860">
                  <c:v>2.7672125117499999</c:v>
                </c:pt>
                <c:pt idx="4861">
                  <c:v>2.7672125117499999</c:v>
                </c:pt>
                <c:pt idx="4862">
                  <c:v>2.8056352380699998</c:v>
                </c:pt>
                <c:pt idx="4863">
                  <c:v>2.8118449716199998</c:v>
                </c:pt>
                <c:pt idx="4864">
                  <c:v>2.8056352380699998</c:v>
                </c:pt>
                <c:pt idx="4865">
                  <c:v>2.8184428135099999</c:v>
                </c:pt>
                <c:pt idx="4866">
                  <c:v>2.8118449716199998</c:v>
                </c:pt>
                <c:pt idx="4867">
                  <c:v>2.7990373961800001</c:v>
                </c:pt>
                <c:pt idx="4868">
                  <c:v>2.8246525470599999</c:v>
                </c:pt>
                <c:pt idx="4869">
                  <c:v>2.83125038895</c:v>
                </c:pt>
                <c:pt idx="4870">
                  <c:v>2.8696731152699999</c:v>
                </c:pt>
                <c:pt idx="4871">
                  <c:v>2.8820925823699999</c:v>
                </c:pt>
                <c:pt idx="4872">
                  <c:v>2.8758828488199999</c:v>
                </c:pt>
                <c:pt idx="4873">
                  <c:v>2.8630752733799998</c:v>
                </c:pt>
                <c:pt idx="4874">
                  <c:v>2.8568655398299998</c:v>
                </c:pt>
                <c:pt idx="4875">
                  <c:v>2.8502676979400001</c:v>
                </c:pt>
                <c:pt idx="4876">
                  <c:v>2.8630752733799998</c:v>
                </c:pt>
                <c:pt idx="4877">
                  <c:v>2.8696731152699999</c:v>
                </c:pt>
                <c:pt idx="4878">
                  <c:v>2.8696731152699999</c:v>
                </c:pt>
                <c:pt idx="4879">
                  <c:v>2.8820925823699999</c:v>
                </c:pt>
                <c:pt idx="4880">
                  <c:v>2.8758828488199999</c:v>
                </c:pt>
                <c:pt idx="4881">
                  <c:v>2.8758828488199999</c:v>
                </c:pt>
                <c:pt idx="4882">
                  <c:v>2.8696731152699999</c:v>
                </c:pt>
                <c:pt idx="4883">
                  <c:v>2.8630752733799998</c:v>
                </c:pt>
                <c:pt idx="4884">
                  <c:v>2.8696731152699999</c:v>
                </c:pt>
                <c:pt idx="4885">
                  <c:v>2.8696731152699999</c:v>
                </c:pt>
                <c:pt idx="4886">
                  <c:v>2.8696731152699999</c:v>
                </c:pt>
                <c:pt idx="4887">
                  <c:v>2.8758828488199999</c:v>
                </c:pt>
                <c:pt idx="4888">
                  <c:v>2.8630752733799998</c:v>
                </c:pt>
                <c:pt idx="4889">
                  <c:v>2.8696731152699999</c:v>
                </c:pt>
                <c:pt idx="4890">
                  <c:v>2.8696731152699999</c:v>
                </c:pt>
                <c:pt idx="4891">
                  <c:v>2.8758828488199999</c:v>
                </c:pt>
                <c:pt idx="4892">
                  <c:v>2.8758828488199999</c:v>
                </c:pt>
                <c:pt idx="4893">
                  <c:v>2.8820925823699999</c:v>
                </c:pt>
                <c:pt idx="4894">
                  <c:v>2.89490015781</c:v>
                </c:pt>
                <c:pt idx="4895">
                  <c:v>2.8758828488199999</c:v>
                </c:pt>
                <c:pt idx="4896">
                  <c:v>2.8758828488199999</c:v>
                </c:pt>
                <c:pt idx="4897">
                  <c:v>2.8758828488199999</c:v>
                </c:pt>
                <c:pt idx="4898">
                  <c:v>2.8820925823699999</c:v>
                </c:pt>
                <c:pt idx="4899">
                  <c:v>2.8820925823699999</c:v>
                </c:pt>
                <c:pt idx="4900">
                  <c:v>2.89490015781</c:v>
                </c:pt>
                <c:pt idx="4901">
                  <c:v>2.9014979997000001</c:v>
                </c:pt>
                <c:pt idx="4902">
                  <c:v>2.89490015781</c:v>
                </c:pt>
                <c:pt idx="4903">
                  <c:v>2.9014979997000001</c:v>
                </c:pt>
                <c:pt idx="4904">
                  <c:v>2.9077077332500001</c:v>
                </c:pt>
                <c:pt idx="4905">
                  <c:v>2.9077077332500001</c:v>
                </c:pt>
                <c:pt idx="4906">
                  <c:v>2.9333228841299999</c:v>
                </c:pt>
                <c:pt idx="4907">
                  <c:v>2.9527283014600001</c:v>
                </c:pt>
                <c:pt idx="4908">
                  <c:v>2.9589380350100001</c:v>
                </c:pt>
                <c:pt idx="4909">
                  <c:v>2.94613045957</c:v>
                </c:pt>
                <c:pt idx="4910">
                  <c:v>2.9333228841299999</c:v>
                </c:pt>
                <c:pt idx="4911">
                  <c:v>2.9333228841299999</c:v>
                </c:pt>
                <c:pt idx="4912">
                  <c:v>2.94613045957</c:v>
                </c:pt>
                <c:pt idx="4913">
                  <c:v>2.9655358769000002</c:v>
                </c:pt>
                <c:pt idx="4914">
                  <c:v>3.0039586032200001</c:v>
                </c:pt>
                <c:pt idx="4915">
                  <c:v>3.0229759122100002</c:v>
                </c:pt>
                <c:pt idx="4916">
                  <c:v>3.0295737540999998</c:v>
                </c:pt>
                <c:pt idx="4917">
                  <c:v>3.0167661786600002</c:v>
                </c:pt>
                <c:pt idx="4918">
                  <c:v>2.99736076133</c:v>
                </c:pt>
                <c:pt idx="4919">
                  <c:v>2.9717456104500002</c:v>
                </c:pt>
                <c:pt idx="4920">
                  <c:v>2.9717456104500002</c:v>
                </c:pt>
                <c:pt idx="4921">
                  <c:v>2.99115102778</c:v>
                </c:pt>
                <c:pt idx="4922">
                  <c:v>3.0039586032200001</c:v>
                </c:pt>
                <c:pt idx="4923">
                  <c:v>3.0295737540999998</c:v>
                </c:pt>
                <c:pt idx="4924">
                  <c:v>3.0295737540999998</c:v>
                </c:pt>
                <c:pt idx="4925">
                  <c:v>3.0357834876499998</c:v>
                </c:pt>
                <c:pt idx="4926">
                  <c:v>3.0167661786600002</c:v>
                </c:pt>
                <c:pt idx="4927">
                  <c:v>3.0101683367700001</c:v>
                </c:pt>
                <c:pt idx="4928">
                  <c:v>3.0039586032200001</c:v>
                </c:pt>
                <c:pt idx="4929">
                  <c:v>3.0101683367700001</c:v>
                </c:pt>
                <c:pt idx="4930">
                  <c:v>3.04238132954</c:v>
                </c:pt>
                <c:pt idx="4931">
                  <c:v>3.04238132954</c:v>
                </c:pt>
                <c:pt idx="4932">
                  <c:v>3.0357834876499998</c:v>
                </c:pt>
                <c:pt idx="4933">
                  <c:v>3.04238132954</c:v>
                </c:pt>
                <c:pt idx="4934">
                  <c:v>3.0357834876499998</c:v>
                </c:pt>
                <c:pt idx="4935">
                  <c:v>3.0229759122100002</c:v>
                </c:pt>
                <c:pt idx="4936">
                  <c:v>3.0357834876499998</c:v>
                </c:pt>
                <c:pt idx="4937">
                  <c:v>3.0357834876499998</c:v>
                </c:pt>
                <c:pt idx="4938">
                  <c:v>3.0357834876499998</c:v>
                </c:pt>
                <c:pt idx="4939">
                  <c:v>3.0485910630899999</c:v>
                </c:pt>
                <c:pt idx="4940">
                  <c:v>3.06139863853</c:v>
                </c:pt>
                <c:pt idx="4941">
                  <c:v>3.06139863853</c:v>
                </c:pt>
                <c:pt idx="4942">
                  <c:v>3.0808040558599998</c:v>
                </c:pt>
                <c:pt idx="4943">
                  <c:v>3.0936116312999999</c:v>
                </c:pt>
                <c:pt idx="4944">
                  <c:v>3.0936116312999999</c:v>
                </c:pt>
                <c:pt idx="4945">
                  <c:v>3.0808040558599998</c:v>
                </c:pt>
                <c:pt idx="4946">
                  <c:v>3.0679964804200002</c:v>
                </c:pt>
                <c:pt idx="4947">
                  <c:v>3.0742062139700002</c:v>
                </c:pt>
                <c:pt idx="4948">
                  <c:v>3.0742062139700002</c:v>
                </c:pt>
                <c:pt idx="4949">
                  <c:v>3.0742062139700002</c:v>
                </c:pt>
                <c:pt idx="4950">
                  <c:v>3.0936116312999999</c:v>
                </c:pt>
                <c:pt idx="4951">
                  <c:v>3.0936116312999999</c:v>
                </c:pt>
                <c:pt idx="4952">
                  <c:v>3.0870137894099998</c:v>
                </c:pt>
                <c:pt idx="4953">
                  <c:v>3.0998213648499999</c:v>
                </c:pt>
                <c:pt idx="4954">
                  <c:v>3.1060310983999999</c:v>
                </c:pt>
                <c:pt idx="4955">
                  <c:v>3.0998213648499999</c:v>
                </c:pt>
                <c:pt idx="4956">
                  <c:v>3.11262894029</c:v>
                </c:pt>
                <c:pt idx="4957">
                  <c:v>3.1060310983999999</c:v>
                </c:pt>
                <c:pt idx="4958">
                  <c:v>3.11262894029</c:v>
                </c:pt>
                <c:pt idx="4959">
                  <c:v>3.1060310983999999</c:v>
                </c:pt>
                <c:pt idx="4960">
                  <c:v>3.11262894029</c:v>
                </c:pt>
                <c:pt idx="4961">
                  <c:v>3.11262894029</c:v>
                </c:pt>
                <c:pt idx="4962">
                  <c:v>3.11883867384</c:v>
                </c:pt>
                <c:pt idx="4963">
                  <c:v>3.1510516666099999</c:v>
                </c:pt>
                <c:pt idx="4964">
                  <c:v>3.1382440911699998</c:v>
                </c:pt>
                <c:pt idx="4965">
                  <c:v>3.1382440911699998</c:v>
                </c:pt>
                <c:pt idx="4966">
                  <c:v>3.1382440911699998</c:v>
                </c:pt>
                <c:pt idx="4967">
                  <c:v>3.1510516666099999</c:v>
                </c:pt>
                <c:pt idx="4968">
                  <c:v>3.1572614001599999</c:v>
                </c:pt>
                <c:pt idx="4969">
                  <c:v>3.16385924205</c:v>
                </c:pt>
                <c:pt idx="4970">
                  <c:v>3.1700689756</c:v>
                </c:pt>
                <c:pt idx="4971">
                  <c:v>3.16385924205</c:v>
                </c:pt>
                <c:pt idx="4972">
                  <c:v>3.1700689756</c:v>
                </c:pt>
                <c:pt idx="4973">
                  <c:v>3.1766668174900001</c:v>
                </c:pt>
                <c:pt idx="4974">
                  <c:v>3.1766668174900001</c:v>
                </c:pt>
                <c:pt idx="4975">
                  <c:v>3.1956841264800002</c:v>
                </c:pt>
                <c:pt idx="4976">
                  <c:v>3.1956841264800002</c:v>
                </c:pt>
                <c:pt idx="4977">
                  <c:v>3.1956841264800002</c:v>
                </c:pt>
                <c:pt idx="4978">
                  <c:v>3.1894743929299998</c:v>
                </c:pt>
                <c:pt idx="4979">
                  <c:v>3.1828765510400001</c:v>
                </c:pt>
                <c:pt idx="4980">
                  <c:v>3.1894743929299998</c:v>
                </c:pt>
                <c:pt idx="4981">
                  <c:v>3.1894743929299998</c:v>
                </c:pt>
                <c:pt idx="4982">
                  <c:v>3.2022819683699999</c:v>
                </c:pt>
                <c:pt idx="4983">
                  <c:v>3.1956841264800002</c:v>
                </c:pt>
                <c:pt idx="4984">
                  <c:v>3.2084917019199999</c:v>
                </c:pt>
                <c:pt idx="4985">
                  <c:v>3.22129927736</c:v>
                </c:pt>
                <c:pt idx="4986">
                  <c:v>3.22129927736</c:v>
                </c:pt>
                <c:pt idx="4987">
                  <c:v>3.2084917019199999</c:v>
                </c:pt>
                <c:pt idx="4988">
                  <c:v>3.1956841264800002</c:v>
                </c:pt>
                <c:pt idx="4989">
                  <c:v>3.2022819683699999</c:v>
                </c:pt>
                <c:pt idx="4990">
                  <c:v>3.2022819683699999</c:v>
                </c:pt>
                <c:pt idx="4991">
                  <c:v>3.22129927736</c:v>
                </c:pt>
                <c:pt idx="4992">
                  <c:v>3.2341068528000001</c:v>
                </c:pt>
                <c:pt idx="4993">
                  <c:v>3.2278971192500001</c:v>
                </c:pt>
                <c:pt idx="4994">
                  <c:v>3.2278971192500001</c:v>
                </c:pt>
                <c:pt idx="4995">
                  <c:v>3.2278971192500001</c:v>
                </c:pt>
                <c:pt idx="4996">
                  <c:v>3.2084917019199999</c:v>
                </c:pt>
                <c:pt idx="4997">
                  <c:v>3.21508954381</c:v>
                </c:pt>
                <c:pt idx="4998">
                  <c:v>3.2407046946900002</c:v>
                </c:pt>
                <c:pt idx="4999">
                  <c:v>3.2535122701299999</c:v>
                </c:pt>
                <c:pt idx="5000">
                  <c:v>3.2597220036799999</c:v>
                </c:pt>
                <c:pt idx="5001">
                  <c:v>3.2469144282400002</c:v>
                </c:pt>
                <c:pt idx="5002">
                  <c:v>3.2469144282400002</c:v>
                </c:pt>
                <c:pt idx="5003">
                  <c:v>3.2535122701299999</c:v>
                </c:pt>
                <c:pt idx="5004">
                  <c:v>3.2597220036799999</c:v>
                </c:pt>
                <c:pt idx="5005">
                  <c:v>3.27252957912</c:v>
                </c:pt>
                <c:pt idx="5006">
                  <c:v>3.2791274210100001</c:v>
                </c:pt>
                <c:pt idx="5007">
                  <c:v>3.27252957912</c:v>
                </c:pt>
                <c:pt idx="5008">
                  <c:v>3.2791274210100001</c:v>
                </c:pt>
                <c:pt idx="5009">
                  <c:v>3.2597220036799999</c:v>
                </c:pt>
                <c:pt idx="5010">
                  <c:v>3.26631984557</c:v>
                </c:pt>
                <c:pt idx="5011">
                  <c:v>3.2919349964500002</c:v>
                </c:pt>
                <c:pt idx="5012">
                  <c:v>3.3047425718899999</c:v>
                </c:pt>
                <c:pt idx="5013">
                  <c:v>3.3109523054399999</c:v>
                </c:pt>
                <c:pt idx="5014">
                  <c:v>3.3109523054399999</c:v>
                </c:pt>
                <c:pt idx="5015">
                  <c:v>3.2981447300000002</c:v>
                </c:pt>
                <c:pt idx="5016">
                  <c:v>3.3047425718899999</c:v>
                </c:pt>
                <c:pt idx="5017">
                  <c:v>3.3047425718899999</c:v>
                </c:pt>
                <c:pt idx="5018">
                  <c:v>3.3109523054399999</c:v>
                </c:pt>
                <c:pt idx="5019">
                  <c:v>3.3047425718899999</c:v>
                </c:pt>
                <c:pt idx="5020">
                  <c:v>3.3109523054399999</c:v>
                </c:pt>
                <c:pt idx="5021">
                  <c:v>3.32375988088</c:v>
                </c:pt>
                <c:pt idx="5022">
                  <c:v>3.3365674563200001</c:v>
                </c:pt>
                <c:pt idx="5023">
                  <c:v>3.32375988088</c:v>
                </c:pt>
                <c:pt idx="5024">
                  <c:v>3.3303577227700001</c:v>
                </c:pt>
                <c:pt idx="5025">
                  <c:v>3.3427771898600001</c:v>
                </c:pt>
                <c:pt idx="5026">
                  <c:v>3.3555847653000002</c:v>
                </c:pt>
                <c:pt idx="5027">
                  <c:v>3.3749901826399999</c:v>
                </c:pt>
                <c:pt idx="5028">
                  <c:v>3.3749901826399999</c:v>
                </c:pt>
                <c:pt idx="5029">
                  <c:v>3.3493750317600002</c:v>
                </c:pt>
                <c:pt idx="5030">
                  <c:v>3.3427771898600001</c:v>
                </c:pt>
                <c:pt idx="5031">
                  <c:v>3.3555847653000002</c:v>
                </c:pt>
                <c:pt idx="5032">
                  <c:v>3.3749901826399999</c:v>
                </c:pt>
                <c:pt idx="5033">
                  <c:v>3.3877977580800001</c:v>
                </c:pt>
                <c:pt idx="5034">
                  <c:v>3.4134129089599998</c:v>
                </c:pt>
                <c:pt idx="5035">
                  <c:v>3.4068150670600001</c:v>
                </c:pt>
                <c:pt idx="5036">
                  <c:v>3.3877977580800001</c:v>
                </c:pt>
                <c:pt idx="5037">
                  <c:v>3.3749901826399999</c:v>
                </c:pt>
                <c:pt idx="5038">
                  <c:v>3.3621826071999998</c:v>
                </c:pt>
                <c:pt idx="5039">
                  <c:v>3.3621826071999998</c:v>
                </c:pt>
                <c:pt idx="5040">
                  <c:v>3.3811999161799999</c:v>
                </c:pt>
                <c:pt idx="5041">
                  <c:v>3.3877977580800001</c:v>
                </c:pt>
                <c:pt idx="5042">
                  <c:v>3.4068150670600001</c:v>
                </c:pt>
                <c:pt idx="5043">
                  <c:v>3.4134129089599998</c:v>
                </c:pt>
                <c:pt idx="5044">
                  <c:v>3.4262204843999999</c:v>
                </c:pt>
                <c:pt idx="5045">
                  <c:v>3.4134129089599998</c:v>
                </c:pt>
                <c:pt idx="5046">
                  <c:v>3.39400749162</c:v>
                </c:pt>
                <c:pt idx="5047">
                  <c:v>3.3811999161799999</c:v>
                </c:pt>
                <c:pt idx="5048">
                  <c:v>3.4006053335200002</c:v>
                </c:pt>
                <c:pt idx="5049">
                  <c:v>3.3877977580800001</c:v>
                </c:pt>
                <c:pt idx="5050">
                  <c:v>3.4006053335200002</c:v>
                </c:pt>
                <c:pt idx="5051">
                  <c:v>3.4134129089599998</c:v>
                </c:pt>
                <c:pt idx="5052">
                  <c:v>3.4134129089599998</c:v>
                </c:pt>
                <c:pt idx="5053">
                  <c:v>3.4262204843999999</c:v>
                </c:pt>
                <c:pt idx="5054">
                  <c:v>3.4262204843999999</c:v>
                </c:pt>
                <c:pt idx="5055">
                  <c:v>3.4134129089599998</c:v>
                </c:pt>
                <c:pt idx="5056">
                  <c:v>3.4006053335200002</c:v>
                </c:pt>
                <c:pt idx="5057">
                  <c:v>3.4068150670600001</c:v>
                </c:pt>
                <c:pt idx="5058">
                  <c:v>3.4134129089599998</c:v>
                </c:pt>
                <c:pt idx="5059">
                  <c:v>3.4262204843999999</c:v>
                </c:pt>
                <c:pt idx="5060">
                  <c:v>3.4262204843999999</c:v>
                </c:pt>
                <c:pt idx="5061">
                  <c:v>3.4262204843999999</c:v>
                </c:pt>
                <c:pt idx="5062">
                  <c:v>3.4262204843999999</c:v>
                </c:pt>
                <c:pt idx="5063">
                  <c:v>3.4196226424999998</c:v>
                </c:pt>
                <c:pt idx="5064">
                  <c:v>3.4262204843999999</c:v>
                </c:pt>
                <c:pt idx="5065">
                  <c:v>3.4068150670600001</c:v>
                </c:pt>
                <c:pt idx="5066">
                  <c:v>3.4134129089599998</c:v>
                </c:pt>
                <c:pt idx="5067">
                  <c:v>3.4262204843999999</c:v>
                </c:pt>
                <c:pt idx="5068">
                  <c:v>3.4196226424999998</c:v>
                </c:pt>
                <c:pt idx="5069">
                  <c:v>3.4262204843999999</c:v>
                </c:pt>
                <c:pt idx="5070">
                  <c:v>3.43902805984</c:v>
                </c:pt>
                <c:pt idx="5071">
                  <c:v>3.44523779338</c:v>
                </c:pt>
                <c:pt idx="5072">
                  <c:v>3.4836605197099999</c:v>
                </c:pt>
                <c:pt idx="5073">
                  <c:v>3.5030659370400001</c:v>
                </c:pt>
                <c:pt idx="5074">
                  <c:v>3.49646809515</c:v>
                </c:pt>
                <c:pt idx="5075">
                  <c:v>3.4646432107199998</c:v>
                </c:pt>
                <c:pt idx="5076">
                  <c:v>3.44523779338</c:v>
                </c:pt>
                <c:pt idx="5077">
                  <c:v>3.4518356352800001</c:v>
                </c:pt>
                <c:pt idx="5078">
                  <c:v>3.4518356352800001</c:v>
                </c:pt>
                <c:pt idx="5079">
                  <c:v>3.4646432107199998</c:v>
                </c:pt>
                <c:pt idx="5080">
                  <c:v>3.4774507861599999</c:v>
                </c:pt>
                <c:pt idx="5081">
                  <c:v>3.4646432107199998</c:v>
                </c:pt>
                <c:pt idx="5082">
                  <c:v>3.4580453688200001</c:v>
                </c:pt>
                <c:pt idx="5083">
                  <c:v>3.4580453688200001</c:v>
                </c:pt>
                <c:pt idx="5084">
                  <c:v>3.4646432107199998</c:v>
                </c:pt>
                <c:pt idx="5085">
                  <c:v>3.4708529442699998</c:v>
                </c:pt>
                <c:pt idx="5086">
                  <c:v>3.4902583616</c:v>
                </c:pt>
                <c:pt idx="5087">
                  <c:v>3.4902583616</c:v>
                </c:pt>
                <c:pt idx="5088">
                  <c:v>3.4902583616</c:v>
                </c:pt>
                <c:pt idx="5089">
                  <c:v>3.4902583616</c:v>
                </c:pt>
                <c:pt idx="5090">
                  <c:v>3.4902583616</c:v>
                </c:pt>
                <c:pt idx="5091">
                  <c:v>3.4902583616</c:v>
                </c:pt>
                <c:pt idx="5092">
                  <c:v>3.4774507861599999</c:v>
                </c:pt>
                <c:pt idx="5093">
                  <c:v>3.4708529442699998</c:v>
                </c:pt>
                <c:pt idx="5094">
                  <c:v>3.4774507861599999</c:v>
                </c:pt>
                <c:pt idx="5095">
                  <c:v>3.4902583616</c:v>
                </c:pt>
                <c:pt idx="5096">
                  <c:v>3.5030659370400001</c:v>
                </c:pt>
                <c:pt idx="5097">
                  <c:v>3.49646809515</c:v>
                </c:pt>
                <c:pt idx="5098">
                  <c:v>3.4836605197099999</c:v>
                </c:pt>
                <c:pt idx="5099">
                  <c:v>3.4836605197099999</c:v>
                </c:pt>
                <c:pt idx="5100">
                  <c:v>3.4774507861599999</c:v>
                </c:pt>
                <c:pt idx="5101">
                  <c:v>3.4836605197099999</c:v>
                </c:pt>
                <c:pt idx="5102">
                  <c:v>3.49646809515</c:v>
                </c:pt>
                <c:pt idx="5103">
                  <c:v>3.5030659370400001</c:v>
                </c:pt>
                <c:pt idx="5104">
                  <c:v>3.5092756705900001</c:v>
                </c:pt>
                <c:pt idx="5105">
                  <c:v>3.5220832460299998</c:v>
                </c:pt>
                <c:pt idx="5106">
                  <c:v>3.5092756705900001</c:v>
                </c:pt>
                <c:pt idx="5107">
                  <c:v>3.5030659370400001</c:v>
                </c:pt>
                <c:pt idx="5108">
                  <c:v>3.49646809515</c:v>
                </c:pt>
                <c:pt idx="5109">
                  <c:v>3.49646809515</c:v>
                </c:pt>
                <c:pt idx="5110">
                  <c:v>3.4902583616</c:v>
                </c:pt>
                <c:pt idx="5111">
                  <c:v>3.49646809515</c:v>
                </c:pt>
                <c:pt idx="5112">
                  <c:v>3.5030659370400001</c:v>
                </c:pt>
                <c:pt idx="5113">
                  <c:v>3.5092756705900001</c:v>
                </c:pt>
                <c:pt idx="5114">
                  <c:v>3.5092756705900001</c:v>
                </c:pt>
                <c:pt idx="5115">
                  <c:v>3.5158735124799998</c:v>
                </c:pt>
                <c:pt idx="5116">
                  <c:v>3.5030659370400001</c:v>
                </c:pt>
                <c:pt idx="5117">
                  <c:v>3.5030659370400001</c:v>
                </c:pt>
                <c:pt idx="5118">
                  <c:v>3.5158735124799998</c:v>
                </c:pt>
                <c:pt idx="5119">
                  <c:v>3.5220832460299998</c:v>
                </c:pt>
                <c:pt idx="5120">
                  <c:v>3.5030659370400001</c:v>
                </c:pt>
                <c:pt idx="5121">
                  <c:v>3.5030659370400001</c:v>
                </c:pt>
                <c:pt idx="5122">
                  <c:v>3.5092756705900001</c:v>
                </c:pt>
                <c:pt idx="5123">
                  <c:v>3.5030659370400001</c:v>
                </c:pt>
                <c:pt idx="5124">
                  <c:v>3.49646809515</c:v>
                </c:pt>
                <c:pt idx="5125">
                  <c:v>3.5092756705900001</c:v>
                </c:pt>
                <c:pt idx="5126">
                  <c:v>3.5158735124799998</c:v>
                </c:pt>
                <c:pt idx="5127">
                  <c:v>3.5220832460299998</c:v>
                </c:pt>
                <c:pt idx="5128">
                  <c:v>3.5348908214699999</c:v>
                </c:pt>
                <c:pt idx="5129">
                  <c:v>3.5220832460299998</c:v>
                </c:pt>
                <c:pt idx="5130">
                  <c:v>3.5286810879199999</c:v>
                </c:pt>
                <c:pt idx="5131">
                  <c:v>3.5286810879199999</c:v>
                </c:pt>
                <c:pt idx="5132">
                  <c:v>3.5286810879199999</c:v>
                </c:pt>
                <c:pt idx="5133">
                  <c:v>3.5158735124799998</c:v>
                </c:pt>
                <c:pt idx="5134">
                  <c:v>3.5158735124799998</c:v>
                </c:pt>
                <c:pt idx="5135">
                  <c:v>3.5220832460299998</c:v>
                </c:pt>
                <c:pt idx="5136">
                  <c:v>3.5348908214699999</c:v>
                </c:pt>
                <c:pt idx="5137">
                  <c:v>3.54148866336</c:v>
                </c:pt>
                <c:pt idx="5138">
                  <c:v>3.54769839691</c:v>
                </c:pt>
                <c:pt idx="5139">
                  <c:v>3.54148866336</c:v>
                </c:pt>
                <c:pt idx="5140">
                  <c:v>3.5348908214699999</c:v>
                </c:pt>
                <c:pt idx="5141">
                  <c:v>3.5348908214699999</c:v>
                </c:pt>
                <c:pt idx="5142">
                  <c:v>3.5286810879199999</c:v>
                </c:pt>
                <c:pt idx="5143">
                  <c:v>3.5348908214699999</c:v>
                </c:pt>
                <c:pt idx="5144">
                  <c:v>3.54148866336</c:v>
                </c:pt>
                <c:pt idx="5145">
                  <c:v>3.54769839691</c:v>
                </c:pt>
                <c:pt idx="5146">
                  <c:v>3.54769839691</c:v>
                </c:pt>
                <c:pt idx="5147">
                  <c:v>3.5542962388000001</c:v>
                </c:pt>
                <c:pt idx="5148">
                  <c:v>3.54148866336</c:v>
                </c:pt>
                <c:pt idx="5149">
                  <c:v>3.54769839691</c:v>
                </c:pt>
                <c:pt idx="5150">
                  <c:v>3.5542962388000001</c:v>
                </c:pt>
                <c:pt idx="5151">
                  <c:v>3.5542962388000001</c:v>
                </c:pt>
                <c:pt idx="5152">
                  <c:v>3.5542962388000001</c:v>
                </c:pt>
                <c:pt idx="5153">
                  <c:v>3.54769839691</c:v>
                </c:pt>
                <c:pt idx="5154">
                  <c:v>3.5605059723500001</c:v>
                </c:pt>
                <c:pt idx="5155">
                  <c:v>3.5605059723500001</c:v>
                </c:pt>
                <c:pt idx="5156">
                  <c:v>3.5605059723500001</c:v>
                </c:pt>
                <c:pt idx="5157">
                  <c:v>3.5671038142399998</c:v>
                </c:pt>
                <c:pt idx="5158">
                  <c:v>3.5671038142399998</c:v>
                </c:pt>
                <c:pt idx="5159">
                  <c:v>3.5671038142399998</c:v>
                </c:pt>
                <c:pt idx="5160">
                  <c:v>3.5733135477900002</c:v>
                </c:pt>
                <c:pt idx="5161">
                  <c:v>3.5733135477900002</c:v>
                </c:pt>
                <c:pt idx="5162">
                  <c:v>3.5671038142399998</c:v>
                </c:pt>
                <c:pt idx="5163">
                  <c:v>3.5861211232299999</c:v>
                </c:pt>
                <c:pt idx="5164">
                  <c:v>3.5923308567699999</c:v>
                </c:pt>
                <c:pt idx="5165">
                  <c:v>3.5923308567699999</c:v>
                </c:pt>
                <c:pt idx="5166">
                  <c:v>3.59892869867</c:v>
                </c:pt>
                <c:pt idx="5167">
                  <c:v>3.5923308567699999</c:v>
                </c:pt>
                <c:pt idx="5168">
                  <c:v>3.59892869867</c:v>
                </c:pt>
                <c:pt idx="5169">
                  <c:v>3.5923308567699999</c:v>
                </c:pt>
                <c:pt idx="5170">
                  <c:v>3.60513843221</c:v>
                </c:pt>
                <c:pt idx="5171">
                  <c:v>3.6117362741100001</c:v>
                </c:pt>
                <c:pt idx="5172">
                  <c:v>3.6117362741100001</c:v>
                </c:pt>
                <c:pt idx="5173">
                  <c:v>3.6117362741100001</c:v>
                </c:pt>
                <c:pt idx="5174">
                  <c:v>3.6179460076500001</c:v>
                </c:pt>
                <c:pt idx="5175">
                  <c:v>3.6179460076500001</c:v>
                </c:pt>
                <c:pt idx="5176">
                  <c:v>3.6245438495500002</c:v>
                </c:pt>
                <c:pt idx="5177">
                  <c:v>3.6307535830900002</c:v>
                </c:pt>
                <c:pt idx="5178">
                  <c:v>3.6245438495500002</c:v>
                </c:pt>
                <c:pt idx="5179">
                  <c:v>3.6307535830900002</c:v>
                </c:pt>
                <c:pt idx="5180">
                  <c:v>3.6373514249899999</c:v>
                </c:pt>
                <c:pt idx="5181">
                  <c:v>3.6373514249899999</c:v>
                </c:pt>
                <c:pt idx="5182">
                  <c:v>3.6307535830900002</c:v>
                </c:pt>
                <c:pt idx="5183">
                  <c:v>3.6307535830900002</c:v>
                </c:pt>
                <c:pt idx="5184">
                  <c:v>3.6307535830900002</c:v>
                </c:pt>
                <c:pt idx="5185">
                  <c:v>3.6307535830900002</c:v>
                </c:pt>
                <c:pt idx="5186">
                  <c:v>3.6435611585299998</c:v>
                </c:pt>
                <c:pt idx="5187">
                  <c:v>3.6435611585299998</c:v>
                </c:pt>
                <c:pt idx="5188">
                  <c:v>3.6435611585299998</c:v>
                </c:pt>
                <c:pt idx="5189">
                  <c:v>3.65015900043</c:v>
                </c:pt>
                <c:pt idx="5190">
                  <c:v>3.6435611585299998</c:v>
                </c:pt>
                <c:pt idx="5191">
                  <c:v>3.6435611585299998</c:v>
                </c:pt>
                <c:pt idx="5192">
                  <c:v>3.6373514249899999</c:v>
                </c:pt>
                <c:pt idx="5193">
                  <c:v>3.65015900043</c:v>
                </c:pt>
                <c:pt idx="5194">
                  <c:v>3.6373514249899999</c:v>
                </c:pt>
                <c:pt idx="5195">
                  <c:v>3.6435611585299998</c:v>
                </c:pt>
                <c:pt idx="5196">
                  <c:v>3.6435611585299998</c:v>
                </c:pt>
                <c:pt idx="5197">
                  <c:v>3.6435611585299998</c:v>
                </c:pt>
                <c:pt idx="5198">
                  <c:v>3.65015900043</c:v>
                </c:pt>
                <c:pt idx="5199">
                  <c:v>3.6435611585299998</c:v>
                </c:pt>
                <c:pt idx="5200">
                  <c:v>3.6435611585299998</c:v>
                </c:pt>
                <c:pt idx="5201">
                  <c:v>3.6435611585299998</c:v>
                </c:pt>
                <c:pt idx="5202">
                  <c:v>3.65015900043</c:v>
                </c:pt>
                <c:pt idx="5203">
                  <c:v>3.65015900043</c:v>
                </c:pt>
                <c:pt idx="5204">
                  <c:v>3.6435611585299998</c:v>
                </c:pt>
                <c:pt idx="5205">
                  <c:v>3.6435611585299998</c:v>
                </c:pt>
                <c:pt idx="5206">
                  <c:v>3.65015900043</c:v>
                </c:pt>
                <c:pt idx="5207">
                  <c:v>3.6435611585299998</c:v>
                </c:pt>
                <c:pt idx="5208">
                  <c:v>3.6435611585299998</c:v>
                </c:pt>
                <c:pt idx="5209">
                  <c:v>3.65015900043</c:v>
                </c:pt>
                <c:pt idx="5210">
                  <c:v>3.6435611585299998</c:v>
                </c:pt>
                <c:pt idx="5211">
                  <c:v>3.6435611585299998</c:v>
                </c:pt>
                <c:pt idx="5212">
                  <c:v>3.6435611585299998</c:v>
                </c:pt>
                <c:pt idx="5213">
                  <c:v>3.65015900043</c:v>
                </c:pt>
                <c:pt idx="5214">
                  <c:v>3.6435611585299998</c:v>
                </c:pt>
                <c:pt idx="5215">
                  <c:v>3.6435611585299998</c:v>
                </c:pt>
                <c:pt idx="5216">
                  <c:v>3.6435611585299998</c:v>
                </c:pt>
                <c:pt idx="5217">
                  <c:v>3.6373514249899999</c:v>
                </c:pt>
                <c:pt idx="5218">
                  <c:v>3.6435611585299998</c:v>
                </c:pt>
                <c:pt idx="5219">
                  <c:v>3.65636873397</c:v>
                </c:pt>
                <c:pt idx="5220">
                  <c:v>3.65015900043</c:v>
                </c:pt>
                <c:pt idx="5221">
                  <c:v>3.6373514249899999</c:v>
                </c:pt>
                <c:pt idx="5222">
                  <c:v>3.6435611585299998</c:v>
                </c:pt>
                <c:pt idx="5223">
                  <c:v>3.6373514249899999</c:v>
                </c:pt>
                <c:pt idx="5224">
                  <c:v>3.6373514249899999</c:v>
                </c:pt>
                <c:pt idx="5225">
                  <c:v>3.65015900043</c:v>
                </c:pt>
                <c:pt idx="5226">
                  <c:v>3.6435611585299998</c:v>
                </c:pt>
                <c:pt idx="5227">
                  <c:v>3.6373514249899999</c:v>
                </c:pt>
                <c:pt idx="5228">
                  <c:v>3.6435611585299998</c:v>
                </c:pt>
                <c:pt idx="5229">
                  <c:v>3.65015900043</c:v>
                </c:pt>
                <c:pt idx="5230">
                  <c:v>3.6373514249899999</c:v>
                </c:pt>
                <c:pt idx="5231">
                  <c:v>3.6373514249899999</c:v>
                </c:pt>
                <c:pt idx="5232">
                  <c:v>3.65015900043</c:v>
                </c:pt>
                <c:pt idx="5233">
                  <c:v>3.6373514249899999</c:v>
                </c:pt>
                <c:pt idx="5234">
                  <c:v>3.6373514249899999</c:v>
                </c:pt>
                <c:pt idx="5235">
                  <c:v>3.6435611585299998</c:v>
                </c:pt>
                <c:pt idx="5236">
                  <c:v>3.6435611585299998</c:v>
                </c:pt>
                <c:pt idx="5237">
                  <c:v>3.6435611585299998</c:v>
                </c:pt>
                <c:pt idx="5238">
                  <c:v>3.6373514249899999</c:v>
                </c:pt>
                <c:pt idx="5239">
                  <c:v>3.6435611585299998</c:v>
                </c:pt>
                <c:pt idx="5240">
                  <c:v>3.6373514249899999</c:v>
                </c:pt>
                <c:pt idx="5241">
                  <c:v>3.6373514249899999</c:v>
                </c:pt>
                <c:pt idx="5242">
                  <c:v>3.6373514249899999</c:v>
                </c:pt>
                <c:pt idx="5243">
                  <c:v>3.6435611585299998</c:v>
                </c:pt>
                <c:pt idx="5244">
                  <c:v>3.6435611585299998</c:v>
                </c:pt>
                <c:pt idx="5245">
                  <c:v>3.6373514249899999</c:v>
                </c:pt>
                <c:pt idx="5246">
                  <c:v>3.6373514249899999</c:v>
                </c:pt>
                <c:pt idx="5247">
                  <c:v>3.6373514249899999</c:v>
                </c:pt>
                <c:pt idx="5248">
                  <c:v>3.6435611585299998</c:v>
                </c:pt>
                <c:pt idx="5249">
                  <c:v>3.6435611585299998</c:v>
                </c:pt>
                <c:pt idx="5250">
                  <c:v>3.6307535830900002</c:v>
                </c:pt>
                <c:pt idx="5251">
                  <c:v>3.6373514249899999</c:v>
                </c:pt>
                <c:pt idx="5252">
                  <c:v>3.6435611585299998</c:v>
                </c:pt>
                <c:pt idx="5253">
                  <c:v>3.6307535830900002</c:v>
                </c:pt>
                <c:pt idx="5254">
                  <c:v>3.6373514249899999</c:v>
                </c:pt>
                <c:pt idx="5255">
                  <c:v>3.6373514249899999</c:v>
                </c:pt>
                <c:pt idx="5256">
                  <c:v>3.6307535830900002</c:v>
                </c:pt>
                <c:pt idx="5257">
                  <c:v>3.6373514249899999</c:v>
                </c:pt>
                <c:pt idx="5258">
                  <c:v>3.6435611585299998</c:v>
                </c:pt>
                <c:pt idx="5259">
                  <c:v>3.6307535830900002</c:v>
                </c:pt>
                <c:pt idx="5260">
                  <c:v>3.6307535830900002</c:v>
                </c:pt>
                <c:pt idx="5261">
                  <c:v>3.6373514249899999</c:v>
                </c:pt>
                <c:pt idx="5262">
                  <c:v>3.6373514249899999</c:v>
                </c:pt>
                <c:pt idx="5263">
                  <c:v>3.6373514249899999</c:v>
                </c:pt>
                <c:pt idx="5264">
                  <c:v>3.6307535830900002</c:v>
                </c:pt>
                <c:pt idx="5265">
                  <c:v>3.6373514249899999</c:v>
                </c:pt>
                <c:pt idx="5266">
                  <c:v>3.6373514249899999</c:v>
                </c:pt>
                <c:pt idx="5267">
                  <c:v>3.6307535830900002</c:v>
                </c:pt>
                <c:pt idx="5268">
                  <c:v>3.6307535830900002</c:v>
                </c:pt>
                <c:pt idx="5269">
                  <c:v>3.6307535830900002</c:v>
                </c:pt>
                <c:pt idx="5270">
                  <c:v>3.6307535830900002</c:v>
                </c:pt>
                <c:pt idx="5271">
                  <c:v>3.6435611585299998</c:v>
                </c:pt>
                <c:pt idx="5272">
                  <c:v>3.6373514249899999</c:v>
                </c:pt>
                <c:pt idx="5273">
                  <c:v>3.6373514249899999</c:v>
                </c:pt>
                <c:pt idx="5274">
                  <c:v>3.6373514249899999</c:v>
                </c:pt>
                <c:pt idx="5275">
                  <c:v>3.6245438495500002</c:v>
                </c:pt>
                <c:pt idx="5276">
                  <c:v>3.6307535830900002</c:v>
                </c:pt>
                <c:pt idx="5277">
                  <c:v>3.6307535830900002</c:v>
                </c:pt>
                <c:pt idx="5278">
                  <c:v>3.6307535830900002</c:v>
                </c:pt>
                <c:pt idx="5279">
                  <c:v>3.6373514249899999</c:v>
                </c:pt>
                <c:pt idx="5280">
                  <c:v>3.6373514249899999</c:v>
                </c:pt>
                <c:pt idx="5281">
                  <c:v>3.6373514249899999</c:v>
                </c:pt>
                <c:pt idx="5282">
                  <c:v>3.6373514249899999</c:v>
                </c:pt>
                <c:pt idx="5283">
                  <c:v>3.6307535830900002</c:v>
                </c:pt>
                <c:pt idx="5284">
                  <c:v>3.6307535830900002</c:v>
                </c:pt>
                <c:pt idx="5285">
                  <c:v>3.6373514249899999</c:v>
                </c:pt>
                <c:pt idx="5286">
                  <c:v>3.6245438495500002</c:v>
                </c:pt>
                <c:pt idx="5287">
                  <c:v>3.6373514249899999</c:v>
                </c:pt>
                <c:pt idx="5288">
                  <c:v>3.6435611585299998</c:v>
                </c:pt>
                <c:pt idx="5289">
                  <c:v>3.6373514249899999</c:v>
                </c:pt>
                <c:pt idx="5290">
                  <c:v>3.6307535830900002</c:v>
                </c:pt>
                <c:pt idx="5291">
                  <c:v>3.6307535830900002</c:v>
                </c:pt>
                <c:pt idx="5292">
                  <c:v>3.6307535830900002</c:v>
                </c:pt>
                <c:pt idx="5293">
                  <c:v>3.6373514249899999</c:v>
                </c:pt>
                <c:pt idx="5294">
                  <c:v>3.6307535830900002</c:v>
                </c:pt>
                <c:pt idx="5295">
                  <c:v>3.6373514249899999</c:v>
                </c:pt>
                <c:pt idx="5296">
                  <c:v>3.6245438495500002</c:v>
                </c:pt>
                <c:pt idx="5297">
                  <c:v>3.6307535830900002</c:v>
                </c:pt>
                <c:pt idx="5298">
                  <c:v>3.6373514249899999</c:v>
                </c:pt>
                <c:pt idx="5299">
                  <c:v>3.6307535830900002</c:v>
                </c:pt>
                <c:pt idx="5300">
                  <c:v>3.6435611585299998</c:v>
                </c:pt>
                <c:pt idx="5301">
                  <c:v>3.6307535830900002</c:v>
                </c:pt>
                <c:pt idx="5302">
                  <c:v>3.6179460076500001</c:v>
                </c:pt>
                <c:pt idx="5303">
                  <c:v>3.6435611585299998</c:v>
                </c:pt>
                <c:pt idx="5304">
                  <c:v>3.6307535830900002</c:v>
                </c:pt>
                <c:pt idx="5305">
                  <c:v>3.6307535830900002</c:v>
                </c:pt>
                <c:pt idx="5306">
                  <c:v>3.6307535830900002</c:v>
                </c:pt>
                <c:pt idx="5307">
                  <c:v>3.6307535830900002</c:v>
                </c:pt>
                <c:pt idx="5308">
                  <c:v>3.6373514249899999</c:v>
                </c:pt>
                <c:pt idx="5309">
                  <c:v>3.6245438495500002</c:v>
                </c:pt>
                <c:pt idx="5310">
                  <c:v>3.6307535830900002</c:v>
                </c:pt>
                <c:pt idx="5311">
                  <c:v>3.6307535830900002</c:v>
                </c:pt>
                <c:pt idx="5312">
                  <c:v>3.6245438495500002</c:v>
                </c:pt>
                <c:pt idx="5313">
                  <c:v>3.6373514249899999</c:v>
                </c:pt>
                <c:pt idx="5314">
                  <c:v>3.6373514249899999</c:v>
                </c:pt>
                <c:pt idx="5315">
                  <c:v>3.6179460076500001</c:v>
                </c:pt>
                <c:pt idx="5316">
                  <c:v>3.6307535830900002</c:v>
                </c:pt>
                <c:pt idx="5317">
                  <c:v>3.6307535830900002</c:v>
                </c:pt>
                <c:pt idx="5318">
                  <c:v>3.6245438495500002</c:v>
                </c:pt>
                <c:pt idx="5319">
                  <c:v>3.6307535830900002</c:v>
                </c:pt>
                <c:pt idx="5320">
                  <c:v>3.6245438495500002</c:v>
                </c:pt>
                <c:pt idx="5321">
                  <c:v>3.6245438495500002</c:v>
                </c:pt>
                <c:pt idx="5322">
                  <c:v>3.6435611585299998</c:v>
                </c:pt>
                <c:pt idx="5323">
                  <c:v>3.6307535830900002</c:v>
                </c:pt>
                <c:pt idx="5324">
                  <c:v>3.6307535830900002</c:v>
                </c:pt>
                <c:pt idx="5325">
                  <c:v>3.6245438495500002</c:v>
                </c:pt>
                <c:pt idx="5326">
                  <c:v>3.6179460076500001</c:v>
                </c:pt>
                <c:pt idx="5327">
                  <c:v>3.6373514249899999</c:v>
                </c:pt>
                <c:pt idx="5328">
                  <c:v>3.6245438495500002</c:v>
                </c:pt>
                <c:pt idx="5329">
                  <c:v>3.6245438495500002</c:v>
                </c:pt>
                <c:pt idx="5330">
                  <c:v>3.6373514249899999</c:v>
                </c:pt>
                <c:pt idx="5331">
                  <c:v>3.6307535830900002</c:v>
                </c:pt>
                <c:pt idx="5332">
                  <c:v>3.6245438495500002</c:v>
                </c:pt>
                <c:pt idx="5333">
                  <c:v>3.6307535830900002</c:v>
                </c:pt>
                <c:pt idx="5334">
                  <c:v>3.6179460076500001</c:v>
                </c:pt>
                <c:pt idx="5335">
                  <c:v>3.6245438495500002</c:v>
                </c:pt>
                <c:pt idx="5336">
                  <c:v>3.6307535830900002</c:v>
                </c:pt>
                <c:pt idx="5337">
                  <c:v>3.6179460076500001</c:v>
                </c:pt>
                <c:pt idx="5338">
                  <c:v>3.6245438495500002</c:v>
                </c:pt>
                <c:pt idx="5339">
                  <c:v>3.6245438495500002</c:v>
                </c:pt>
                <c:pt idx="5340">
                  <c:v>3.6307535830900002</c:v>
                </c:pt>
                <c:pt idx="5341">
                  <c:v>3.6307535830900002</c:v>
                </c:pt>
                <c:pt idx="5342">
                  <c:v>3.6245438495500002</c:v>
                </c:pt>
                <c:pt idx="5343">
                  <c:v>3.6179460076500001</c:v>
                </c:pt>
                <c:pt idx="5344">
                  <c:v>3.6307535830900002</c:v>
                </c:pt>
                <c:pt idx="5345">
                  <c:v>3.6245438495500002</c:v>
                </c:pt>
                <c:pt idx="5346">
                  <c:v>3.6307535830900002</c:v>
                </c:pt>
                <c:pt idx="5347">
                  <c:v>3.6245438495500002</c:v>
                </c:pt>
                <c:pt idx="5348">
                  <c:v>3.6179460076500001</c:v>
                </c:pt>
                <c:pt idx="5349">
                  <c:v>3.6307535830900002</c:v>
                </c:pt>
                <c:pt idx="5350">
                  <c:v>3.6245438495500002</c:v>
                </c:pt>
                <c:pt idx="5351">
                  <c:v>3.6245438495500002</c:v>
                </c:pt>
                <c:pt idx="5352">
                  <c:v>3.6245438495500002</c:v>
                </c:pt>
                <c:pt idx="5353">
                  <c:v>3.6179460076500001</c:v>
                </c:pt>
                <c:pt idx="5354">
                  <c:v>3.6179460076500001</c:v>
                </c:pt>
                <c:pt idx="5355">
                  <c:v>3.6179460076500001</c:v>
                </c:pt>
                <c:pt idx="5356">
                  <c:v>3.6245438495500002</c:v>
                </c:pt>
                <c:pt idx="5357">
                  <c:v>3.6245438495500002</c:v>
                </c:pt>
                <c:pt idx="5358">
                  <c:v>3.6245438495500002</c:v>
                </c:pt>
                <c:pt idx="5359">
                  <c:v>3.6307535830900002</c:v>
                </c:pt>
                <c:pt idx="5360">
                  <c:v>3.6179460076500001</c:v>
                </c:pt>
                <c:pt idx="5361">
                  <c:v>3.6117362741100001</c:v>
                </c:pt>
                <c:pt idx="5362">
                  <c:v>3.6179460076500001</c:v>
                </c:pt>
                <c:pt idx="5363">
                  <c:v>3.6307535830900002</c:v>
                </c:pt>
                <c:pt idx="5364">
                  <c:v>3.6307535830900002</c:v>
                </c:pt>
                <c:pt idx="5365">
                  <c:v>3.6307535830900002</c:v>
                </c:pt>
                <c:pt idx="5366">
                  <c:v>3.6245438495500002</c:v>
                </c:pt>
                <c:pt idx="5367">
                  <c:v>3.6245438495500002</c:v>
                </c:pt>
                <c:pt idx="5368">
                  <c:v>3.6245438495500002</c:v>
                </c:pt>
                <c:pt idx="5369">
                  <c:v>3.6245438495500002</c:v>
                </c:pt>
                <c:pt idx="5370">
                  <c:v>3.6245438495500002</c:v>
                </c:pt>
                <c:pt idx="5371">
                  <c:v>3.6245438495500002</c:v>
                </c:pt>
                <c:pt idx="5372">
                  <c:v>3.6307535830900002</c:v>
                </c:pt>
                <c:pt idx="5373">
                  <c:v>3.6307535830900002</c:v>
                </c:pt>
                <c:pt idx="5374">
                  <c:v>3.6307535830900002</c:v>
                </c:pt>
                <c:pt idx="5375">
                  <c:v>3.6179460076500001</c:v>
                </c:pt>
                <c:pt idx="5376">
                  <c:v>3.6245438495500002</c:v>
                </c:pt>
                <c:pt idx="5377">
                  <c:v>3.6307535830900002</c:v>
                </c:pt>
                <c:pt idx="5378">
                  <c:v>3.6179460076500001</c:v>
                </c:pt>
                <c:pt idx="5379">
                  <c:v>3.6179460076500001</c:v>
                </c:pt>
                <c:pt idx="5380">
                  <c:v>3.6179460076500001</c:v>
                </c:pt>
                <c:pt idx="5381">
                  <c:v>3.6307535830900002</c:v>
                </c:pt>
                <c:pt idx="5382">
                  <c:v>3.6307535830900002</c:v>
                </c:pt>
                <c:pt idx="5383">
                  <c:v>3.6245438495500002</c:v>
                </c:pt>
                <c:pt idx="5384">
                  <c:v>3.6307535830900002</c:v>
                </c:pt>
                <c:pt idx="5385">
                  <c:v>3.6307535830900002</c:v>
                </c:pt>
                <c:pt idx="5386">
                  <c:v>3.6245438495500002</c:v>
                </c:pt>
                <c:pt idx="5387">
                  <c:v>3.6245438495500002</c:v>
                </c:pt>
                <c:pt idx="5388">
                  <c:v>3.6179460076500001</c:v>
                </c:pt>
                <c:pt idx="5389">
                  <c:v>3.6245438495500002</c:v>
                </c:pt>
                <c:pt idx="5390">
                  <c:v>3.6245438495500002</c:v>
                </c:pt>
                <c:pt idx="5391">
                  <c:v>3.6245438495500002</c:v>
                </c:pt>
                <c:pt idx="5392">
                  <c:v>3.6245438495500002</c:v>
                </c:pt>
                <c:pt idx="5393">
                  <c:v>3.6179460076500001</c:v>
                </c:pt>
                <c:pt idx="5394">
                  <c:v>3.6179460076500001</c:v>
                </c:pt>
                <c:pt idx="5395">
                  <c:v>3.6245438495500002</c:v>
                </c:pt>
                <c:pt idx="5396">
                  <c:v>3.6245438495500002</c:v>
                </c:pt>
                <c:pt idx="5397">
                  <c:v>3.6245438495500002</c:v>
                </c:pt>
                <c:pt idx="5398">
                  <c:v>3.6245438495500002</c:v>
                </c:pt>
                <c:pt idx="5399">
                  <c:v>3.6179460076500001</c:v>
                </c:pt>
                <c:pt idx="5400">
                  <c:v>3.6179460076500001</c:v>
                </c:pt>
                <c:pt idx="5401">
                  <c:v>3.6307535830900002</c:v>
                </c:pt>
                <c:pt idx="5402">
                  <c:v>3.6179460076500001</c:v>
                </c:pt>
                <c:pt idx="5403">
                  <c:v>3.6245438495500002</c:v>
                </c:pt>
                <c:pt idx="5404">
                  <c:v>3.6179460076500001</c:v>
                </c:pt>
                <c:pt idx="5405">
                  <c:v>3.6245438495500002</c:v>
                </c:pt>
                <c:pt idx="5406">
                  <c:v>3.6179460076500001</c:v>
                </c:pt>
                <c:pt idx="5407">
                  <c:v>3.6179460076500001</c:v>
                </c:pt>
                <c:pt idx="5408">
                  <c:v>3.6179460076500001</c:v>
                </c:pt>
                <c:pt idx="5409">
                  <c:v>3.6245438495500002</c:v>
                </c:pt>
                <c:pt idx="5410">
                  <c:v>3.6245438495500002</c:v>
                </c:pt>
                <c:pt idx="5411">
                  <c:v>3.6179460076500001</c:v>
                </c:pt>
                <c:pt idx="5412">
                  <c:v>3.6179460076500001</c:v>
                </c:pt>
                <c:pt idx="5413">
                  <c:v>3.6179460076500001</c:v>
                </c:pt>
                <c:pt idx="5414">
                  <c:v>3.6179460076500001</c:v>
                </c:pt>
                <c:pt idx="5415">
                  <c:v>3.6117362741100001</c:v>
                </c:pt>
                <c:pt idx="5416">
                  <c:v>3.6117362741100001</c:v>
                </c:pt>
                <c:pt idx="5417">
                  <c:v>3.6245438495500002</c:v>
                </c:pt>
                <c:pt idx="5418">
                  <c:v>3.6179460076500001</c:v>
                </c:pt>
                <c:pt idx="5419">
                  <c:v>3.6179460076500001</c:v>
                </c:pt>
                <c:pt idx="5420">
                  <c:v>3.6179460076500001</c:v>
                </c:pt>
                <c:pt idx="5421">
                  <c:v>3.6179460076500001</c:v>
                </c:pt>
                <c:pt idx="5422">
                  <c:v>3.6179460076500001</c:v>
                </c:pt>
                <c:pt idx="5423">
                  <c:v>3.6179460076500001</c:v>
                </c:pt>
                <c:pt idx="5424">
                  <c:v>3.6245438495500002</c:v>
                </c:pt>
                <c:pt idx="5425">
                  <c:v>3.6245438495500002</c:v>
                </c:pt>
                <c:pt idx="5426">
                  <c:v>3.6245438495500002</c:v>
                </c:pt>
                <c:pt idx="5427">
                  <c:v>3.6179460076500001</c:v>
                </c:pt>
                <c:pt idx="5428">
                  <c:v>3.6179460076500001</c:v>
                </c:pt>
                <c:pt idx="5429">
                  <c:v>3.6307535830900002</c:v>
                </c:pt>
                <c:pt idx="5430">
                  <c:v>3.6179460076500001</c:v>
                </c:pt>
                <c:pt idx="5431">
                  <c:v>3.6117362741100001</c:v>
                </c:pt>
                <c:pt idx="5432">
                  <c:v>3.6245438495500002</c:v>
                </c:pt>
                <c:pt idx="5433">
                  <c:v>3.6245438495500002</c:v>
                </c:pt>
                <c:pt idx="5434">
                  <c:v>3.6179460076500001</c:v>
                </c:pt>
                <c:pt idx="5435">
                  <c:v>3.6179460076500001</c:v>
                </c:pt>
                <c:pt idx="5436">
                  <c:v>3.6179460076500001</c:v>
                </c:pt>
                <c:pt idx="5437">
                  <c:v>3.6179460076500001</c:v>
                </c:pt>
                <c:pt idx="5438">
                  <c:v>3.6117362741100001</c:v>
                </c:pt>
                <c:pt idx="5439">
                  <c:v>3.6179460076500001</c:v>
                </c:pt>
                <c:pt idx="5440">
                  <c:v>3.6179460076500001</c:v>
                </c:pt>
                <c:pt idx="5441">
                  <c:v>3.6117362741100001</c:v>
                </c:pt>
                <c:pt idx="5442">
                  <c:v>3.6179460076500001</c:v>
                </c:pt>
                <c:pt idx="5443">
                  <c:v>3.6307535830900002</c:v>
                </c:pt>
                <c:pt idx="5444">
                  <c:v>3.6245438495500002</c:v>
                </c:pt>
                <c:pt idx="5445">
                  <c:v>3.6179460076500001</c:v>
                </c:pt>
                <c:pt idx="5446">
                  <c:v>3.6245438495500002</c:v>
                </c:pt>
                <c:pt idx="5447">
                  <c:v>3.6179460076500001</c:v>
                </c:pt>
                <c:pt idx="5448">
                  <c:v>3.6179460076500001</c:v>
                </c:pt>
                <c:pt idx="5449">
                  <c:v>3.6179460076500001</c:v>
                </c:pt>
                <c:pt idx="5450">
                  <c:v>3.6179460076500001</c:v>
                </c:pt>
                <c:pt idx="5451">
                  <c:v>3.6179460076500001</c:v>
                </c:pt>
                <c:pt idx="5452">
                  <c:v>3.6307535830900002</c:v>
                </c:pt>
                <c:pt idx="5453">
                  <c:v>3.6307535830900002</c:v>
                </c:pt>
                <c:pt idx="5454">
                  <c:v>3.6117362741100001</c:v>
                </c:pt>
                <c:pt idx="5455">
                  <c:v>3.6245438495500002</c:v>
                </c:pt>
                <c:pt idx="5456">
                  <c:v>3.6179460076500001</c:v>
                </c:pt>
                <c:pt idx="5457">
                  <c:v>3.6179460076500001</c:v>
                </c:pt>
                <c:pt idx="5458">
                  <c:v>3.6179460076500001</c:v>
                </c:pt>
                <c:pt idx="5459">
                  <c:v>3.6179460076500001</c:v>
                </c:pt>
                <c:pt idx="5460">
                  <c:v>3.6245438495500002</c:v>
                </c:pt>
                <c:pt idx="5461">
                  <c:v>3.6245438495500002</c:v>
                </c:pt>
                <c:pt idx="5462">
                  <c:v>3.6179460076500001</c:v>
                </c:pt>
                <c:pt idx="5463">
                  <c:v>3.6117362741100001</c:v>
                </c:pt>
                <c:pt idx="5464">
                  <c:v>3.6245438495500002</c:v>
                </c:pt>
                <c:pt idx="5465">
                  <c:v>3.6179460076500001</c:v>
                </c:pt>
                <c:pt idx="5466">
                  <c:v>3.6245438495500002</c:v>
                </c:pt>
                <c:pt idx="5467">
                  <c:v>3.6179460076500001</c:v>
                </c:pt>
                <c:pt idx="5468">
                  <c:v>3.6179460076500001</c:v>
                </c:pt>
                <c:pt idx="5469">
                  <c:v>3.6179460076500001</c:v>
                </c:pt>
                <c:pt idx="5470">
                  <c:v>3.6245438495500002</c:v>
                </c:pt>
                <c:pt idx="5471">
                  <c:v>3.6179460076500001</c:v>
                </c:pt>
                <c:pt idx="5472">
                  <c:v>3.6117362741100001</c:v>
                </c:pt>
                <c:pt idx="5473">
                  <c:v>3.6179460076500001</c:v>
                </c:pt>
                <c:pt idx="5474">
                  <c:v>3.6245438495500002</c:v>
                </c:pt>
                <c:pt idx="5475">
                  <c:v>3.6117362741100001</c:v>
                </c:pt>
                <c:pt idx="5476">
                  <c:v>3.6179460076500001</c:v>
                </c:pt>
                <c:pt idx="5477">
                  <c:v>3.6245438495500002</c:v>
                </c:pt>
                <c:pt idx="5478">
                  <c:v>3.60513843221</c:v>
                </c:pt>
                <c:pt idx="5479">
                  <c:v>3.6117362741100001</c:v>
                </c:pt>
                <c:pt idx="5480">
                  <c:v>3.6245438495500002</c:v>
                </c:pt>
                <c:pt idx="5481">
                  <c:v>3.6179460076500001</c:v>
                </c:pt>
                <c:pt idx="5482">
                  <c:v>3.6117362741100001</c:v>
                </c:pt>
                <c:pt idx="5483">
                  <c:v>3.6179460076500001</c:v>
                </c:pt>
                <c:pt idx="5484">
                  <c:v>3.60513843221</c:v>
                </c:pt>
                <c:pt idx="5485">
                  <c:v>3.6179460076500001</c:v>
                </c:pt>
                <c:pt idx="5486">
                  <c:v>3.6117362741100001</c:v>
                </c:pt>
                <c:pt idx="5487">
                  <c:v>3.6179460076500001</c:v>
                </c:pt>
                <c:pt idx="5488">
                  <c:v>3.6179460076500001</c:v>
                </c:pt>
                <c:pt idx="5489">
                  <c:v>3.6117362741100001</c:v>
                </c:pt>
                <c:pt idx="5490">
                  <c:v>3.6245438495500002</c:v>
                </c:pt>
                <c:pt idx="5491">
                  <c:v>3.6117362741100001</c:v>
                </c:pt>
                <c:pt idx="5492">
                  <c:v>3.60513843221</c:v>
                </c:pt>
                <c:pt idx="5493">
                  <c:v>3.6117362741100001</c:v>
                </c:pt>
                <c:pt idx="5494">
                  <c:v>3.6245438495500002</c:v>
                </c:pt>
                <c:pt idx="5495">
                  <c:v>3.60513843221</c:v>
                </c:pt>
                <c:pt idx="5496">
                  <c:v>3.6179460076500001</c:v>
                </c:pt>
                <c:pt idx="5497">
                  <c:v>3.6179460076500001</c:v>
                </c:pt>
                <c:pt idx="5498">
                  <c:v>3.6117362741100001</c:v>
                </c:pt>
                <c:pt idx="5499">
                  <c:v>3.6117362741100001</c:v>
                </c:pt>
                <c:pt idx="5500">
                  <c:v>3.6117362741100001</c:v>
                </c:pt>
                <c:pt idx="5501">
                  <c:v>3.6179460076500001</c:v>
                </c:pt>
                <c:pt idx="5502">
                  <c:v>3.6117362741100001</c:v>
                </c:pt>
                <c:pt idx="5503">
                  <c:v>3.6179460076500001</c:v>
                </c:pt>
                <c:pt idx="5504">
                  <c:v>3.6179460076500001</c:v>
                </c:pt>
                <c:pt idx="5505">
                  <c:v>3.6179460076500001</c:v>
                </c:pt>
                <c:pt idx="5506">
                  <c:v>3.60513843221</c:v>
                </c:pt>
                <c:pt idx="5507">
                  <c:v>3.6179460076500001</c:v>
                </c:pt>
                <c:pt idx="5508">
                  <c:v>3.6179460076500001</c:v>
                </c:pt>
                <c:pt idx="5509">
                  <c:v>3.6179460076500001</c:v>
                </c:pt>
                <c:pt idx="5510">
                  <c:v>3.6117362741100001</c:v>
                </c:pt>
                <c:pt idx="5511">
                  <c:v>3.6117362741100001</c:v>
                </c:pt>
                <c:pt idx="5512">
                  <c:v>3.6179460076500001</c:v>
                </c:pt>
                <c:pt idx="5513">
                  <c:v>3.6179460076500001</c:v>
                </c:pt>
                <c:pt idx="5514">
                  <c:v>3.6179460076500001</c:v>
                </c:pt>
                <c:pt idx="5515">
                  <c:v>3.6117362741100001</c:v>
                </c:pt>
                <c:pt idx="5516">
                  <c:v>3.6245438495500002</c:v>
                </c:pt>
                <c:pt idx="5517">
                  <c:v>3.6179460076500001</c:v>
                </c:pt>
                <c:pt idx="5518">
                  <c:v>3.6179460076500001</c:v>
                </c:pt>
                <c:pt idx="5519">
                  <c:v>3.6117362741100001</c:v>
                </c:pt>
                <c:pt idx="5520">
                  <c:v>3.6179460076500001</c:v>
                </c:pt>
                <c:pt idx="5521">
                  <c:v>3.6245438495500002</c:v>
                </c:pt>
                <c:pt idx="5522">
                  <c:v>3.6245438495500002</c:v>
                </c:pt>
                <c:pt idx="5523">
                  <c:v>3.6117362741100001</c:v>
                </c:pt>
                <c:pt idx="5524">
                  <c:v>3.6245438495500002</c:v>
                </c:pt>
                <c:pt idx="5525">
                  <c:v>3.6117362741100001</c:v>
                </c:pt>
                <c:pt idx="5526">
                  <c:v>3.6117362741100001</c:v>
                </c:pt>
                <c:pt idx="5527">
                  <c:v>3.6179460076500001</c:v>
                </c:pt>
                <c:pt idx="5528">
                  <c:v>3.6117362741100001</c:v>
                </c:pt>
                <c:pt idx="5529">
                  <c:v>3.6179460076500001</c:v>
                </c:pt>
                <c:pt idx="5530">
                  <c:v>3.6179460076500001</c:v>
                </c:pt>
                <c:pt idx="5531">
                  <c:v>3.6179460076500001</c:v>
                </c:pt>
                <c:pt idx="5532">
                  <c:v>3.6179460076500001</c:v>
                </c:pt>
                <c:pt idx="5533">
                  <c:v>3.6117362741100001</c:v>
                </c:pt>
                <c:pt idx="5534">
                  <c:v>3.6179460076500001</c:v>
                </c:pt>
                <c:pt idx="5535">
                  <c:v>3.6179460076500001</c:v>
                </c:pt>
                <c:pt idx="5536">
                  <c:v>3.6179460076500001</c:v>
                </c:pt>
                <c:pt idx="5537">
                  <c:v>3.6179460076500001</c:v>
                </c:pt>
                <c:pt idx="5538">
                  <c:v>3.6179460076500001</c:v>
                </c:pt>
                <c:pt idx="5539">
                  <c:v>3.60513843221</c:v>
                </c:pt>
                <c:pt idx="5540">
                  <c:v>3.6117362741100001</c:v>
                </c:pt>
                <c:pt idx="5541">
                  <c:v>3.6117362741100001</c:v>
                </c:pt>
                <c:pt idx="5542">
                  <c:v>3.60513843221</c:v>
                </c:pt>
                <c:pt idx="5543">
                  <c:v>3.6179460076500001</c:v>
                </c:pt>
                <c:pt idx="5544">
                  <c:v>3.6179460076500001</c:v>
                </c:pt>
                <c:pt idx="5545">
                  <c:v>3.6117362741100001</c:v>
                </c:pt>
                <c:pt idx="5546">
                  <c:v>3.6179460076500001</c:v>
                </c:pt>
                <c:pt idx="5547">
                  <c:v>3.6117362741100001</c:v>
                </c:pt>
                <c:pt idx="5548">
                  <c:v>3.6117362741100001</c:v>
                </c:pt>
                <c:pt idx="5549">
                  <c:v>3.6117362741100001</c:v>
                </c:pt>
                <c:pt idx="5550">
                  <c:v>3.6179460076500001</c:v>
                </c:pt>
                <c:pt idx="5551">
                  <c:v>3.6117362741100001</c:v>
                </c:pt>
                <c:pt idx="5552">
                  <c:v>3.60513843221</c:v>
                </c:pt>
                <c:pt idx="5553">
                  <c:v>3.6117362741100001</c:v>
                </c:pt>
                <c:pt idx="5554">
                  <c:v>3.6179460076500001</c:v>
                </c:pt>
                <c:pt idx="5555">
                  <c:v>3.6117362741100001</c:v>
                </c:pt>
                <c:pt idx="5556">
                  <c:v>3.6117362741100001</c:v>
                </c:pt>
                <c:pt idx="5557">
                  <c:v>3.6117362741100001</c:v>
                </c:pt>
                <c:pt idx="5558">
                  <c:v>3.6117362741100001</c:v>
                </c:pt>
                <c:pt idx="5559">
                  <c:v>3.6245438495500002</c:v>
                </c:pt>
                <c:pt idx="5560">
                  <c:v>3.6179460076500001</c:v>
                </c:pt>
                <c:pt idx="5561">
                  <c:v>3.60513843221</c:v>
                </c:pt>
                <c:pt idx="5562">
                  <c:v>3.6117362741100001</c:v>
                </c:pt>
                <c:pt idx="5563">
                  <c:v>3.6245438495500002</c:v>
                </c:pt>
                <c:pt idx="5564">
                  <c:v>3.6179460076500001</c:v>
                </c:pt>
                <c:pt idx="5565">
                  <c:v>3.59892869867</c:v>
                </c:pt>
                <c:pt idx="5566">
                  <c:v>3.6117362741100001</c:v>
                </c:pt>
                <c:pt idx="5567">
                  <c:v>3.6179460076500001</c:v>
                </c:pt>
                <c:pt idx="5568">
                  <c:v>3.60513843221</c:v>
                </c:pt>
                <c:pt idx="5569">
                  <c:v>3.6117362741100001</c:v>
                </c:pt>
                <c:pt idx="5570">
                  <c:v>3.6179460076500001</c:v>
                </c:pt>
                <c:pt idx="5571">
                  <c:v>3.6117362741100001</c:v>
                </c:pt>
                <c:pt idx="5572">
                  <c:v>3.60513843221</c:v>
                </c:pt>
                <c:pt idx="5573">
                  <c:v>3.6245438495500002</c:v>
                </c:pt>
                <c:pt idx="5574">
                  <c:v>3.6179460076500001</c:v>
                </c:pt>
                <c:pt idx="5575">
                  <c:v>3.6117362741100001</c:v>
                </c:pt>
                <c:pt idx="5576">
                  <c:v>3.6179460076500001</c:v>
                </c:pt>
                <c:pt idx="5577">
                  <c:v>3.6179460076500001</c:v>
                </c:pt>
                <c:pt idx="5578">
                  <c:v>3.60513843221</c:v>
                </c:pt>
                <c:pt idx="5579">
                  <c:v>3.6117362741100001</c:v>
                </c:pt>
                <c:pt idx="5580">
                  <c:v>3.6179460076500001</c:v>
                </c:pt>
                <c:pt idx="5581">
                  <c:v>3.6179460076500001</c:v>
                </c:pt>
                <c:pt idx="5582">
                  <c:v>3.6117362741100001</c:v>
                </c:pt>
                <c:pt idx="5583">
                  <c:v>3.6117362741100001</c:v>
                </c:pt>
                <c:pt idx="5584">
                  <c:v>3.60513843221</c:v>
                </c:pt>
                <c:pt idx="5585">
                  <c:v>3.6117362741100001</c:v>
                </c:pt>
                <c:pt idx="5586">
                  <c:v>3.6117362741100001</c:v>
                </c:pt>
                <c:pt idx="5587">
                  <c:v>3.6179460076500001</c:v>
                </c:pt>
                <c:pt idx="5588">
                  <c:v>3.6117362741100001</c:v>
                </c:pt>
                <c:pt idx="5589">
                  <c:v>3.6117362741100001</c:v>
                </c:pt>
                <c:pt idx="5590">
                  <c:v>3.6179460076500001</c:v>
                </c:pt>
                <c:pt idx="5591">
                  <c:v>3.6179460076500001</c:v>
                </c:pt>
                <c:pt idx="5592">
                  <c:v>3.6117362741100001</c:v>
                </c:pt>
                <c:pt idx="5593">
                  <c:v>3.6117362741100001</c:v>
                </c:pt>
                <c:pt idx="5594">
                  <c:v>3.6117362741100001</c:v>
                </c:pt>
                <c:pt idx="5595">
                  <c:v>3.6117362741100001</c:v>
                </c:pt>
                <c:pt idx="5596">
                  <c:v>3.6179460076500001</c:v>
                </c:pt>
                <c:pt idx="5597">
                  <c:v>3.6117362741100001</c:v>
                </c:pt>
                <c:pt idx="5598">
                  <c:v>3.6117362741100001</c:v>
                </c:pt>
                <c:pt idx="5599">
                  <c:v>3.6117362741100001</c:v>
                </c:pt>
                <c:pt idx="5600">
                  <c:v>3.6245438495500002</c:v>
                </c:pt>
                <c:pt idx="5601">
                  <c:v>3.6245438495500002</c:v>
                </c:pt>
                <c:pt idx="5602">
                  <c:v>3.60513843221</c:v>
                </c:pt>
                <c:pt idx="5603">
                  <c:v>3.6117362741100001</c:v>
                </c:pt>
                <c:pt idx="5604">
                  <c:v>3.6117362741100001</c:v>
                </c:pt>
                <c:pt idx="5605">
                  <c:v>3.6117362741100001</c:v>
                </c:pt>
                <c:pt idx="5606">
                  <c:v>3.6117362741100001</c:v>
                </c:pt>
                <c:pt idx="5607">
                  <c:v>3.6179460076500001</c:v>
                </c:pt>
                <c:pt idx="5608">
                  <c:v>3.6117362741100001</c:v>
                </c:pt>
                <c:pt idx="5609">
                  <c:v>3.6117362741100001</c:v>
                </c:pt>
                <c:pt idx="5610">
                  <c:v>3.6117362741100001</c:v>
                </c:pt>
                <c:pt idx="5611">
                  <c:v>3.60513843221</c:v>
                </c:pt>
                <c:pt idx="5612">
                  <c:v>3.6117362741100001</c:v>
                </c:pt>
                <c:pt idx="5613">
                  <c:v>3.6117362741100001</c:v>
                </c:pt>
                <c:pt idx="5614">
                  <c:v>3.6117362741100001</c:v>
                </c:pt>
                <c:pt idx="5615">
                  <c:v>3.6117362741100001</c:v>
                </c:pt>
                <c:pt idx="5616">
                  <c:v>3.6117362741100001</c:v>
                </c:pt>
                <c:pt idx="5617">
                  <c:v>3.60513843221</c:v>
                </c:pt>
                <c:pt idx="5618">
                  <c:v>3.6179460076500001</c:v>
                </c:pt>
                <c:pt idx="5619">
                  <c:v>3.6117362741100001</c:v>
                </c:pt>
                <c:pt idx="5620">
                  <c:v>3.59892869867</c:v>
                </c:pt>
                <c:pt idx="5621">
                  <c:v>3.6179460076500001</c:v>
                </c:pt>
                <c:pt idx="5622">
                  <c:v>3.60513843221</c:v>
                </c:pt>
                <c:pt idx="5623">
                  <c:v>3.60513843221</c:v>
                </c:pt>
                <c:pt idx="5624">
                  <c:v>3.6117362741100001</c:v>
                </c:pt>
                <c:pt idx="5625">
                  <c:v>3.60513843221</c:v>
                </c:pt>
                <c:pt idx="5626">
                  <c:v>3.6117362741100001</c:v>
                </c:pt>
                <c:pt idx="5627">
                  <c:v>3.6117362741100001</c:v>
                </c:pt>
                <c:pt idx="5628">
                  <c:v>3.6117362741100001</c:v>
                </c:pt>
                <c:pt idx="5629">
                  <c:v>3.60513843221</c:v>
                </c:pt>
                <c:pt idx="5630">
                  <c:v>3.60513843221</c:v>
                </c:pt>
                <c:pt idx="5631">
                  <c:v>3.6117362741100001</c:v>
                </c:pt>
                <c:pt idx="5632">
                  <c:v>3.6117362741100001</c:v>
                </c:pt>
                <c:pt idx="5633">
                  <c:v>3.6117362741100001</c:v>
                </c:pt>
                <c:pt idx="5634">
                  <c:v>3.6117362741100001</c:v>
                </c:pt>
                <c:pt idx="5635">
                  <c:v>3.6117362741100001</c:v>
                </c:pt>
                <c:pt idx="5636">
                  <c:v>3.60513843221</c:v>
                </c:pt>
                <c:pt idx="5637">
                  <c:v>3.6179460076500001</c:v>
                </c:pt>
                <c:pt idx="5638">
                  <c:v>3.6117362741100001</c:v>
                </c:pt>
                <c:pt idx="5639">
                  <c:v>3.60513843221</c:v>
                </c:pt>
                <c:pt idx="5640">
                  <c:v>3.6117362741100001</c:v>
                </c:pt>
                <c:pt idx="5641">
                  <c:v>3.6117362741100001</c:v>
                </c:pt>
                <c:pt idx="5642">
                  <c:v>3.60513843221</c:v>
                </c:pt>
                <c:pt idx="5643">
                  <c:v>3.6117362741100001</c:v>
                </c:pt>
                <c:pt idx="5644">
                  <c:v>3.60513843221</c:v>
                </c:pt>
                <c:pt idx="5645">
                  <c:v>3.60513843221</c:v>
                </c:pt>
                <c:pt idx="5646">
                  <c:v>3.6117362741100001</c:v>
                </c:pt>
                <c:pt idx="5647">
                  <c:v>3.6117362741100001</c:v>
                </c:pt>
                <c:pt idx="5648">
                  <c:v>3.60513843221</c:v>
                </c:pt>
                <c:pt idx="5649">
                  <c:v>3.60513843221</c:v>
                </c:pt>
                <c:pt idx="5650">
                  <c:v>3.6117362741100001</c:v>
                </c:pt>
                <c:pt idx="5651">
                  <c:v>3.6117362741100001</c:v>
                </c:pt>
                <c:pt idx="5652">
                  <c:v>3.6117362741100001</c:v>
                </c:pt>
                <c:pt idx="5653">
                  <c:v>3.60513843221</c:v>
                </c:pt>
                <c:pt idx="5654">
                  <c:v>3.60513843221</c:v>
                </c:pt>
                <c:pt idx="5655">
                  <c:v>3.6117362741100001</c:v>
                </c:pt>
                <c:pt idx="5656">
                  <c:v>3.6117362741100001</c:v>
                </c:pt>
                <c:pt idx="5657">
                  <c:v>3.60513843221</c:v>
                </c:pt>
                <c:pt idx="5658">
                  <c:v>3.6117362741100001</c:v>
                </c:pt>
                <c:pt idx="5659">
                  <c:v>3.60513843221</c:v>
                </c:pt>
                <c:pt idx="5660">
                  <c:v>3.6117362741100001</c:v>
                </c:pt>
                <c:pt idx="5661">
                  <c:v>3.6179460076500001</c:v>
                </c:pt>
                <c:pt idx="5662">
                  <c:v>3.6117362741100001</c:v>
                </c:pt>
                <c:pt idx="5663">
                  <c:v>3.6117362741100001</c:v>
                </c:pt>
                <c:pt idx="5664">
                  <c:v>3.60513843221</c:v>
                </c:pt>
                <c:pt idx="5665">
                  <c:v>3.6117362741100001</c:v>
                </c:pt>
                <c:pt idx="5666">
                  <c:v>3.6179460076500001</c:v>
                </c:pt>
                <c:pt idx="5667">
                  <c:v>3.6117362741100001</c:v>
                </c:pt>
                <c:pt idx="5668">
                  <c:v>3.6117362741100001</c:v>
                </c:pt>
                <c:pt idx="5669">
                  <c:v>3.60513843221</c:v>
                </c:pt>
                <c:pt idx="5670">
                  <c:v>3.60513843221</c:v>
                </c:pt>
                <c:pt idx="5671">
                  <c:v>3.6117362741100001</c:v>
                </c:pt>
                <c:pt idx="5672">
                  <c:v>3.60513843221</c:v>
                </c:pt>
                <c:pt idx="5673">
                  <c:v>3.6117362741100001</c:v>
                </c:pt>
                <c:pt idx="5674">
                  <c:v>3.6117362741100001</c:v>
                </c:pt>
                <c:pt idx="5675">
                  <c:v>3.6117362741100001</c:v>
                </c:pt>
                <c:pt idx="5676">
                  <c:v>3.60513843221</c:v>
                </c:pt>
                <c:pt idx="5677">
                  <c:v>3.60513843221</c:v>
                </c:pt>
                <c:pt idx="5678">
                  <c:v>3.6117362741100001</c:v>
                </c:pt>
                <c:pt idx="5679">
                  <c:v>3.6117362741100001</c:v>
                </c:pt>
                <c:pt idx="5680">
                  <c:v>3.60513843221</c:v>
                </c:pt>
                <c:pt idx="5681">
                  <c:v>3.6117362741100001</c:v>
                </c:pt>
                <c:pt idx="5682">
                  <c:v>3.6117362741100001</c:v>
                </c:pt>
                <c:pt idx="5683">
                  <c:v>3.6117362741100001</c:v>
                </c:pt>
                <c:pt idx="5684">
                  <c:v>3.60513843221</c:v>
                </c:pt>
                <c:pt idx="5685">
                  <c:v>3.6117362741100001</c:v>
                </c:pt>
                <c:pt idx="5686">
                  <c:v>3.6117362741100001</c:v>
                </c:pt>
                <c:pt idx="5687">
                  <c:v>3.6117362741100001</c:v>
                </c:pt>
                <c:pt idx="5688">
                  <c:v>3.6117362741100001</c:v>
                </c:pt>
                <c:pt idx="5689">
                  <c:v>3.6117362741100001</c:v>
                </c:pt>
                <c:pt idx="5690">
                  <c:v>3.60513843221</c:v>
                </c:pt>
                <c:pt idx="5691">
                  <c:v>3.60513843221</c:v>
                </c:pt>
                <c:pt idx="5692">
                  <c:v>3.60513843221</c:v>
                </c:pt>
                <c:pt idx="5693">
                  <c:v>3.6117362741100001</c:v>
                </c:pt>
                <c:pt idx="5694">
                  <c:v>3.6117362741100001</c:v>
                </c:pt>
                <c:pt idx="5695">
                  <c:v>3.6117362741100001</c:v>
                </c:pt>
                <c:pt idx="5696">
                  <c:v>3.6117362741100001</c:v>
                </c:pt>
                <c:pt idx="5697">
                  <c:v>3.60513843221</c:v>
                </c:pt>
                <c:pt idx="5698">
                  <c:v>3.59892869867</c:v>
                </c:pt>
                <c:pt idx="5699">
                  <c:v>3.6117362741100001</c:v>
                </c:pt>
                <c:pt idx="5700">
                  <c:v>3.6117362741100001</c:v>
                </c:pt>
                <c:pt idx="5701">
                  <c:v>3.6117362741100001</c:v>
                </c:pt>
                <c:pt idx="5702">
                  <c:v>3.6179460076500001</c:v>
                </c:pt>
                <c:pt idx="5703">
                  <c:v>3.6117362741100001</c:v>
                </c:pt>
                <c:pt idx="5704">
                  <c:v>3.60513843221</c:v>
                </c:pt>
                <c:pt idx="5705">
                  <c:v>3.60513843221</c:v>
                </c:pt>
                <c:pt idx="5706">
                  <c:v>3.60513843221</c:v>
                </c:pt>
                <c:pt idx="5707">
                  <c:v>3.6117362741100001</c:v>
                </c:pt>
                <c:pt idx="5708">
                  <c:v>3.60513843221</c:v>
                </c:pt>
                <c:pt idx="5709">
                  <c:v>3.6117362741100001</c:v>
                </c:pt>
                <c:pt idx="5710">
                  <c:v>3.60513843221</c:v>
                </c:pt>
                <c:pt idx="5711">
                  <c:v>3.60513843221</c:v>
                </c:pt>
                <c:pt idx="5712">
                  <c:v>3.6117362741100001</c:v>
                </c:pt>
                <c:pt idx="5713">
                  <c:v>3.60513843221</c:v>
                </c:pt>
                <c:pt idx="5714">
                  <c:v>3.59892869867</c:v>
                </c:pt>
                <c:pt idx="5715">
                  <c:v>3.6117362741100001</c:v>
                </c:pt>
                <c:pt idx="5716">
                  <c:v>3.6117362741100001</c:v>
                </c:pt>
                <c:pt idx="5717">
                  <c:v>3.6117362741100001</c:v>
                </c:pt>
                <c:pt idx="5718">
                  <c:v>3.60513843221</c:v>
                </c:pt>
                <c:pt idx="5719">
                  <c:v>3.60513843221</c:v>
                </c:pt>
                <c:pt idx="5720">
                  <c:v>3.60513843221</c:v>
                </c:pt>
                <c:pt idx="5721">
                  <c:v>3.60513843221</c:v>
                </c:pt>
                <c:pt idx="5722">
                  <c:v>3.60513843221</c:v>
                </c:pt>
                <c:pt idx="5723">
                  <c:v>3.60513843221</c:v>
                </c:pt>
                <c:pt idx="5724">
                  <c:v>3.60513843221</c:v>
                </c:pt>
                <c:pt idx="5725">
                  <c:v>3.6117362741100001</c:v>
                </c:pt>
                <c:pt idx="5726">
                  <c:v>3.60513843221</c:v>
                </c:pt>
                <c:pt idx="5727">
                  <c:v>3.60513843221</c:v>
                </c:pt>
                <c:pt idx="5728">
                  <c:v>3.6117362741100001</c:v>
                </c:pt>
                <c:pt idx="5729">
                  <c:v>3.60513843221</c:v>
                </c:pt>
                <c:pt idx="5730">
                  <c:v>3.59892869867</c:v>
                </c:pt>
                <c:pt idx="5731">
                  <c:v>3.6117362741100001</c:v>
                </c:pt>
                <c:pt idx="5732">
                  <c:v>3.60513843221</c:v>
                </c:pt>
                <c:pt idx="5733">
                  <c:v>3.60513843221</c:v>
                </c:pt>
                <c:pt idx="5734">
                  <c:v>3.6117362741100001</c:v>
                </c:pt>
                <c:pt idx="5735">
                  <c:v>3.60513843221</c:v>
                </c:pt>
                <c:pt idx="5736">
                  <c:v>3.60513843221</c:v>
                </c:pt>
                <c:pt idx="5737">
                  <c:v>3.6117362741100001</c:v>
                </c:pt>
                <c:pt idx="5738">
                  <c:v>3.60513843221</c:v>
                </c:pt>
                <c:pt idx="5739">
                  <c:v>3.60513843221</c:v>
                </c:pt>
                <c:pt idx="5740">
                  <c:v>3.6117362741100001</c:v>
                </c:pt>
                <c:pt idx="5741">
                  <c:v>3.6117362741100001</c:v>
                </c:pt>
                <c:pt idx="5742">
                  <c:v>3.6117362741100001</c:v>
                </c:pt>
                <c:pt idx="5743">
                  <c:v>3.6179460076500001</c:v>
                </c:pt>
                <c:pt idx="5744">
                  <c:v>3.6117362741100001</c:v>
                </c:pt>
                <c:pt idx="5745">
                  <c:v>3.6117362741100001</c:v>
                </c:pt>
                <c:pt idx="5746">
                  <c:v>3.60513843221</c:v>
                </c:pt>
                <c:pt idx="5747">
                  <c:v>3.60513843221</c:v>
                </c:pt>
                <c:pt idx="5748">
                  <c:v>3.60513843221</c:v>
                </c:pt>
                <c:pt idx="5749">
                  <c:v>3.60513843221</c:v>
                </c:pt>
                <c:pt idx="5750">
                  <c:v>3.59892869867</c:v>
                </c:pt>
                <c:pt idx="5751">
                  <c:v>3.6117362741100001</c:v>
                </c:pt>
                <c:pt idx="5752">
                  <c:v>3.6117362741100001</c:v>
                </c:pt>
                <c:pt idx="5753">
                  <c:v>3.6117362741100001</c:v>
                </c:pt>
                <c:pt idx="5754">
                  <c:v>3.6117362741100001</c:v>
                </c:pt>
                <c:pt idx="5755">
                  <c:v>3.60513843221</c:v>
                </c:pt>
                <c:pt idx="5756">
                  <c:v>3.6117362741100001</c:v>
                </c:pt>
                <c:pt idx="5757">
                  <c:v>3.59892869867</c:v>
                </c:pt>
                <c:pt idx="5758">
                  <c:v>3.6117362741100001</c:v>
                </c:pt>
                <c:pt idx="5759">
                  <c:v>3.6117362741100001</c:v>
                </c:pt>
                <c:pt idx="5760">
                  <c:v>3.6117362741100001</c:v>
                </c:pt>
                <c:pt idx="5761">
                  <c:v>3.6117362741100001</c:v>
                </c:pt>
                <c:pt idx="5762">
                  <c:v>3.6117362741100001</c:v>
                </c:pt>
                <c:pt idx="5763">
                  <c:v>3.59892869867</c:v>
                </c:pt>
                <c:pt idx="5764">
                  <c:v>3.60513843221</c:v>
                </c:pt>
                <c:pt idx="5765">
                  <c:v>3.60513843221</c:v>
                </c:pt>
                <c:pt idx="5766">
                  <c:v>3.59892869867</c:v>
                </c:pt>
                <c:pt idx="5767">
                  <c:v>3.6117362741100001</c:v>
                </c:pt>
                <c:pt idx="5768">
                  <c:v>3.60513843221</c:v>
                </c:pt>
                <c:pt idx="5769">
                  <c:v>3.6117362741100001</c:v>
                </c:pt>
                <c:pt idx="5770">
                  <c:v>3.60513843221</c:v>
                </c:pt>
                <c:pt idx="5771">
                  <c:v>3.60513843221</c:v>
                </c:pt>
                <c:pt idx="5772">
                  <c:v>3.60513843221</c:v>
                </c:pt>
                <c:pt idx="5773">
                  <c:v>3.60513843221</c:v>
                </c:pt>
                <c:pt idx="5774">
                  <c:v>3.60513843221</c:v>
                </c:pt>
                <c:pt idx="5775">
                  <c:v>3.6117362741100001</c:v>
                </c:pt>
                <c:pt idx="5776">
                  <c:v>3.60513843221</c:v>
                </c:pt>
                <c:pt idx="5777">
                  <c:v>3.60513843221</c:v>
                </c:pt>
                <c:pt idx="5778">
                  <c:v>3.59892869867</c:v>
                </c:pt>
                <c:pt idx="5779">
                  <c:v>3.60513843221</c:v>
                </c:pt>
                <c:pt idx="5780">
                  <c:v>3.60513843221</c:v>
                </c:pt>
                <c:pt idx="5781">
                  <c:v>3.60513843221</c:v>
                </c:pt>
                <c:pt idx="5782">
                  <c:v>3.60513843221</c:v>
                </c:pt>
                <c:pt idx="5783">
                  <c:v>3.59892869867</c:v>
                </c:pt>
                <c:pt idx="5784">
                  <c:v>3.59892869867</c:v>
                </c:pt>
                <c:pt idx="5785">
                  <c:v>3.6117362741100001</c:v>
                </c:pt>
                <c:pt idx="5786">
                  <c:v>3.6117362741100001</c:v>
                </c:pt>
                <c:pt idx="5787">
                  <c:v>3.59892869867</c:v>
                </c:pt>
                <c:pt idx="5788">
                  <c:v>3.6117362741100001</c:v>
                </c:pt>
                <c:pt idx="5789">
                  <c:v>3.60513843221</c:v>
                </c:pt>
                <c:pt idx="5790">
                  <c:v>3.59892869867</c:v>
                </c:pt>
                <c:pt idx="5791">
                  <c:v>3.60513843221</c:v>
                </c:pt>
                <c:pt idx="5792">
                  <c:v>3.6117362741100001</c:v>
                </c:pt>
                <c:pt idx="5793">
                  <c:v>3.60513843221</c:v>
                </c:pt>
                <c:pt idx="5794">
                  <c:v>3.6117362741100001</c:v>
                </c:pt>
                <c:pt idx="5795">
                  <c:v>3.6117362741100001</c:v>
                </c:pt>
                <c:pt idx="5796">
                  <c:v>3.6117362741100001</c:v>
                </c:pt>
                <c:pt idx="5797">
                  <c:v>3.59892869867</c:v>
                </c:pt>
                <c:pt idx="5798">
                  <c:v>3.59892869867</c:v>
                </c:pt>
                <c:pt idx="5799">
                  <c:v>3.6117362741100001</c:v>
                </c:pt>
                <c:pt idx="5800">
                  <c:v>3.59892869867</c:v>
                </c:pt>
                <c:pt idx="5801">
                  <c:v>3.60513843221</c:v>
                </c:pt>
                <c:pt idx="5802">
                  <c:v>3.6117362741100001</c:v>
                </c:pt>
                <c:pt idx="5803">
                  <c:v>3.60513843221</c:v>
                </c:pt>
                <c:pt idx="5804">
                  <c:v>3.60513843221</c:v>
                </c:pt>
                <c:pt idx="5805">
                  <c:v>3.60513843221</c:v>
                </c:pt>
                <c:pt idx="5806">
                  <c:v>3.60513843221</c:v>
                </c:pt>
                <c:pt idx="5807">
                  <c:v>3.60513843221</c:v>
                </c:pt>
                <c:pt idx="5808">
                  <c:v>3.60513843221</c:v>
                </c:pt>
                <c:pt idx="5809">
                  <c:v>3.6117362741100001</c:v>
                </c:pt>
                <c:pt idx="5810">
                  <c:v>3.60513843221</c:v>
                </c:pt>
                <c:pt idx="5811">
                  <c:v>3.6117362741100001</c:v>
                </c:pt>
                <c:pt idx="5812">
                  <c:v>3.60513843221</c:v>
                </c:pt>
                <c:pt idx="5813">
                  <c:v>3.6117362741100001</c:v>
                </c:pt>
                <c:pt idx="5814">
                  <c:v>3.6117362741100001</c:v>
                </c:pt>
                <c:pt idx="5815">
                  <c:v>3.60513843221</c:v>
                </c:pt>
                <c:pt idx="5816">
                  <c:v>3.60513843221</c:v>
                </c:pt>
                <c:pt idx="5817">
                  <c:v>3.59892869867</c:v>
                </c:pt>
                <c:pt idx="5818">
                  <c:v>3.60513843221</c:v>
                </c:pt>
                <c:pt idx="5819">
                  <c:v>3.6117362741100001</c:v>
                </c:pt>
                <c:pt idx="5820">
                  <c:v>3.60513843221</c:v>
                </c:pt>
                <c:pt idx="5821">
                  <c:v>3.60513843221</c:v>
                </c:pt>
                <c:pt idx="5822">
                  <c:v>3.6117362741100001</c:v>
                </c:pt>
                <c:pt idx="5823">
                  <c:v>3.6117362741100001</c:v>
                </c:pt>
                <c:pt idx="5824">
                  <c:v>3.6117362741100001</c:v>
                </c:pt>
                <c:pt idx="5825">
                  <c:v>3.59892869867</c:v>
                </c:pt>
                <c:pt idx="5826">
                  <c:v>3.6117362741100001</c:v>
                </c:pt>
                <c:pt idx="5827">
                  <c:v>3.60513843221</c:v>
                </c:pt>
                <c:pt idx="5828">
                  <c:v>3.60513843221</c:v>
                </c:pt>
                <c:pt idx="5829">
                  <c:v>3.60513843221</c:v>
                </c:pt>
                <c:pt idx="5830">
                  <c:v>3.60513843221</c:v>
                </c:pt>
                <c:pt idx="5831">
                  <c:v>3.6117362741100001</c:v>
                </c:pt>
                <c:pt idx="5832">
                  <c:v>3.6179460076500001</c:v>
                </c:pt>
                <c:pt idx="5833">
                  <c:v>3.60513843221</c:v>
                </c:pt>
                <c:pt idx="5834">
                  <c:v>3.60513843221</c:v>
                </c:pt>
                <c:pt idx="5835">
                  <c:v>3.59892869867</c:v>
                </c:pt>
                <c:pt idx="5836">
                  <c:v>3.60513843221</c:v>
                </c:pt>
                <c:pt idx="5837">
                  <c:v>3.59892869867</c:v>
                </c:pt>
                <c:pt idx="5838">
                  <c:v>3.6117362741100001</c:v>
                </c:pt>
                <c:pt idx="5839">
                  <c:v>3.6117362741100001</c:v>
                </c:pt>
                <c:pt idx="5840">
                  <c:v>3.60513843221</c:v>
                </c:pt>
                <c:pt idx="5841">
                  <c:v>3.6117362741100001</c:v>
                </c:pt>
                <c:pt idx="5842">
                  <c:v>3.6117362741100001</c:v>
                </c:pt>
                <c:pt idx="5843">
                  <c:v>3.59892869867</c:v>
                </c:pt>
                <c:pt idx="5844">
                  <c:v>3.5923308567699999</c:v>
                </c:pt>
                <c:pt idx="5845">
                  <c:v>3.60513843221</c:v>
                </c:pt>
                <c:pt idx="5846">
                  <c:v>3.60513843221</c:v>
                </c:pt>
                <c:pt idx="5847">
                  <c:v>3.6117362741100001</c:v>
                </c:pt>
                <c:pt idx="5848">
                  <c:v>3.60513843221</c:v>
                </c:pt>
                <c:pt idx="5849">
                  <c:v>3.6117362741100001</c:v>
                </c:pt>
                <c:pt idx="5850">
                  <c:v>3.59892869867</c:v>
                </c:pt>
                <c:pt idx="5851">
                  <c:v>3.59892869867</c:v>
                </c:pt>
                <c:pt idx="5852">
                  <c:v>3.60513843221</c:v>
                </c:pt>
                <c:pt idx="5853">
                  <c:v>3.60513843221</c:v>
                </c:pt>
                <c:pt idx="5854">
                  <c:v>3.60513843221</c:v>
                </c:pt>
                <c:pt idx="5855">
                  <c:v>3.6117362741100001</c:v>
                </c:pt>
                <c:pt idx="5856">
                  <c:v>3.60513843221</c:v>
                </c:pt>
                <c:pt idx="5857">
                  <c:v>3.59892869867</c:v>
                </c:pt>
                <c:pt idx="5858">
                  <c:v>3.60513843221</c:v>
                </c:pt>
                <c:pt idx="5859">
                  <c:v>3.60513843221</c:v>
                </c:pt>
                <c:pt idx="5860">
                  <c:v>3.60513843221</c:v>
                </c:pt>
                <c:pt idx="5861">
                  <c:v>3.6117362741100001</c:v>
                </c:pt>
                <c:pt idx="5862">
                  <c:v>3.60513843221</c:v>
                </c:pt>
                <c:pt idx="5863">
                  <c:v>3.59892869867</c:v>
                </c:pt>
                <c:pt idx="5864">
                  <c:v>3.60513843221</c:v>
                </c:pt>
                <c:pt idx="5865">
                  <c:v>3.60513843221</c:v>
                </c:pt>
                <c:pt idx="5866">
                  <c:v>3.60513843221</c:v>
                </c:pt>
                <c:pt idx="5867">
                  <c:v>3.5923308567699999</c:v>
                </c:pt>
                <c:pt idx="5868">
                  <c:v>3.60513843221</c:v>
                </c:pt>
                <c:pt idx="5869">
                  <c:v>3.60513843221</c:v>
                </c:pt>
                <c:pt idx="5870">
                  <c:v>3.59892869867</c:v>
                </c:pt>
                <c:pt idx="5871">
                  <c:v>3.60513843221</c:v>
                </c:pt>
                <c:pt idx="5872">
                  <c:v>3.60513843221</c:v>
                </c:pt>
                <c:pt idx="5873">
                  <c:v>3.6117362741100001</c:v>
                </c:pt>
                <c:pt idx="5874">
                  <c:v>3.6117362741100001</c:v>
                </c:pt>
                <c:pt idx="5875">
                  <c:v>3.60513843221</c:v>
                </c:pt>
                <c:pt idx="5876">
                  <c:v>3.59892869867</c:v>
                </c:pt>
                <c:pt idx="5877">
                  <c:v>3.60513843221</c:v>
                </c:pt>
                <c:pt idx="5878">
                  <c:v>3.60513843221</c:v>
                </c:pt>
                <c:pt idx="5879">
                  <c:v>3.59892869867</c:v>
                </c:pt>
                <c:pt idx="5880">
                  <c:v>3.60513843221</c:v>
                </c:pt>
                <c:pt idx="5881">
                  <c:v>3.6117362741100001</c:v>
                </c:pt>
                <c:pt idx="5882">
                  <c:v>3.6117362741100001</c:v>
                </c:pt>
                <c:pt idx="5883">
                  <c:v>3.60513843221</c:v>
                </c:pt>
                <c:pt idx="5884">
                  <c:v>3.60513843221</c:v>
                </c:pt>
                <c:pt idx="5885">
                  <c:v>3.60513843221</c:v>
                </c:pt>
                <c:pt idx="5886">
                  <c:v>3.6117362741100001</c:v>
                </c:pt>
                <c:pt idx="5887">
                  <c:v>3.60513843221</c:v>
                </c:pt>
                <c:pt idx="5888">
                  <c:v>3.60513843221</c:v>
                </c:pt>
                <c:pt idx="5889">
                  <c:v>3.60513843221</c:v>
                </c:pt>
                <c:pt idx="5890">
                  <c:v>3.59892869867</c:v>
                </c:pt>
                <c:pt idx="5891">
                  <c:v>3.60513843221</c:v>
                </c:pt>
                <c:pt idx="5892">
                  <c:v>3.6117362741100001</c:v>
                </c:pt>
                <c:pt idx="5893">
                  <c:v>3.60513843221</c:v>
                </c:pt>
                <c:pt idx="5894">
                  <c:v>3.60513843221</c:v>
                </c:pt>
                <c:pt idx="5895">
                  <c:v>3.60513843221</c:v>
                </c:pt>
                <c:pt idx="5896">
                  <c:v>3.60513843221</c:v>
                </c:pt>
                <c:pt idx="5897">
                  <c:v>3.59892869867</c:v>
                </c:pt>
                <c:pt idx="5898">
                  <c:v>3.60513843221</c:v>
                </c:pt>
                <c:pt idx="5899">
                  <c:v>3.60513843221</c:v>
                </c:pt>
                <c:pt idx="5900">
                  <c:v>3.60513843221</c:v>
                </c:pt>
                <c:pt idx="5901">
                  <c:v>3.6117362741100001</c:v>
                </c:pt>
                <c:pt idx="5902">
                  <c:v>3.59892869867</c:v>
                </c:pt>
                <c:pt idx="5903">
                  <c:v>3.59892869867</c:v>
                </c:pt>
                <c:pt idx="5904">
                  <c:v>3.60513843221</c:v>
                </c:pt>
                <c:pt idx="5905">
                  <c:v>3.60513843221</c:v>
                </c:pt>
                <c:pt idx="5906">
                  <c:v>3.6117362741100001</c:v>
                </c:pt>
                <c:pt idx="5907">
                  <c:v>3.60513843221</c:v>
                </c:pt>
                <c:pt idx="5908">
                  <c:v>3.59892869867</c:v>
                </c:pt>
                <c:pt idx="5909">
                  <c:v>3.6117362741100001</c:v>
                </c:pt>
                <c:pt idx="5910">
                  <c:v>3.60513843221</c:v>
                </c:pt>
                <c:pt idx="5911">
                  <c:v>3.60513843221</c:v>
                </c:pt>
                <c:pt idx="5912">
                  <c:v>3.60513843221</c:v>
                </c:pt>
                <c:pt idx="5913">
                  <c:v>3.6117362741100001</c:v>
                </c:pt>
                <c:pt idx="5914">
                  <c:v>3.59892869867</c:v>
                </c:pt>
                <c:pt idx="5915">
                  <c:v>3.60513843221</c:v>
                </c:pt>
                <c:pt idx="5916">
                  <c:v>3.60513843221</c:v>
                </c:pt>
                <c:pt idx="5917">
                  <c:v>3.59892869867</c:v>
                </c:pt>
                <c:pt idx="5918">
                  <c:v>3.5923308567699999</c:v>
                </c:pt>
                <c:pt idx="5919">
                  <c:v>3.60513843221</c:v>
                </c:pt>
                <c:pt idx="5920">
                  <c:v>3.59892869867</c:v>
                </c:pt>
                <c:pt idx="5921">
                  <c:v>3.60513843221</c:v>
                </c:pt>
                <c:pt idx="5922">
                  <c:v>3.59892869867</c:v>
                </c:pt>
                <c:pt idx="5923">
                  <c:v>3.6117362741100001</c:v>
                </c:pt>
                <c:pt idx="5924">
                  <c:v>3.60513843221</c:v>
                </c:pt>
                <c:pt idx="5925">
                  <c:v>3.60513843221</c:v>
                </c:pt>
                <c:pt idx="5926">
                  <c:v>3.60513843221</c:v>
                </c:pt>
                <c:pt idx="5927">
                  <c:v>3.60513843221</c:v>
                </c:pt>
                <c:pt idx="5928">
                  <c:v>3.59892869867</c:v>
                </c:pt>
                <c:pt idx="5929">
                  <c:v>3.60513843221</c:v>
                </c:pt>
                <c:pt idx="5930">
                  <c:v>3.59892869867</c:v>
                </c:pt>
                <c:pt idx="5931">
                  <c:v>3.60513843221</c:v>
                </c:pt>
                <c:pt idx="5932">
                  <c:v>3.60513843221</c:v>
                </c:pt>
                <c:pt idx="5933">
                  <c:v>3.59892869867</c:v>
                </c:pt>
                <c:pt idx="5934">
                  <c:v>3.60513843221</c:v>
                </c:pt>
                <c:pt idx="5935">
                  <c:v>3.59892869867</c:v>
                </c:pt>
                <c:pt idx="5936">
                  <c:v>3.59892869867</c:v>
                </c:pt>
                <c:pt idx="5937">
                  <c:v>3.59892869867</c:v>
                </c:pt>
                <c:pt idx="5938">
                  <c:v>3.60513843221</c:v>
                </c:pt>
                <c:pt idx="5939">
                  <c:v>3.60513843221</c:v>
                </c:pt>
                <c:pt idx="5940">
                  <c:v>3.59892869867</c:v>
                </c:pt>
                <c:pt idx="5941">
                  <c:v>3.59892869867</c:v>
                </c:pt>
                <c:pt idx="5942">
                  <c:v>3.6117362741100001</c:v>
                </c:pt>
                <c:pt idx="5943">
                  <c:v>3.60513843221</c:v>
                </c:pt>
                <c:pt idx="5944">
                  <c:v>3.59892869867</c:v>
                </c:pt>
                <c:pt idx="5945">
                  <c:v>3.60513843221</c:v>
                </c:pt>
                <c:pt idx="5946">
                  <c:v>3.59892869867</c:v>
                </c:pt>
                <c:pt idx="5947">
                  <c:v>3.60513843221</c:v>
                </c:pt>
                <c:pt idx="5948">
                  <c:v>3.60513843221</c:v>
                </c:pt>
                <c:pt idx="5949">
                  <c:v>3.59892869867</c:v>
                </c:pt>
                <c:pt idx="5950">
                  <c:v>3.6117362741100001</c:v>
                </c:pt>
                <c:pt idx="5951">
                  <c:v>3.60513843221</c:v>
                </c:pt>
                <c:pt idx="5952">
                  <c:v>3.60513843221</c:v>
                </c:pt>
                <c:pt idx="5953">
                  <c:v>3.59892869867</c:v>
                </c:pt>
                <c:pt idx="5954">
                  <c:v>3.59892869867</c:v>
                </c:pt>
                <c:pt idx="5955">
                  <c:v>3.6117362741100001</c:v>
                </c:pt>
                <c:pt idx="5956">
                  <c:v>3.6117362741100001</c:v>
                </c:pt>
                <c:pt idx="5957">
                  <c:v>3.60513843221</c:v>
                </c:pt>
                <c:pt idx="5958">
                  <c:v>3.60513843221</c:v>
                </c:pt>
                <c:pt idx="5959">
                  <c:v>3.60513843221</c:v>
                </c:pt>
                <c:pt idx="5960">
                  <c:v>3.59892869867</c:v>
                </c:pt>
                <c:pt idx="5961">
                  <c:v>3.60513843221</c:v>
                </c:pt>
                <c:pt idx="5962">
                  <c:v>3.60513843221</c:v>
                </c:pt>
                <c:pt idx="5963">
                  <c:v>3.5923308567699999</c:v>
                </c:pt>
                <c:pt idx="5964">
                  <c:v>3.60513843221</c:v>
                </c:pt>
                <c:pt idx="5965">
                  <c:v>3.60513843221</c:v>
                </c:pt>
                <c:pt idx="5966">
                  <c:v>3.60513843221</c:v>
                </c:pt>
                <c:pt idx="5967">
                  <c:v>3.60513843221</c:v>
                </c:pt>
                <c:pt idx="5968">
                  <c:v>3.60513843221</c:v>
                </c:pt>
                <c:pt idx="5969">
                  <c:v>3.60513843221</c:v>
                </c:pt>
                <c:pt idx="5970">
                  <c:v>3.60513843221</c:v>
                </c:pt>
                <c:pt idx="5971">
                  <c:v>3.60513843221</c:v>
                </c:pt>
                <c:pt idx="5972">
                  <c:v>3.6117362741100001</c:v>
                </c:pt>
                <c:pt idx="5973">
                  <c:v>3.59892869867</c:v>
                </c:pt>
                <c:pt idx="5974">
                  <c:v>3.6117362741100001</c:v>
                </c:pt>
                <c:pt idx="5975">
                  <c:v>3.6117362741100001</c:v>
                </c:pt>
                <c:pt idx="5976">
                  <c:v>3.59892869867</c:v>
                </c:pt>
                <c:pt idx="5977">
                  <c:v>3.60513843221</c:v>
                </c:pt>
                <c:pt idx="5978">
                  <c:v>3.6117362741100001</c:v>
                </c:pt>
                <c:pt idx="5979">
                  <c:v>3.60513843221</c:v>
                </c:pt>
                <c:pt idx="5980">
                  <c:v>3.59892869867</c:v>
                </c:pt>
                <c:pt idx="5981">
                  <c:v>3.59892869867</c:v>
                </c:pt>
                <c:pt idx="5982">
                  <c:v>3.59892869867</c:v>
                </c:pt>
                <c:pt idx="5983">
                  <c:v>3.60513843221</c:v>
                </c:pt>
                <c:pt idx="5984">
                  <c:v>3.60513843221</c:v>
                </c:pt>
                <c:pt idx="5985">
                  <c:v>3.59892869867</c:v>
                </c:pt>
                <c:pt idx="5986">
                  <c:v>3.60513843221</c:v>
                </c:pt>
                <c:pt idx="5987">
                  <c:v>3.60513843221</c:v>
                </c:pt>
                <c:pt idx="5988">
                  <c:v>3.60513843221</c:v>
                </c:pt>
                <c:pt idx="5989">
                  <c:v>3.60513843221</c:v>
                </c:pt>
                <c:pt idx="5990">
                  <c:v>3.60513843221</c:v>
                </c:pt>
                <c:pt idx="5991">
                  <c:v>3.59892869867</c:v>
                </c:pt>
                <c:pt idx="5992">
                  <c:v>3.60513843221</c:v>
                </c:pt>
                <c:pt idx="5993">
                  <c:v>3.59892869867</c:v>
                </c:pt>
                <c:pt idx="5994">
                  <c:v>3.6117362741100001</c:v>
                </c:pt>
                <c:pt idx="5995">
                  <c:v>3.60513843221</c:v>
                </c:pt>
                <c:pt idx="5996">
                  <c:v>3.5861211232299999</c:v>
                </c:pt>
                <c:pt idx="5997">
                  <c:v>3.59892869867</c:v>
                </c:pt>
                <c:pt idx="5998">
                  <c:v>3.60513843221</c:v>
                </c:pt>
                <c:pt idx="5999">
                  <c:v>3.5923308567699999</c:v>
                </c:pt>
                <c:pt idx="6000">
                  <c:v>3.59892869867</c:v>
                </c:pt>
                <c:pt idx="6001">
                  <c:v>3.59892869867</c:v>
                </c:pt>
                <c:pt idx="6002">
                  <c:v>3.60513843221</c:v>
                </c:pt>
                <c:pt idx="6003">
                  <c:v>3.59892869867</c:v>
                </c:pt>
                <c:pt idx="6004">
                  <c:v>3.60513843221</c:v>
                </c:pt>
                <c:pt idx="6005">
                  <c:v>3.60513843221</c:v>
                </c:pt>
                <c:pt idx="6006">
                  <c:v>3.5923308567699999</c:v>
                </c:pt>
                <c:pt idx="6007">
                  <c:v>3.59892869867</c:v>
                </c:pt>
                <c:pt idx="6008">
                  <c:v>3.59892869867</c:v>
                </c:pt>
                <c:pt idx="6009">
                  <c:v>3.5923308567699999</c:v>
                </c:pt>
                <c:pt idx="6010">
                  <c:v>3.60513843221</c:v>
                </c:pt>
                <c:pt idx="6011">
                  <c:v>3.60513843221</c:v>
                </c:pt>
                <c:pt idx="6012">
                  <c:v>3.59892869867</c:v>
                </c:pt>
                <c:pt idx="6013">
                  <c:v>3.60513843221</c:v>
                </c:pt>
                <c:pt idx="6014">
                  <c:v>3.60513843221</c:v>
                </c:pt>
                <c:pt idx="6015">
                  <c:v>3.59892869867</c:v>
                </c:pt>
                <c:pt idx="6016">
                  <c:v>3.60513843221</c:v>
                </c:pt>
                <c:pt idx="6017">
                  <c:v>3.6117362741100001</c:v>
                </c:pt>
                <c:pt idx="6018">
                  <c:v>3.59892869867</c:v>
                </c:pt>
                <c:pt idx="6019">
                  <c:v>3.59892869867</c:v>
                </c:pt>
                <c:pt idx="6020">
                  <c:v>3.59892869867</c:v>
                </c:pt>
                <c:pt idx="6021">
                  <c:v>3.60513843221</c:v>
                </c:pt>
                <c:pt idx="6022">
                  <c:v>3.6117362741100001</c:v>
                </c:pt>
                <c:pt idx="6023">
                  <c:v>3.59892869867</c:v>
                </c:pt>
                <c:pt idx="6024">
                  <c:v>3.59892869867</c:v>
                </c:pt>
                <c:pt idx="6025">
                  <c:v>3.59892869867</c:v>
                </c:pt>
                <c:pt idx="6026">
                  <c:v>3.60513843221</c:v>
                </c:pt>
                <c:pt idx="6027">
                  <c:v>3.60513843221</c:v>
                </c:pt>
                <c:pt idx="6028">
                  <c:v>3.59892869867</c:v>
                </c:pt>
                <c:pt idx="6029">
                  <c:v>3.59892869867</c:v>
                </c:pt>
                <c:pt idx="6030">
                  <c:v>3.60513843221</c:v>
                </c:pt>
                <c:pt idx="6031">
                  <c:v>3.60513843221</c:v>
                </c:pt>
                <c:pt idx="6032">
                  <c:v>3.59892869867</c:v>
                </c:pt>
                <c:pt idx="6033">
                  <c:v>3.60513843221</c:v>
                </c:pt>
                <c:pt idx="6034">
                  <c:v>3.59892869867</c:v>
                </c:pt>
                <c:pt idx="6035">
                  <c:v>3.6117362741100001</c:v>
                </c:pt>
                <c:pt idx="6036">
                  <c:v>3.59892869867</c:v>
                </c:pt>
                <c:pt idx="6037">
                  <c:v>3.60513843221</c:v>
                </c:pt>
                <c:pt idx="6038">
                  <c:v>3.59892869867</c:v>
                </c:pt>
                <c:pt idx="6039">
                  <c:v>3.60513843221</c:v>
                </c:pt>
                <c:pt idx="6040">
                  <c:v>3.60513843221</c:v>
                </c:pt>
                <c:pt idx="6041">
                  <c:v>3.60513843221</c:v>
                </c:pt>
                <c:pt idx="6042">
                  <c:v>3.60513843221</c:v>
                </c:pt>
                <c:pt idx="6043">
                  <c:v>3.60513843221</c:v>
                </c:pt>
                <c:pt idx="6044">
                  <c:v>3.59892869867</c:v>
                </c:pt>
                <c:pt idx="6045">
                  <c:v>3.60513843221</c:v>
                </c:pt>
                <c:pt idx="6046">
                  <c:v>3.60513843221</c:v>
                </c:pt>
                <c:pt idx="6047">
                  <c:v>3.59892869867</c:v>
                </c:pt>
                <c:pt idx="6048">
                  <c:v>3.59892869867</c:v>
                </c:pt>
                <c:pt idx="6049">
                  <c:v>3.60513843221</c:v>
                </c:pt>
                <c:pt idx="6050">
                  <c:v>3.60513843221</c:v>
                </c:pt>
                <c:pt idx="6051">
                  <c:v>3.59892869867</c:v>
                </c:pt>
                <c:pt idx="6052">
                  <c:v>3.60513843221</c:v>
                </c:pt>
                <c:pt idx="6053">
                  <c:v>3.60513843221</c:v>
                </c:pt>
                <c:pt idx="6054">
                  <c:v>3.5923308567699999</c:v>
                </c:pt>
                <c:pt idx="6055">
                  <c:v>3.60513843221</c:v>
                </c:pt>
                <c:pt idx="6056">
                  <c:v>3.59892869867</c:v>
                </c:pt>
                <c:pt idx="6057">
                  <c:v>3.59892869867</c:v>
                </c:pt>
                <c:pt idx="6058">
                  <c:v>3.60513843221</c:v>
                </c:pt>
                <c:pt idx="6059">
                  <c:v>3.6117362741100001</c:v>
                </c:pt>
                <c:pt idx="6060">
                  <c:v>3.60513843221</c:v>
                </c:pt>
                <c:pt idx="6061">
                  <c:v>3.59892869867</c:v>
                </c:pt>
                <c:pt idx="6062">
                  <c:v>3.59892869867</c:v>
                </c:pt>
                <c:pt idx="6063">
                  <c:v>3.60513843221</c:v>
                </c:pt>
                <c:pt idx="6064">
                  <c:v>3.60513843221</c:v>
                </c:pt>
                <c:pt idx="6065">
                  <c:v>3.60513843221</c:v>
                </c:pt>
                <c:pt idx="6066">
                  <c:v>3.59892869867</c:v>
                </c:pt>
                <c:pt idx="6067">
                  <c:v>3.59892869867</c:v>
                </c:pt>
                <c:pt idx="6068">
                  <c:v>3.60513843221</c:v>
                </c:pt>
                <c:pt idx="6069">
                  <c:v>3.60513843221</c:v>
                </c:pt>
                <c:pt idx="6070">
                  <c:v>3.5923308567699999</c:v>
                </c:pt>
                <c:pt idx="6071">
                  <c:v>3.59892869867</c:v>
                </c:pt>
                <c:pt idx="6072">
                  <c:v>3.59892869867</c:v>
                </c:pt>
                <c:pt idx="6073">
                  <c:v>3.59892869867</c:v>
                </c:pt>
                <c:pt idx="6074">
                  <c:v>3.59892869867</c:v>
                </c:pt>
                <c:pt idx="6075">
                  <c:v>3.59892869867</c:v>
                </c:pt>
                <c:pt idx="6076">
                  <c:v>3.59892869867</c:v>
                </c:pt>
                <c:pt idx="6077">
                  <c:v>3.5923308567699999</c:v>
                </c:pt>
                <c:pt idx="6078">
                  <c:v>3.60513843221</c:v>
                </c:pt>
                <c:pt idx="6079">
                  <c:v>3.59892869867</c:v>
                </c:pt>
                <c:pt idx="6080">
                  <c:v>3.5923308567699999</c:v>
                </c:pt>
                <c:pt idx="6081">
                  <c:v>3.59892869867</c:v>
                </c:pt>
                <c:pt idx="6082">
                  <c:v>3.60513843221</c:v>
                </c:pt>
                <c:pt idx="6083">
                  <c:v>3.59892869867</c:v>
                </c:pt>
                <c:pt idx="6084">
                  <c:v>3.5923308567699999</c:v>
                </c:pt>
                <c:pt idx="6085">
                  <c:v>3.59892869867</c:v>
                </c:pt>
                <c:pt idx="6086">
                  <c:v>3.59892869867</c:v>
                </c:pt>
                <c:pt idx="6087">
                  <c:v>3.59892869867</c:v>
                </c:pt>
                <c:pt idx="6088">
                  <c:v>3.60513843221</c:v>
                </c:pt>
                <c:pt idx="6089">
                  <c:v>3.59892869867</c:v>
                </c:pt>
                <c:pt idx="6090">
                  <c:v>3.5923308567699999</c:v>
                </c:pt>
                <c:pt idx="6091">
                  <c:v>3.60513843221</c:v>
                </c:pt>
                <c:pt idx="6092">
                  <c:v>3.60513843221</c:v>
                </c:pt>
                <c:pt idx="6093">
                  <c:v>3.5923308567699999</c:v>
                </c:pt>
                <c:pt idx="6094">
                  <c:v>3.59892869867</c:v>
                </c:pt>
                <c:pt idx="6095">
                  <c:v>3.60513843221</c:v>
                </c:pt>
                <c:pt idx="6096">
                  <c:v>3.59892869867</c:v>
                </c:pt>
                <c:pt idx="6097">
                  <c:v>3.59892869867</c:v>
                </c:pt>
                <c:pt idx="6098">
                  <c:v>3.60513843221</c:v>
                </c:pt>
                <c:pt idx="6099">
                  <c:v>3.5923308567699999</c:v>
                </c:pt>
                <c:pt idx="6100">
                  <c:v>3.59892869867</c:v>
                </c:pt>
                <c:pt idx="6101">
                  <c:v>3.60513843221</c:v>
                </c:pt>
                <c:pt idx="6102">
                  <c:v>3.60513843221</c:v>
                </c:pt>
                <c:pt idx="6103">
                  <c:v>3.5923308567699999</c:v>
                </c:pt>
                <c:pt idx="6104">
                  <c:v>3.59892869867</c:v>
                </c:pt>
                <c:pt idx="6105">
                  <c:v>3.60513843221</c:v>
                </c:pt>
                <c:pt idx="6106">
                  <c:v>3.5923308567699999</c:v>
                </c:pt>
                <c:pt idx="6107">
                  <c:v>3.59892869867</c:v>
                </c:pt>
                <c:pt idx="6108">
                  <c:v>3.60513843221</c:v>
                </c:pt>
                <c:pt idx="6109">
                  <c:v>3.5923308567699999</c:v>
                </c:pt>
                <c:pt idx="6110">
                  <c:v>3.60513843221</c:v>
                </c:pt>
                <c:pt idx="6111">
                  <c:v>3.6117362741100001</c:v>
                </c:pt>
                <c:pt idx="6112">
                  <c:v>3.59892869867</c:v>
                </c:pt>
                <c:pt idx="6113">
                  <c:v>3.59892869867</c:v>
                </c:pt>
                <c:pt idx="6114">
                  <c:v>3.59892869867</c:v>
                </c:pt>
                <c:pt idx="6115">
                  <c:v>3.60513843221</c:v>
                </c:pt>
                <c:pt idx="6116">
                  <c:v>3.5923308567699999</c:v>
                </c:pt>
                <c:pt idx="6117">
                  <c:v>3.59892869867</c:v>
                </c:pt>
                <c:pt idx="6118">
                  <c:v>3.60513843221</c:v>
                </c:pt>
                <c:pt idx="6119">
                  <c:v>3.59892869867</c:v>
                </c:pt>
                <c:pt idx="6120">
                  <c:v>3.59892869867</c:v>
                </c:pt>
                <c:pt idx="6121">
                  <c:v>3.60513843221</c:v>
                </c:pt>
                <c:pt idx="6122">
                  <c:v>3.59892869867</c:v>
                </c:pt>
                <c:pt idx="6123">
                  <c:v>3.60513843221</c:v>
                </c:pt>
                <c:pt idx="6124">
                  <c:v>3.6117362741100001</c:v>
                </c:pt>
                <c:pt idx="6125">
                  <c:v>3.59892869867</c:v>
                </c:pt>
                <c:pt idx="6126">
                  <c:v>3.5923308567699999</c:v>
                </c:pt>
                <c:pt idx="6127">
                  <c:v>3.60513843221</c:v>
                </c:pt>
                <c:pt idx="6128">
                  <c:v>3.60513843221</c:v>
                </c:pt>
                <c:pt idx="6129">
                  <c:v>3.60513843221</c:v>
                </c:pt>
                <c:pt idx="6130">
                  <c:v>3.60513843221</c:v>
                </c:pt>
                <c:pt idx="6131">
                  <c:v>3.59892869867</c:v>
                </c:pt>
                <c:pt idx="6132">
                  <c:v>3.59892869867</c:v>
                </c:pt>
                <c:pt idx="6133">
                  <c:v>3.59892869867</c:v>
                </c:pt>
                <c:pt idx="6134">
                  <c:v>3.59892869867</c:v>
                </c:pt>
                <c:pt idx="6135">
                  <c:v>3.5923308567699999</c:v>
                </c:pt>
                <c:pt idx="6136">
                  <c:v>3.59892869867</c:v>
                </c:pt>
                <c:pt idx="6137">
                  <c:v>3.60513843221</c:v>
                </c:pt>
                <c:pt idx="6138">
                  <c:v>3.6117362741100001</c:v>
                </c:pt>
                <c:pt idx="6139">
                  <c:v>3.59892869867</c:v>
                </c:pt>
                <c:pt idx="6140">
                  <c:v>3.5923308567699999</c:v>
                </c:pt>
                <c:pt idx="6141">
                  <c:v>3.59892869867</c:v>
                </c:pt>
                <c:pt idx="6142">
                  <c:v>3.59892869867</c:v>
                </c:pt>
                <c:pt idx="6143">
                  <c:v>3.5923308567699999</c:v>
                </c:pt>
                <c:pt idx="6144">
                  <c:v>3.59892869867</c:v>
                </c:pt>
                <c:pt idx="6145">
                  <c:v>3.5923308567699999</c:v>
                </c:pt>
                <c:pt idx="6146">
                  <c:v>3.60513843221</c:v>
                </c:pt>
                <c:pt idx="6147">
                  <c:v>3.60513843221</c:v>
                </c:pt>
                <c:pt idx="6148">
                  <c:v>3.59892869867</c:v>
                </c:pt>
                <c:pt idx="6149">
                  <c:v>3.60513843221</c:v>
                </c:pt>
                <c:pt idx="6150">
                  <c:v>3.60513843221</c:v>
                </c:pt>
                <c:pt idx="6151">
                  <c:v>3.5923308567699999</c:v>
                </c:pt>
                <c:pt idx="6152">
                  <c:v>3.5923308567699999</c:v>
                </c:pt>
                <c:pt idx="6153">
                  <c:v>3.59892869867</c:v>
                </c:pt>
                <c:pt idx="6154">
                  <c:v>3.5923308567699999</c:v>
                </c:pt>
                <c:pt idx="6155">
                  <c:v>3.5923308567699999</c:v>
                </c:pt>
                <c:pt idx="6156">
                  <c:v>3.60513843221</c:v>
                </c:pt>
                <c:pt idx="6157">
                  <c:v>3.60513843221</c:v>
                </c:pt>
                <c:pt idx="6158">
                  <c:v>3.59892869867</c:v>
                </c:pt>
                <c:pt idx="6159">
                  <c:v>3.59892869867</c:v>
                </c:pt>
                <c:pt idx="6160">
                  <c:v>3.59892869867</c:v>
                </c:pt>
                <c:pt idx="6161">
                  <c:v>3.59892869867</c:v>
                </c:pt>
                <c:pt idx="6162">
                  <c:v>3.5923308567699999</c:v>
                </c:pt>
                <c:pt idx="6163">
                  <c:v>3.59892869867</c:v>
                </c:pt>
                <c:pt idx="6164">
                  <c:v>3.60513843221</c:v>
                </c:pt>
                <c:pt idx="6165">
                  <c:v>3.59892869867</c:v>
                </c:pt>
                <c:pt idx="6166">
                  <c:v>3.59892869867</c:v>
                </c:pt>
                <c:pt idx="6167">
                  <c:v>3.5923308567699999</c:v>
                </c:pt>
                <c:pt idx="6168">
                  <c:v>3.5923308567699999</c:v>
                </c:pt>
                <c:pt idx="6169">
                  <c:v>3.60513843221</c:v>
                </c:pt>
                <c:pt idx="6170">
                  <c:v>3.59892869867</c:v>
                </c:pt>
                <c:pt idx="6171">
                  <c:v>3.59892869867</c:v>
                </c:pt>
                <c:pt idx="6172">
                  <c:v>3.60513843221</c:v>
                </c:pt>
                <c:pt idx="6173">
                  <c:v>3.60513843221</c:v>
                </c:pt>
                <c:pt idx="6174">
                  <c:v>3.59892869867</c:v>
                </c:pt>
                <c:pt idx="6175">
                  <c:v>3.59892869867</c:v>
                </c:pt>
                <c:pt idx="6176">
                  <c:v>3.59892869867</c:v>
                </c:pt>
                <c:pt idx="6177">
                  <c:v>3.59892869867</c:v>
                </c:pt>
                <c:pt idx="6178">
                  <c:v>3.60513843221</c:v>
                </c:pt>
                <c:pt idx="6179">
                  <c:v>3.59892869867</c:v>
                </c:pt>
                <c:pt idx="6180">
                  <c:v>3.60513843221</c:v>
                </c:pt>
                <c:pt idx="6181">
                  <c:v>3.5861211232299999</c:v>
                </c:pt>
                <c:pt idx="6182">
                  <c:v>3.60513843221</c:v>
                </c:pt>
                <c:pt idx="6183">
                  <c:v>3.59892869867</c:v>
                </c:pt>
                <c:pt idx="6184">
                  <c:v>3.59892869867</c:v>
                </c:pt>
                <c:pt idx="6185">
                  <c:v>3.59892869867</c:v>
                </c:pt>
                <c:pt idx="6186">
                  <c:v>3.60513843221</c:v>
                </c:pt>
                <c:pt idx="6187">
                  <c:v>3.59892869867</c:v>
                </c:pt>
                <c:pt idx="6188">
                  <c:v>3.60513843221</c:v>
                </c:pt>
                <c:pt idx="6189">
                  <c:v>3.59892869867</c:v>
                </c:pt>
                <c:pt idx="6190">
                  <c:v>3.60513843221</c:v>
                </c:pt>
                <c:pt idx="6191">
                  <c:v>3.59892869867</c:v>
                </c:pt>
                <c:pt idx="6192">
                  <c:v>3.60513843221</c:v>
                </c:pt>
                <c:pt idx="6193">
                  <c:v>3.59892869867</c:v>
                </c:pt>
                <c:pt idx="6194">
                  <c:v>3.59892869867</c:v>
                </c:pt>
                <c:pt idx="6195">
                  <c:v>3.59892869867</c:v>
                </c:pt>
                <c:pt idx="6196">
                  <c:v>3.59892869867</c:v>
                </c:pt>
                <c:pt idx="6197">
                  <c:v>3.59892869867</c:v>
                </c:pt>
                <c:pt idx="6198">
                  <c:v>3.60513843221</c:v>
                </c:pt>
                <c:pt idx="6199">
                  <c:v>3.59892869867</c:v>
                </c:pt>
                <c:pt idx="6200">
                  <c:v>3.5923308567699999</c:v>
                </c:pt>
                <c:pt idx="6201">
                  <c:v>3.59892869867</c:v>
                </c:pt>
                <c:pt idx="6202">
                  <c:v>3.60513843221</c:v>
                </c:pt>
                <c:pt idx="6203">
                  <c:v>3.5923308567699999</c:v>
                </c:pt>
                <c:pt idx="6204">
                  <c:v>3.59892869867</c:v>
                </c:pt>
                <c:pt idx="6205">
                  <c:v>3.60513843221</c:v>
                </c:pt>
                <c:pt idx="6206">
                  <c:v>3.59892869867</c:v>
                </c:pt>
                <c:pt idx="6207">
                  <c:v>3.59892869867</c:v>
                </c:pt>
                <c:pt idx="6208">
                  <c:v>3.60513843221</c:v>
                </c:pt>
                <c:pt idx="6209">
                  <c:v>3.5923308567699999</c:v>
                </c:pt>
                <c:pt idx="6210">
                  <c:v>3.5923308567699999</c:v>
                </c:pt>
                <c:pt idx="6211">
                  <c:v>3.59892869867</c:v>
                </c:pt>
                <c:pt idx="6212">
                  <c:v>3.59892869867</c:v>
                </c:pt>
                <c:pt idx="6213">
                  <c:v>3.59892869867</c:v>
                </c:pt>
                <c:pt idx="6214">
                  <c:v>3.59892869867</c:v>
                </c:pt>
                <c:pt idx="6215">
                  <c:v>3.59892869867</c:v>
                </c:pt>
                <c:pt idx="6216">
                  <c:v>3.59892869867</c:v>
                </c:pt>
                <c:pt idx="6217">
                  <c:v>3.60513843221</c:v>
                </c:pt>
                <c:pt idx="6218">
                  <c:v>3.59892869867</c:v>
                </c:pt>
                <c:pt idx="6219">
                  <c:v>3.59892869867</c:v>
                </c:pt>
                <c:pt idx="6220">
                  <c:v>3.5923308567699999</c:v>
                </c:pt>
                <c:pt idx="6221">
                  <c:v>3.59892869867</c:v>
                </c:pt>
                <c:pt idx="6222">
                  <c:v>3.5923308567699999</c:v>
                </c:pt>
                <c:pt idx="6223">
                  <c:v>3.5923308567699999</c:v>
                </c:pt>
                <c:pt idx="6224">
                  <c:v>3.59892869867</c:v>
                </c:pt>
                <c:pt idx="6225">
                  <c:v>3.59892869867</c:v>
                </c:pt>
                <c:pt idx="6226">
                  <c:v>3.59892869867</c:v>
                </c:pt>
                <c:pt idx="6227">
                  <c:v>3.59892869867</c:v>
                </c:pt>
                <c:pt idx="6228">
                  <c:v>3.5923308567699999</c:v>
                </c:pt>
                <c:pt idx="6229">
                  <c:v>3.59892869867</c:v>
                </c:pt>
                <c:pt idx="6230">
                  <c:v>3.60513843221</c:v>
                </c:pt>
                <c:pt idx="6231">
                  <c:v>3.60513843221</c:v>
                </c:pt>
                <c:pt idx="6232">
                  <c:v>3.5923308567699999</c:v>
                </c:pt>
                <c:pt idx="6233">
                  <c:v>3.59892869867</c:v>
                </c:pt>
                <c:pt idx="6234">
                  <c:v>3.59892869867</c:v>
                </c:pt>
                <c:pt idx="6235">
                  <c:v>3.60513843221</c:v>
                </c:pt>
                <c:pt idx="6236">
                  <c:v>3.5923308567699999</c:v>
                </c:pt>
                <c:pt idx="6237">
                  <c:v>3.59892869867</c:v>
                </c:pt>
                <c:pt idx="6238">
                  <c:v>3.59892869867</c:v>
                </c:pt>
                <c:pt idx="6239">
                  <c:v>3.59892869867</c:v>
                </c:pt>
                <c:pt idx="6240">
                  <c:v>3.60513843221</c:v>
                </c:pt>
                <c:pt idx="6241">
                  <c:v>3.5861211232299999</c:v>
                </c:pt>
                <c:pt idx="6242">
                  <c:v>3.5923308567699999</c:v>
                </c:pt>
                <c:pt idx="6243">
                  <c:v>3.60513843221</c:v>
                </c:pt>
                <c:pt idx="6244">
                  <c:v>3.6117362741100001</c:v>
                </c:pt>
                <c:pt idx="6245">
                  <c:v>3.5923308567699999</c:v>
                </c:pt>
                <c:pt idx="6246">
                  <c:v>3.59892869867</c:v>
                </c:pt>
                <c:pt idx="6247">
                  <c:v>3.60513843221</c:v>
                </c:pt>
                <c:pt idx="6248">
                  <c:v>3.59892869867</c:v>
                </c:pt>
                <c:pt idx="6249">
                  <c:v>3.5923308567699999</c:v>
                </c:pt>
                <c:pt idx="6250">
                  <c:v>3.60513843221</c:v>
                </c:pt>
                <c:pt idx="6251">
                  <c:v>3.5923308567699999</c:v>
                </c:pt>
                <c:pt idx="6252">
                  <c:v>3.5923308567699999</c:v>
                </c:pt>
                <c:pt idx="6253">
                  <c:v>3.60513843221</c:v>
                </c:pt>
                <c:pt idx="6254">
                  <c:v>3.59892869867</c:v>
                </c:pt>
                <c:pt idx="6255">
                  <c:v>3.5923308567699999</c:v>
                </c:pt>
                <c:pt idx="6256">
                  <c:v>3.59892869867</c:v>
                </c:pt>
                <c:pt idx="6257">
                  <c:v>3.60513843221</c:v>
                </c:pt>
                <c:pt idx="6258">
                  <c:v>3.59892869867</c:v>
                </c:pt>
                <c:pt idx="6259">
                  <c:v>3.59892869867</c:v>
                </c:pt>
                <c:pt idx="6260">
                  <c:v>3.5923308567699999</c:v>
                </c:pt>
                <c:pt idx="6261">
                  <c:v>3.5861211232299999</c:v>
                </c:pt>
                <c:pt idx="6262">
                  <c:v>3.60513843221</c:v>
                </c:pt>
                <c:pt idx="6263">
                  <c:v>3.60513843221</c:v>
                </c:pt>
                <c:pt idx="6264">
                  <c:v>3.60513843221</c:v>
                </c:pt>
                <c:pt idx="6265">
                  <c:v>3.5923308567699999</c:v>
                </c:pt>
                <c:pt idx="6266">
                  <c:v>3.60513843221</c:v>
                </c:pt>
                <c:pt idx="6267">
                  <c:v>3.60513843221</c:v>
                </c:pt>
                <c:pt idx="6268">
                  <c:v>3.60513843221</c:v>
                </c:pt>
                <c:pt idx="6269">
                  <c:v>3.5861211232299999</c:v>
                </c:pt>
                <c:pt idx="6270">
                  <c:v>3.60513843221</c:v>
                </c:pt>
                <c:pt idx="6271">
                  <c:v>3.59892869867</c:v>
                </c:pt>
                <c:pt idx="6272">
                  <c:v>3.5923308567699999</c:v>
                </c:pt>
                <c:pt idx="6273">
                  <c:v>3.59892869867</c:v>
                </c:pt>
                <c:pt idx="6274">
                  <c:v>3.59892869867</c:v>
                </c:pt>
                <c:pt idx="6275">
                  <c:v>3.59892869867</c:v>
                </c:pt>
                <c:pt idx="6276">
                  <c:v>3.60513843221</c:v>
                </c:pt>
                <c:pt idx="6277">
                  <c:v>3.5923308567699999</c:v>
                </c:pt>
                <c:pt idx="6278">
                  <c:v>3.5923308567699999</c:v>
                </c:pt>
                <c:pt idx="6279">
                  <c:v>3.59892869867</c:v>
                </c:pt>
                <c:pt idx="6280">
                  <c:v>3.59892869867</c:v>
                </c:pt>
                <c:pt idx="6281">
                  <c:v>3.59892869867</c:v>
                </c:pt>
                <c:pt idx="6282">
                  <c:v>3.59892869867</c:v>
                </c:pt>
                <c:pt idx="6283">
                  <c:v>3.5923308567699999</c:v>
                </c:pt>
                <c:pt idx="6284">
                  <c:v>3.5923308567699999</c:v>
                </c:pt>
                <c:pt idx="6285">
                  <c:v>3.59892869867</c:v>
                </c:pt>
                <c:pt idx="6286">
                  <c:v>3.59892869867</c:v>
                </c:pt>
                <c:pt idx="6287">
                  <c:v>3.59892869867</c:v>
                </c:pt>
                <c:pt idx="6288">
                  <c:v>3.5923308567699999</c:v>
                </c:pt>
                <c:pt idx="6289">
                  <c:v>3.59892869867</c:v>
                </c:pt>
                <c:pt idx="6290">
                  <c:v>3.60513843221</c:v>
                </c:pt>
                <c:pt idx="6291">
                  <c:v>3.5923308567699999</c:v>
                </c:pt>
                <c:pt idx="6292">
                  <c:v>3.59892869867</c:v>
                </c:pt>
                <c:pt idx="6293">
                  <c:v>3.59892869867</c:v>
                </c:pt>
                <c:pt idx="6294">
                  <c:v>3.5923308567699999</c:v>
                </c:pt>
                <c:pt idx="6295">
                  <c:v>3.60513843221</c:v>
                </c:pt>
                <c:pt idx="6296">
                  <c:v>3.59892869867</c:v>
                </c:pt>
                <c:pt idx="6297">
                  <c:v>3.5861211232299999</c:v>
                </c:pt>
                <c:pt idx="6298">
                  <c:v>3.59892869867</c:v>
                </c:pt>
                <c:pt idx="6299">
                  <c:v>3.60513843221</c:v>
                </c:pt>
                <c:pt idx="6300">
                  <c:v>3.59892869867</c:v>
                </c:pt>
                <c:pt idx="6301">
                  <c:v>3.5923308567699999</c:v>
                </c:pt>
                <c:pt idx="6302">
                  <c:v>3.5923308567699999</c:v>
                </c:pt>
                <c:pt idx="6303">
                  <c:v>3.59892869867</c:v>
                </c:pt>
                <c:pt idx="6304">
                  <c:v>3.59892869867</c:v>
                </c:pt>
                <c:pt idx="6305">
                  <c:v>3.5861211232299999</c:v>
                </c:pt>
                <c:pt idx="6306">
                  <c:v>3.59892869867</c:v>
                </c:pt>
                <c:pt idx="6307">
                  <c:v>3.5923308567699999</c:v>
                </c:pt>
                <c:pt idx="6308">
                  <c:v>3.5923308567699999</c:v>
                </c:pt>
                <c:pt idx="6309">
                  <c:v>3.60513843221</c:v>
                </c:pt>
                <c:pt idx="6310">
                  <c:v>3.60513843221</c:v>
                </c:pt>
                <c:pt idx="6311">
                  <c:v>3.5861211232299999</c:v>
                </c:pt>
                <c:pt idx="6312">
                  <c:v>3.59892869867</c:v>
                </c:pt>
                <c:pt idx="6313">
                  <c:v>3.5923308567699999</c:v>
                </c:pt>
                <c:pt idx="6314">
                  <c:v>3.5923308567699999</c:v>
                </c:pt>
                <c:pt idx="6315">
                  <c:v>3.5923308567699999</c:v>
                </c:pt>
                <c:pt idx="6316">
                  <c:v>3.59892869867</c:v>
                </c:pt>
                <c:pt idx="6317">
                  <c:v>3.59892869867</c:v>
                </c:pt>
                <c:pt idx="6318">
                  <c:v>3.5923308567699999</c:v>
                </c:pt>
                <c:pt idx="6319">
                  <c:v>3.59892869867</c:v>
                </c:pt>
                <c:pt idx="6320">
                  <c:v>3.5923308567699999</c:v>
                </c:pt>
                <c:pt idx="6321">
                  <c:v>3.5861211232299999</c:v>
                </c:pt>
                <c:pt idx="6322">
                  <c:v>3.59892869867</c:v>
                </c:pt>
                <c:pt idx="6323">
                  <c:v>3.60513843221</c:v>
                </c:pt>
                <c:pt idx="6324">
                  <c:v>3.5861211232299999</c:v>
                </c:pt>
                <c:pt idx="6325">
                  <c:v>3.59892869867</c:v>
                </c:pt>
                <c:pt idx="6326">
                  <c:v>3.59892869867</c:v>
                </c:pt>
                <c:pt idx="6327">
                  <c:v>3.5923308567699999</c:v>
                </c:pt>
                <c:pt idx="6328">
                  <c:v>3.59892869867</c:v>
                </c:pt>
                <c:pt idx="6329">
                  <c:v>3.60513843221</c:v>
                </c:pt>
                <c:pt idx="6330">
                  <c:v>3.5923308567699999</c:v>
                </c:pt>
                <c:pt idx="6331">
                  <c:v>3.5923308567699999</c:v>
                </c:pt>
                <c:pt idx="6332">
                  <c:v>3.5923308567699999</c:v>
                </c:pt>
                <c:pt idx="6333">
                  <c:v>3.5923308567699999</c:v>
                </c:pt>
                <c:pt idx="6334">
                  <c:v>3.59892869867</c:v>
                </c:pt>
                <c:pt idx="6335">
                  <c:v>3.59892869867</c:v>
                </c:pt>
                <c:pt idx="6336">
                  <c:v>3.59892869867</c:v>
                </c:pt>
                <c:pt idx="6337">
                  <c:v>3.59892869867</c:v>
                </c:pt>
                <c:pt idx="6338">
                  <c:v>3.59892869867</c:v>
                </c:pt>
                <c:pt idx="6339">
                  <c:v>3.5923308567699999</c:v>
                </c:pt>
                <c:pt idx="6340">
                  <c:v>3.59892869867</c:v>
                </c:pt>
                <c:pt idx="6341">
                  <c:v>3.59892869867</c:v>
                </c:pt>
                <c:pt idx="6342">
                  <c:v>3.59892869867</c:v>
                </c:pt>
                <c:pt idx="6343">
                  <c:v>3.5923308567699999</c:v>
                </c:pt>
                <c:pt idx="6344">
                  <c:v>3.59892869867</c:v>
                </c:pt>
                <c:pt idx="6345">
                  <c:v>3.59892869867</c:v>
                </c:pt>
                <c:pt idx="6346">
                  <c:v>3.5923308567699999</c:v>
                </c:pt>
                <c:pt idx="6347">
                  <c:v>3.5923308567699999</c:v>
                </c:pt>
                <c:pt idx="6348">
                  <c:v>3.59892869867</c:v>
                </c:pt>
                <c:pt idx="6349">
                  <c:v>3.59892869867</c:v>
                </c:pt>
                <c:pt idx="6350">
                  <c:v>3.60513843221</c:v>
                </c:pt>
                <c:pt idx="6351">
                  <c:v>3.59892869867</c:v>
                </c:pt>
                <c:pt idx="6352">
                  <c:v>3.59892869867</c:v>
                </c:pt>
                <c:pt idx="6353">
                  <c:v>3.59892869867</c:v>
                </c:pt>
                <c:pt idx="6354">
                  <c:v>3.5861211232299999</c:v>
                </c:pt>
                <c:pt idx="6355">
                  <c:v>3.59892869867</c:v>
                </c:pt>
                <c:pt idx="6356">
                  <c:v>3.59892869867</c:v>
                </c:pt>
                <c:pt idx="6357">
                  <c:v>3.5923308567699999</c:v>
                </c:pt>
                <c:pt idx="6358">
                  <c:v>3.5923308567699999</c:v>
                </c:pt>
                <c:pt idx="6359">
                  <c:v>3.5923308567699999</c:v>
                </c:pt>
                <c:pt idx="6360">
                  <c:v>3.5923308567699999</c:v>
                </c:pt>
                <c:pt idx="6361">
                  <c:v>3.59892869867</c:v>
                </c:pt>
                <c:pt idx="6362">
                  <c:v>3.59892869867</c:v>
                </c:pt>
                <c:pt idx="6363">
                  <c:v>3.5923308567699999</c:v>
                </c:pt>
                <c:pt idx="6364">
                  <c:v>3.59892869867</c:v>
                </c:pt>
                <c:pt idx="6365">
                  <c:v>3.59892869867</c:v>
                </c:pt>
                <c:pt idx="6366">
                  <c:v>3.59892869867</c:v>
                </c:pt>
                <c:pt idx="6367">
                  <c:v>3.59892869867</c:v>
                </c:pt>
                <c:pt idx="6368">
                  <c:v>3.59892869867</c:v>
                </c:pt>
                <c:pt idx="6369">
                  <c:v>3.5923308567699999</c:v>
                </c:pt>
                <c:pt idx="6370">
                  <c:v>3.5923308567699999</c:v>
                </c:pt>
                <c:pt idx="6371">
                  <c:v>3.5923308567699999</c:v>
                </c:pt>
                <c:pt idx="6372">
                  <c:v>3.5923308567699999</c:v>
                </c:pt>
                <c:pt idx="6373">
                  <c:v>3.59892869867</c:v>
                </c:pt>
                <c:pt idx="6374">
                  <c:v>3.5923308567699999</c:v>
                </c:pt>
                <c:pt idx="6375">
                  <c:v>3.59892869867</c:v>
                </c:pt>
                <c:pt idx="6376">
                  <c:v>3.5923308567699999</c:v>
                </c:pt>
                <c:pt idx="6377">
                  <c:v>3.59892869867</c:v>
                </c:pt>
                <c:pt idx="6378">
                  <c:v>3.5923308567699999</c:v>
                </c:pt>
                <c:pt idx="6379">
                  <c:v>3.59892869867</c:v>
                </c:pt>
                <c:pt idx="6380">
                  <c:v>3.59892869867</c:v>
                </c:pt>
                <c:pt idx="6381">
                  <c:v>3.5923308567699999</c:v>
                </c:pt>
                <c:pt idx="6382">
                  <c:v>3.5923308567699999</c:v>
                </c:pt>
                <c:pt idx="6383">
                  <c:v>3.60513843221</c:v>
                </c:pt>
                <c:pt idx="6384">
                  <c:v>3.5923308567699999</c:v>
                </c:pt>
                <c:pt idx="6385">
                  <c:v>3.59892869867</c:v>
                </c:pt>
                <c:pt idx="6386">
                  <c:v>3.5923308567699999</c:v>
                </c:pt>
                <c:pt idx="6387">
                  <c:v>3.60513843221</c:v>
                </c:pt>
                <c:pt idx="6388">
                  <c:v>3.5923308567699999</c:v>
                </c:pt>
                <c:pt idx="6389">
                  <c:v>3.5861211232299999</c:v>
                </c:pt>
                <c:pt idx="6390">
                  <c:v>3.59892869867</c:v>
                </c:pt>
                <c:pt idx="6391">
                  <c:v>3.5861211232299999</c:v>
                </c:pt>
                <c:pt idx="6392">
                  <c:v>3.5923308567699999</c:v>
                </c:pt>
                <c:pt idx="6393">
                  <c:v>3.59892869867</c:v>
                </c:pt>
                <c:pt idx="6394">
                  <c:v>3.5795232813300002</c:v>
                </c:pt>
                <c:pt idx="6395">
                  <c:v>3.59892869867</c:v>
                </c:pt>
                <c:pt idx="6396">
                  <c:v>3.60513843221</c:v>
                </c:pt>
                <c:pt idx="6397">
                  <c:v>3.5923308567699999</c:v>
                </c:pt>
                <c:pt idx="6398">
                  <c:v>3.59892869867</c:v>
                </c:pt>
                <c:pt idx="6399">
                  <c:v>3.59892869867</c:v>
                </c:pt>
                <c:pt idx="6400">
                  <c:v>3.5861211232299999</c:v>
                </c:pt>
                <c:pt idx="6401">
                  <c:v>3.5923308567699999</c:v>
                </c:pt>
                <c:pt idx="6402">
                  <c:v>3.59892869867</c:v>
                </c:pt>
                <c:pt idx="6403">
                  <c:v>3.59892869867</c:v>
                </c:pt>
                <c:pt idx="6404">
                  <c:v>3.60513843221</c:v>
                </c:pt>
                <c:pt idx="6405">
                  <c:v>3.59892869867</c:v>
                </c:pt>
                <c:pt idx="6406">
                  <c:v>3.59892869867</c:v>
                </c:pt>
                <c:pt idx="6407">
                  <c:v>3.59892869867</c:v>
                </c:pt>
                <c:pt idx="6408">
                  <c:v>3.5923308567699999</c:v>
                </c:pt>
                <c:pt idx="6409">
                  <c:v>3.59892869867</c:v>
                </c:pt>
                <c:pt idx="6410">
                  <c:v>3.6117362741100001</c:v>
                </c:pt>
                <c:pt idx="6411">
                  <c:v>3.5923308567699999</c:v>
                </c:pt>
                <c:pt idx="6412">
                  <c:v>3.59892869867</c:v>
                </c:pt>
                <c:pt idx="6413">
                  <c:v>3.5923308567699999</c:v>
                </c:pt>
                <c:pt idx="6414">
                  <c:v>3.5861211232299999</c:v>
                </c:pt>
                <c:pt idx="6415">
                  <c:v>3.5923308567699999</c:v>
                </c:pt>
                <c:pt idx="6416">
                  <c:v>3.59892869867</c:v>
                </c:pt>
                <c:pt idx="6417">
                  <c:v>3.5923308567699999</c:v>
                </c:pt>
                <c:pt idx="6418">
                  <c:v>3.59892869867</c:v>
                </c:pt>
                <c:pt idx="6419">
                  <c:v>3.59892869867</c:v>
                </c:pt>
                <c:pt idx="6420">
                  <c:v>3.59892869867</c:v>
                </c:pt>
                <c:pt idx="6421">
                  <c:v>3.59892869867</c:v>
                </c:pt>
                <c:pt idx="6422">
                  <c:v>3.5923308567699999</c:v>
                </c:pt>
                <c:pt idx="6423">
                  <c:v>3.5923308567699999</c:v>
                </c:pt>
                <c:pt idx="6424">
                  <c:v>3.5861211232299999</c:v>
                </c:pt>
                <c:pt idx="6425">
                  <c:v>3.5923308567699999</c:v>
                </c:pt>
                <c:pt idx="6426">
                  <c:v>3.60513843221</c:v>
                </c:pt>
                <c:pt idx="6427">
                  <c:v>3.5923308567699999</c:v>
                </c:pt>
                <c:pt idx="6428">
                  <c:v>3.59892869867</c:v>
                </c:pt>
                <c:pt idx="6429">
                  <c:v>3.60513843221</c:v>
                </c:pt>
                <c:pt idx="6430">
                  <c:v>3.5923308567699999</c:v>
                </c:pt>
                <c:pt idx="6431">
                  <c:v>3.5923308567699999</c:v>
                </c:pt>
                <c:pt idx="6432">
                  <c:v>3.59892869867</c:v>
                </c:pt>
                <c:pt idx="6433">
                  <c:v>3.59892869867</c:v>
                </c:pt>
                <c:pt idx="6434">
                  <c:v>3.5861211232299999</c:v>
                </c:pt>
                <c:pt idx="6435">
                  <c:v>3.59892869867</c:v>
                </c:pt>
                <c:pt idx="6436">
                  <c:v>3.5923308567699999</c:v>
                </c:pt>
                <c:pt idx="6437">
                  <c:v>3.5923308567699999</c:v>
                </c:pt>
                <c:pt idx="6438">
                  <c:v>3.5923308567699999</c:v>
                </c:pt>
                <c:pt idx="6439">
                  <c:v>3.5923308567699999</c:v>
                </c:pt>
                <c:pt idx="6440">
                  <c:v>3.5923308567699999</c:v>
                </c:pt>
                <c:pt idx="6441">
                  <c:v>3.59892869867</c:v>
                </c:pt>
                <c:pt idx="6442">
                  <c:v>3.59892869867</c:v>
                </c:pt>
                <c:pt idx="6443">
                  <c:v>3.5923308567699999</c:v>
                </c:pt>
                <c:pt idx="6444">
                  <c:v>3.5923308567699999</c:v>
                </c:pt>
                <c:pt idx="6445">
                  <c:v>3.5923308567699999</c:v>
                </c:pt>
                <c:pt idx="6446">
                  <c:v>3.5861211232299999</c:v>
                </c:pt>
                <c:pt idx="6447">
                  <c:v>3.5923308567699999</c:v>
                </c:pt>
                <c:pt idx="6448">
                  <c:v>3.5923308567699999</c:v>
                </c:pt>
                <c:pt idx="6449">
                  <c:v>3.59892869867</c:v>
                </c:pt>
                <c:pt idx="6450">
                  <c:v>3.5923308567699999</c:v>
                </c:pt>
                <c:pt idx="6451">
                  <c:v>3.5923308567699999</c:v>
                </c:pt>
                <c:pt idx="6452">
                  <c:v>3.5923308567699999</c:v>
                </c:pt>
                <c:pt idx="6453">
                  <c:v>3.5923308567699999</c:v>
                </c:pt>
                <c:pt idx="6454">
                  <c:v>3.5923308567699999</c:v>
                </c:pt>
                <c:pt idx="6455">
                  <c:v>3.59892869867</c:v>
                </c:pt>
                <c:pt idx="6456">
                  <c:v>3.5861211232299999</c:v>
                </c:pt>
                <c:pt idx="6457">
                  <c:v>3.59892869867</c:v>
                </c:pt>
                <c:pt idx="6458">
                  <c:v>3.59892869867</c:v>
                </c:pt>
                <c:pt idx="6459">
                  <c:v>3.59892869867</c:v>
                </c:pt>
                <c:pt idx="6460">
                  <c:v>3.5923308567699999</c:v>
                </c:pt>
                <c:pt idx="6461">
                  <c:v>3.5923308567699999</c:v>
                </c:pt>
                <c:pt idx="6462">
                  <c:v>3.59892869867</c:v>
                </c:pt>
                <c:pt idx="6463">
                  <c:v>3.59892869867</c:v>
                </c:pt>
                <c:pt idx="6464">
                  <c:v>3.5923308567699999</c:v>
                </c:pt>
                <c:pt idx="6465">
                  <c:v>3.5923308567699999</c:v>
                </c:pt>
                <c:pt idx="6466">
                  <c:v>3.5923308567699999</c:v>
                </c:pt>
                <c:pt idx="6467">
                  <c:v>3.59892869867</c:v>
                </c:pt>
                <c:pt idx="6468">
                  <c:v>3.59892869867</c:v>
                </c:pt>
                <c:pt idx="6469">
                  <c:v>3.5861211232299999</c:v>
                </c:pt>
                <c:pt idx="6470">
                  <c:v>3.5861211232299999</c:v>
                </c:pt>
                <c:pt idx="6471">
                  <c:v>3.59892869867</c:v>
                </c:pt>
                <c:pt idx="6472">
                  <c:v>3.59892869867</c:v>
                </c:pt>
                <c:pt idx="6473">
                  <c:v>3.5923308567699999</c:v>
                </c:pt>
                <c:pt idx="6474">
                  <c:v>3.5923308567699999</c:v>
                </c:pt>
                <c:pt idx="6475">
                  <c:v>3.59892869867</c:v>
                </c:pt>
                <c:pt idx="6476">
                  <c:v>3.59892869867</c:v>
                </c:pt>
                <c:pt idx="6477">
                  <c:v>3.5923308567699999</c:v>
                </c:pt>
                <c:pt idx="6478">
                  <c:v>3.59892869867</c:v>
                </c:pt>
                <c:pt idx="6479">
                  <c:v>3.5923308567699999</c:v>
                </c:pt>
                <c:pt idx="6480">
                  <c:v>3.5923308567699999</c:v>
                </c:pt>
                <c:pt idx="6481">
                  <c:v>3.60513843221</c:v>
                </c:pt>
                <c:pt idx="6482">
                  <c:v>3.59892869867</c:v>
                </c:pt>
                <c:pt idx="6483">
                  <c:v>3.59892869867</c:v>
                </c:pt>
                <c:pt idx="6484">
                  <c:v>3.5923308567699999</c:v>
                </c:pt>
                <c:pt idx="6485">
                  <c:v>3.59892869867</c:v>
                </c:pt>
                <c:pt idx="6486">
                  <c:v>3.59892869867</c:v>
                </c:pt>
                <c:pt idx="6487">
                  <c:v>3.59892869867</c:v>
                </c:pt>
                <c:pt idx="6488">
                  <c:v>3.5923308567699999</c:v>
                </c:pt>
                <c:pt idx="6489">
                  <c:v>3.59892869867</c:v>
                </c:pt>
                <c:pt idx="6490">
                  <c:v>3.59892869867</c:v>
                </c:pt>
                <c:pt idx="6491">
                  <c:v>3.5923308567699999</c:v>
                </c:pt>
                <c:pt idx="6492">
                  <c:v>3.5923308567699999</c:v>
                </c:pt>
                <c:pt idx="6493">
                  <c:v>3.5923308567699999</c:v>
                </c:pt>
                <c:pt idx="6494">
                  <c:v>3.59892869867</c:v>
                </c:pt>
                <c:pt idx="6495">
                  <c:v>3.60513843221</c:v>
                </c:pt>
                <c:pt idx="6496">
                  <c:v>3.59892869867</c:v>
                </c:pt>
                <c:pt idx="6497">
                  <c:v>3.59892869867</c:v>
                </c:pt>
                <c:pt idx="6498">
                  <c:v>3.5923308567699999</c:v>
                </c:pt>
                <c:pt idx="6499">
                  <c:v>3.5795232813300002</c:v>
                </c:pt>
                <c:pt idx="6500">
                  <c:v>3.59892869867</c:v>
                </c:pt>
                <c:pt idx="6501">
                  <c:v>3.59892869867</c:v>
                </c:pt>
                <c:pt idx="6502">
                  <c:v>3.5923308567699999</c:v>
                </c:pt>
                <c:pt idx="6503">
                  <c:v>3.59892869867</c:v>
                </c:pt>
                <c:pt idx="6504">
                  <c:v>3.5923308567699999</c:v>
                </c:pt>
                <c:pt idx="6505">
                  <c:v>3.5923308567699999</c:v>
                </c:pt>
                <c:pt idx="6506">
                  <c:v>3.5861211232299999</c:v>
                </c:pt>
                <c:pt idx="6507">
                  <c:v>3.5923308567699999</c:v>
                </c:pt>
                <c:pt idx="6508">
                  <c:v>3.5861211232299999</c:v>
                </c:pt>
                <c:pt idx="6509">
                  <c:v>3.5923308567699999</c:v>
                </c:pt>
                <c:pt idx="6510">
                  <c:v>3.5923308567699999</c:v>
                </c:pt>
                <c:pt idx="6511">
                  <c:v>3.5923308567699999</c:v>
                </c:pt>
                <c:pt idx="6512">
                  <c:v>3.5733135477900002</c:v>
                </c:pt>
                <c:pt idx="6513">
                  <c:v>3.5542962388000001</c:v>
                </c:pt>
                <c:pt idx="6514">
                  <c:v>3.4902583616</c:v>
                </c:pt>
                <c:pt idx="6515">
                  <c:v>3.43902805984</c:v>
                </c:pt>
                <c:pt idx="6516">
                  <c:v>3.4068150670600001</c:v>
                </c:pt>
                <c:pt idx="6517">
                  <c:v>3.39400749162</c:v>
                </c:pt>
                <c:pt idx="6518">
                  <c:v>3.4134129089599998</c:v>
                </c:pt>
                <c:pt idx="6519">
                  <c:v>3.44523779338</c:v>
                </c:pt>
                <c:pt idx="6520">
                  <c:v>3.4774507861599999</c:v>
                </c:pt>
                <c:pt idx="6521">
                  <c:v>3.4774507861599999</c:v>
                </c:pt>
                <c:pt idx="6522">
                  <c:v>3.4646432107199998</c:v>
                </c:pt>
                <c:pt idx="6523">
                  <c:v>3.4324302179399999</c:v>
                </c:pt>
                <c:pt idx="6524">
                  <c:v>3.4134129089599998</c:v>
                </c:pt>
                <c:pt idx="6525">
                  <c:v>3.4134129089599998</c:v>
                </c:pt>
                <c:pt idx="6526">
                  <c:v>3.4324302179399999</c:v>
                </c:pt>
                <c:pt idx="6527">
                  <c:v>3.4580453688200001</c:v>
                </c:pt>
                <c:pt idx="6528">
                  <c:v>3.4580453688200001</c:v>
                </c:pt>
                <c:pt idx="6529">
                  <c:v>3.43902805984</c:v>
                </c:pt>
                <c:pt idx="6530">
                  <c:v>3.3811999161799999</c:v>
                </c:pt>
                <c:pt idx="6531">
                  <c:v>3.2981447300000002</c:v>
                </c:pt>
                <c:pt idx="6532">
                  <c:v>3.2278971192500001</c:v>
                </c:pt>
                <c:pt idx="6533">
                  <c:v>3.16385924205</c:v>
                </c:pt>
                <c:pt idx="6534">
                  <c:v>3.1060310983999999</c:v>
                </c:pt>
                <c:pt idx="6535">
                  <c:v>2.6965767926600002</c:v>
                </c:pt>
                <c:pt idx="6536">
                  <c:v>2.5176588448400001</c:v>
                </c:pt>
                <c:pt idx="6537">
                  <c:v>2.4408133921999999</c:v>
                </c:pt>
                <c:pt idx="6538">
                  <c:v>2.40860039943</c:v>
                </c:pt>
                <c:pt idx="6539">
                  <c:v>2.5048512694</c:v>
                </c:pt>
                <c:pt idx="6540">
                  <c:v>2.6263291819100001</c:v>
                </c:pt>
                <c:pt idx="6541">
                  <c:v>2.5494837292699999</c:v>
                </c:pt>
                <c:pt idx="6542">
                  <c:v>2.5688891466100001</c:v>
                </c:pt>
                <c:pt idx="6543">
                  <c:v>2.60731187293</c:v>
                </c:pt>
                <c:pt idx="6544">
                  <c:v>2.4470231257499999</c:v>
                </c:pt>
                <c:pt idx="6545">
                  <c:v>2.4408133921999999</c:v>
                </c:pt>
                <c:pt idx="6546">
                  <c:v>2.4470231257499999</c:v>
                </c:pt>
                <c:pt idx="6547">
                  <c:v>2.2424900270600001</c:v>
                </c:pt>
                <c:pt idx="6548">
                  <c:v>2.2552976025000002</c:v>
                </c:pt>
                <c:pt idx="6549">
                  <c:v>2.22968245162</c:v>
                </c:pt>
                <c:pt idx="6550">
                  <c:v>2.1466272654299998</c:v>
                </c:pt>
                <c:pt idx="6551">
                  <c:v>2.3127376378000002</c:v>
                </c:pt>
                <c:pt idx="6552">
                  <c:v>2.3065279042600002</c:v>
                </c:pt>
                <c:pt idx="6553">
                  <c:v>2.2681051779399999</c:v>
                </c:pt>
                <c:pt idx="6554">
                  <c:v>2.3961809323400001</c:v>
                </c:pt>
                <c:pt idx="6555">
                  <c:v>2.28091275338</c:v>
                </c:pt>
                <c:pt idx="6556">
                  <c:v>2.1272218481</c:v>
                </c:pt>
                <c:pt idx="6557">
                  <c:v>2.1466272654299998</c:v>
                </c:pt>
                <c:pt idx="6558">
                  <c:v>2.1082045391099999</c:v>
                </c:pt>
                <c:pt idx="6559">
                  <c:v>2.1528369989799998</c:v>
                </c:pt>
                <c:pt idx="6560">
                  <c:v>2.33214305514</c:v>
                </c:pt>
                <c:pt idx="6561">
                  <c:v>2.2999300623600001</c:v>
                </c:pt>
                <c:pt idx="6562">
                  <c:v>2.2999300623600001</c:v>
                </c:pt>
                <c:pt idx="6563">
                  <c:v>2.3193354796999999</c:v>
                </c:pt>
                <c:pt idx="6564">
                  <c:v>2.23589218516</c:v>
                </c:pt>
                <c:pt idx="6565">
                  <c:v>2.1656445744199999</c:v>
                </c:pt>
                <c:pt idx="6566">
                  <c:v>2.1466272654299998</c:v>
                </c:pt>
                <c:pt idx="6567">
                  <c:v>2.1082045391099999</c:v>
                </c:pt>
                <c:pt idx="6568">
                  <c:v>2.17845214986</c:v>
                </c:pt>
                <c:pt idx="6569">
                  <c:v>2.2486997606000001</c:v>
                </c:pt>
                <c:pt idx="6570">
                  <c:v>2.2424900270600001</c:v>
                </c:pt>
                <c:pt idx="6571">
                  <c:v>2.3065279042600002</c:v>
                </c:pt>
                <c:pt idx="6572">
                  <c:v>2.28712248692</c:v>
                </c:pt>
                <c:pt idx="6573">
                  <c:v>2.2040673007399998</c:v>
                </c:pt>
                <c:pt idx="6574">
                  <c:v>2.2040673007399998</c:v>
                </c:pt>
                <c:pt idx="6575">
                  <c:v>2.1718543079599999</c:v>
                </c:pt>
                <c:pt idx="6576">
                  <c:v>2.1466272654299998</c:v>
                </c:pt>
                <c:pt idx="6577">
                  <c:v>2.2230846097199999</c:v>
                </c:pt>
                <c:pt idx="6578">
                  <c:v>2.2168748761799999</c:v>
                </c:pt>
                <c:pt idx="6579">
                  <c:v>1.9417060583900001</c:v>
                </c:pt>
                <c:pt idx="6580">
                  <c:v>1.77520757767</c:v>
                </c:pt>
                <c:pt idx="6581">
                  <c:v>1.7111697004699999</c:v>
                </c:pt>
                <c:pt idx="6582">
                  <c:v>1.6859426579300001</c:v>
                </c:pt>
                <c:pt idx="6583">
                  <c:v>1.5640766370800001</c:v>
                </c:pt>
                <c:pt idx="6584">
                  <c:v>1.42358141558</c:v>
                </c:pt>
                <c:pt idx="6585">
                  <c:v>1.29550566118</c:v>
                </c:pt>
                <c:pt idx="6586">
                  <c:v>1.2570829348599999</c:v>
                </c:pt>
                <c:pt idx="6587">
                  <c:v>1.1099898714700001</c:v>
                </c:pt>
                <c:pt idx="6588">
                  <c:v>1.0137390015000001</c:v>
                </c:pt>
                <c:pt idx="6589">
                  <c:v>0.85383836267299995</c:v>
                </c:pt>
                <c:pt idx="6590">
                  <c:v>0.74516802560499995</c:v>
                </c:pt>
                <c:pt idx="6591">
                  <c:v>0.68113014840499997</c:v>
                </c:pt>
                <c:pt idx="6592">
                  <c:v>0.70053556573800002</c:v>
                </c:pt>
                <c:pt idx="6593">
                  <c:v>0.64270742208499998</c:v>
                </c:pt>
                <c:pt idx="6594">
                  <c:v>0.58526738677800005</c:v>
                </c:pt>
                <c:pt idx="6595">
                  <c:v>0.57245981133699997</c:v>
                </c:pt>
                <c:pt idx="6596">
                  <c:v>0.49561435869699999</c:v>
                </c:pt>
                <c:pt idx="6597">
                  <c:v>0.49561435869699999</c:v>
                </c:pt>
                <c:pt idx="6598">
                  <c:v>0.70053556573800002</c:v>
                </c:pt>
                <c:pt idx="6599">
                  <c:v>0.73895829205899999</c:v>
                </c:pt>
                <c:pt idx="6600">
                  <c:v>0.60428469576400001</c:v>
                </c:pt>
                <c:pt idx="6601">
                  <c:v>0.54684466045699998</c:v>
                </c:pt>
                <c:pt idx="6602">
                  <c:v>0.53403708501699998</c:v>
                </c:pt>
                <c:pt idx="6603">
                  <c:v>0.55305439400400003</c:v>
                </c:pt>
                <c:pt idx="6604">
                  <c:v>0.67492041485800003</c:v>
                </c:pt>
                <c:pt idx="6605">
                  <c:v>0.72615071661899999</c:v>
                </c:pt>
                <c:pt idx="6606">
                  <c:v>0.61709227120400001</c:v>
                </c:pt>
                <c:pt idx="6607">
                  <c:v>0.56586196944400002</c:v>
                </c:pt>
                <c:pt idx="6608">
                  <c:v>0.57245981133699997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6B6-462E-8567-A715B5E704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3603184"/>
        <c:axId val="823601520"/>
      </c:scatterChart>
      <c:valAx>
        <c:axId val="823603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M Roman 10" panose="00000500000000000000" pitchFamily="50" charset="0"/>
                    <a:ea typeface="+mn-ea"/>
                    <a:cs typeface="+mn-cs"/>
                  </a:defRPr>
                </a:pPr>
                <a:r>
                  <a:rPr lang="en-GB" dirty="0"/>
                  <a:t>Time / 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M Roman 10" panose="00000500000000000000" pitchFamily="50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823601520"/>
        <c:crosses val="autoZero"/>
        <c:crossBetween val="midCat"/>
      </c:valAx>
      <c:valAx>
        <c:axId val="82360152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M Roman 10" panose="00000500000000000000" pitchFamily="50" charset="0"/>
                    <a:ea typeface="+mn-ea"/>
                    <a:cs typeface="+mn-cs"/>
                  </a:defRPr>
                </a:pPr>
                <a:r>
                  <a:rPr lang="en-GB" dirty="0"/>
                  <a:t>Holding Force / 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M Roman 10" panose="00000500000000000000" pitchFamily="50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8236031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559" y="1122363"/>
            <a:ext cx="5355670" cy="2387600"/>
          </a:xfrm>
        </p:spPr>
        <p:txBody>
          <a:bodyPr anchor="b"/>
          <a:lstStyle>
            <a:lvl1pPr algn="ctr">
              <a:defRPr sz="41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7599" y="3602038"/>
            <a:ext cx="4725591" cy="1655762"/>
          </a:xfrm>
        </p:spPr>
        <p:txBody>
          <a:bodyPr/>
          <a:lstStyle>
            <a:lvl1pPr marL="0" indent="0" algn="ctr">
              <a:buNone/>
              <a:defRPr sz="1654"/>
            </a:lvl1pPr>
            <a:lvl2pPr marL="315057" indent="0" algn="ctr">
              <a:buNone/>
              <a:defRPr sz="1378"/>
            </a:lvl2pPr>
            <a:lvl3pPr marL="630113" indent="0" algn="ctr">
              <a:buNone/>
              <a:defRPr sz="1240"/>
            </a:lvl3pPr>
            <a:lvl4pPr marL="945170" indent="0" algn="ctr">
              <a:buNone/>
              <a:defRPr sz="1103"/>
            </a:lvl4pPr>
            <a:lvl5pPr marL="1260226" indent="0" algn="ctr">
              <a:buNone/>
              <a:defRPr sz="1103"/>
            </a:lvl5pPr>
            <a:lvl6pPr marL="1575283" indent="0" algn="ctr">
              <a:buNone/>
              <a:defRPr sz="1103"/>
            </a:lvl6pPr>
            <a:lvl7pPr marL="1890339" indent="0" algn="ctr">
              <a:buNone/>
              <a:defRPr sz="1103"/>
            </a:lvl7pPr>
            <a:lvl8pPr marL="2205396" indent="0" algn="ctr">
              <a:buNone/>
              <a:defRPr sz="1103"/>
            </a:lvl8pPr>
            <a:lvl9pPr marL="2520452" indent="0" algn="ctr">
              <a:buNone/>
              <a:defRPr sz="110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7CFEB-1EF2-477D-854E-58080E8D9FEF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CD6D-E817-44BB-9B58-1F47E0A2E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76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7CFEB-1EF2-477D-854E-58080E8D9FEF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CD6D-E817-44BB-9B58-1F47E0A2E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938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09002" y="365125"/>
            <a:ext cx="135860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3180" y="365125"/>
            <a:ext cx="3997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7CFEB-1EF2-477D-854E-58080E8D9FEF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CD6D-E817-44BB-9B58-1F47E0A2E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02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7CFEB-1EF2-477D-854E-58080E8D9FEF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CD6D-E817-44BB-9B58-1F47E0A2E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458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898" y="1709740"/>
            <a:ext cx="5434430" cy="2852737"/>
          </a:xfrm>
        </p:spPr>
        <p:txBody>
          <a:bodyPr anchor="b"/>
          <a:lstStyle>
            <a:lvl1pPr>
              <a:defRPr sz="41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9898" y="4589465"/>
            <a:ext cx="5434430" cy="1500187"/>
          </a:xfrm>
        </p:spPr>
        <p:txBody>
          <a:bodyPr/>
          <a:lstStyle>
            <a:lvl1pPr marL="0" indent="0">
              <a:buNone/>
              <a:defRPr sz="1654">
                <a:solidFill>
                  <a:schemeClr val="tx1"/>
                </a:solidFill>
              </a:defRPr>
            </a:lvl1pPr>
            <a:lvl2pPr marL="315057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2pPr>
            <a:lvl3pPr marL="630113" indent="0">
              <a:buNone/>
              <a:defRPr sz="1240">
                <a:solidFill>
                  <a:schemeClr val="tx1">
                    <a:tint val="75000"/>
                  </a:schemeClr>
                </a:solidFill>
              </a:defRPr>
            </a:lvl3pPr>
            <a:lvl4pPr marL="945170" indent="0">
              <a:buNone/>
              <a:defRPr sz="1103">
                <a:solidFill>
                  <a:schemeClr val="tx1">
                    <a:tint val="75000"/>
                  </a:schemeClr>
                </a:solidFill>
              </a:defRPr>
            </a:lvl4pPr>
            <a:lvl5pPr marL="1260226" indent="0">
              <a:buNone/>
              <a:defRPr sz="1103">
                <a:solidFill>
                  <a:schemeClr val="tx1">
                    <a:tint val="75000"/>
                  </a:schemeClr>
                </a:solidFill>
              </a:defRPr>
            </a:lvl5pPr>
            <a:lvl6pPr marL="1575283" indent="0">
              <a:buNone/>
              <a:defRPr sz="1103">
                <a:solidFill>
                  <a:schemeClr val="tx1">
                    <a:tint val="75000"/>
                  </a:schemeClr>
                </a:solidFill>
              </a:defRPr>
            </a:lvl6pPr>
            <a:lvl7pPr marL="1890339" indent="0">
              <a:buNone/>
              <a:defRPr sz="1103">
                <a:solidFill>
                  <a:schemeClr val="tx1">
                    <a:tint val="75000"/>
                  </a:schemeClr>
                </a:solidFill>
              </a:defRPr>
            </a:lvl7pPr>
            <a:lvl8pPr marL="2205396" indent="0">
              <a:buNone/>
              <a:defRPr sz="1103">
                <a:solidFill>
                  <a:schemeClr val="tx1">
                    <a:tint val="75000"/>
                  </a:schemeClr>
                </a:solidFill>
              </a:defRPr>
            </a:lvl8pPr>
            <a:lvl9pPr marL="2520452" indent="0">
              <a:buNone/>
              <a:defRPr sz="11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7CFEB-1EF2-477D-854E-58080E8D9FEF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CD6D-E817-44BB-9B58-1F47E0A2E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914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3179" y="1825625"/>
            <a:ext cx="267783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9774" y="1825625"/>
            <a:ext cx="267783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7CFEB-1EF2-477D-854E-58080E8D9FEF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CD6D-E817-44BB-9B58-1F47E0A2E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8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000" y="365127"/>
            <a:ext cx="54344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4001" y="1681163"/>
            <a:ext cx="2665528" cy="823912"/>
          </a:xfrm>
        </p:spPr>
        <p:txBody>
          <a:bodyPr anchor="b"/>
          <a:lstStyle>
            <a:lvl1pPr marL="0" indent="0">
              <a:buNone/>
              <a:defRPr sz="1654" b="1"/>
            </a:lvl1pPr>
            <a:lvl2pPr marL="315057" indent="0">
              <a:buNone/>
              <a:defRPr sz="1378" b="1"/>
            </a:lvl2pPr>
            <a:lvl3pPr marL="630113" indent="0">
              <a:buNone/>
              <a:defRPr sz="1240" b="1"/>
            </a:lvl3pPr>
            <a:lvl4pPr marL="945170" indent="0">
              <a:buNone/>
              <a:defRPr sz="1103" b="1"/>
            </a:lvl4pPr>
            <a:lvl5pPr marL="1260226" indent="0">
              <a:buNone/>
              <a:defRPr sz="1103" b="1"/>
            </a:lvl5pPr>
            <a:lvl6pPr marL="1575283" indent="0">
              <a:buNone/>
              <a:defRPr sz="1103" b="1"/>
            </a:lvl6pPr>
            <a:lvl7pPr marL="1890339" indent="0">
              <a:buNone/>
              <a:defRPr sz="1103" b="1"/>
            </a:lvl7pPr>
            <a:lvl8pPr marL="2205396" indent="0">
              <a:buNone/>
              <a:defRPr sz="1103" b="1"/>
            </a:lvl8pPr>
            <a:lvl9pPr marL="2520452" indent="0">
              <a:buNone/>
              <a:defRPr sz="11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4001" y="2505075"/>
            <a:ext cx="266552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89774" y="1681163"/>
            <a:ext cx="2678656" cy="823912"/>
          </a:xfrm>
        </p:spPr>
        <p:txBody>
          <a:bodyPr anchor="b"/>
          <a:lstStyle>
            <a:lvl1pPr marL="0" indent="0">
              <a:buNone/>
              <a:defRPr sz="1654" b="1"/>
            </a:lvl1pPr>
            <a:lvl2pPr marL="315057" indent="0">
              <a:buNone/>
              <a:defRPr sz="1378" b="1"/>
            </a:lvl2pPr>
            <a:lvl3pPr marL="630113" indent="0">
              <a:buNone/>
              <a:defRPr sz="1240" b="1"/>
            </a:lvl3pPr>
            <a:lvl4pPr marL="945170" indent="0">
              <a:buNone/>
              <a:defRPr sz="1103" b="1"/>
            </a:lvl4pPr>
            <a:lvl5pPr marL="1260226" indent="0">
              <a:buNone/>
              <a:defRPr sz="1103" b="1"/>
            </a:lvl5pPr>
            <a:lvl6pPr marL="1575283" indent="0">
              <a:buNone/>
              <a:defRPr sz="1103" b="1"/>
            </a:lvl6pPr>
            <a:lvl7pPr marL="1890339" indent="0">
              <a:buNone/>
              <a:defRPr sz="1103" b="1"/>
            </a:lvl7pPr>
            <a:lvl8pPr marL="2205396" indent="0">
              <a:buNone/>
              <a:defRPr sz="1103" b="1"/>
            </a:lvl8pPr>
            <a:lvl9pPr marL="2520452" indent="0">
              <a:buNone/>
              <a:defRPr sz="11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89774" y="2505075"/>
            <a:ext cx="267865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7CFEB-1EF2-477D-854E-58080E8D9FEF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CD6D-E817-44BB-9B58-1F47E0A2E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563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7CFEB-1EF2-477D-854E-58080E8D9FEF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CD6D-E817-44BB-9B58-1F47E0A2E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532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7CFEB-1EF2-477D-854E-58080E8D9FEF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CD6D-E817-44BB-9B58-1F47E0A2E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9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000" y="457200"/>
            <a:ext cx="2032168" cy="1600200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656" y="987427"/>
            <a:ext cx="3189774" cy="4873625"/>
          </a:xfrm>
        </p:spPr>
        <p:txBody>
          <a:bodyPr/>
          <a:lstStyle>
            <a:lvl1pPr>
              <a:defRPr sz="2205"/>
            </a:lvl1pPr>
            <a:lvl2pPr>
              <a:defRPr sz="1929"/>
            </a:lvl2pPr>
            <a:lvl3pPr>
              <a:defRPr sz="1654"/>
            </a:lvl3pPr>
            <a:lvl4pPr>
              <a:defRPr sz="1378"/>
            </a:lvl4pPr>
            <a:lvl5pPr>
              <a:defRPr sz="1378"/>
            </a:lvl5pPr>
            <a:lvl6pPr>
              <a:defRPr sz="1378"/>
            </a:lvl6pPr>
            <a:lvl7pPr>
              <a:defRPr sz="1378"/>
            </a:lvl7pPr>
            <a:lvl8pPr>
              <a:defRPr sz="1378"/>
            </a:lvl8pPr>
            <a:lvl9pPr>
              <a:defRPr sz="13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4000" y="2057400"/>
            <a:ext cx="2032168" cy="3811588"/>
          </a:xfrm>
        </p:spPr>
        <p:txBody>
          <a:bodyPr/>
          <a:lstStyle>
            <a:lvl1pPr marL="0" indent="0">
              <a:buNone/>
              <a:defRPr sz="1103"/>
            </a:lvl1pPr>
            <a:lvl2pPr marL="315057" indent="0">
              <a:buNone/>
              <a:defRPr sz="965"/>
            </a:lvl2pPr>
            <a:lvl3pPr marL="630113" indent="0">
              <a:buNone/>
              <a:defRPr sz="827"/>
            </a:lvl3pPr>
            <a:lvl4pPr marL="945170" indent="0">
              <a:buNone/>
              <a:defRPr sz="689"/>
            </a:lvl4pPr>
            <a:lvl5pPr marL="1260226" indent="0">
              <a:buNone/>
              <a:defRPr sz="689"/>
            </a:lvl5pPr>
            <a:lvl6pPr marL="1575283" indent="0">
              <a:buNone/>
              <a:defRPr sz="689"/>
            </a:lvl6pPr>
            <a:lvl7pPr marL="1890339" indent="0">
              <a:buNone/>
              <a:defRPr sz="689"/>
            </a:lvl7pPr>
            <a:lvl8pPr marL="2205396" indent="0">
              <a:buNone/>
              <a:defRPr sz="689"/>
            </a:lvl8pPr>
            <a:lvl9pPr marL="2520452" indent="0">
              <a:buNone/>
              <a:defRPr sz="6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7CFEB-1EF2-477D-854E-58080E8D9FEF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CD6D-E817-44BB-9B58-1F47E0A2E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712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000" y="457200"/>
            <a:ext cx="2032168" cy="1600200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8656" y="987427"/>
            <a:ext cx="3189774" cy="4873625"/>
          </a:xfrm>
        </p:spPr>
        <p:txBody>
          <a:bodyPr anchor="t"/>
          <a:lstStyle>
            <a:lvl1pPr marL="0" indent="0">
              <a:buNone/>
              <a:defRPr sz="2205"/>
            </a:lvl1pPr>
            <a:lvl2pPr marL="315057" indent="0">
              <a:buNone/>
              <a:defRPr sz="1929"/>
            </a:lvl2pPr>
            <a:lvl3pPr marL="630113" indent="0">
              <a:buNone/>
              <a:defRPr sz="1654"/>
            </a:lvl3pPr>
            <a:lvl4pPr marL="945170" indent="0">
              <a:buNone/>
              <a:defRPr sz="1378"/>
            </a:lvl4pPr>
            <a:lvl5pPr marL="1260226" indent="0">
              <a:buNone/>
              <a:defRPr sz="1378"/>
            </a:lvl5pPr>
            <a:lvl6pPr marL="1575283" indent="0">
              <a:buNone/>
              <a:defRPr sz="1378"/>
            </a:lvl6pPr>
            <a:lvl7pPr marL="1890339" indent="0">
              <a:buNone/>
              <a:defRPr sz="1378"/>
            </a:lvl7pPr>
            <a:lvl8pPr marL="2205396" indent="0">
              <a:buNone/>
              <a:defRPr sz="1378"/>
            </a:lvl8pPr>
            <a:lvl9pPr marL="2520452" indent="0">
              <a:buNone/>
              <a:defRPr sz="1378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4000" y="2057400"/>
            <a:ext cx="2032168" cy="3811588"/>
          </a:xfrm>
        </p:spPr>
        <p:txBody>
          <a:bodyPr/>
          <a:lstStyle>
            <a:lvl1pPr marL="0" indent="0">
              <a:buNone/>
              <a:defRPr sz="1103"/>
            </a:lvl1pPr>
            <a:lvl2pPr marL="315057" indent="0">
              <a:buNone/>
              <a:defRPr sz="965"/>
            </a:lvl2pPr>
            <a:lvl3pPr marL="630113" indent="0">
              <a:buNone/>
              <a:defRPr sz="827"/>
            </a:lvl3pPr>
            <a:lvl4pPr marL="945170" indent="0">
              <a:buNone/>
              <a:defRPr sz="689"/>
            </a:lvl4pPr>
            <a:lvl5pPr marL="1260226" indent="0">
              <a:buNone/>
              <a:defRPr sz="689"/>
            </a:lvl5pPr>
            <a:lvl6pPr marL="1575283" indent="0">
              <a:buNone/>
              <a:defRPr sz="689"/>
            </a:lvl6pPr>
            <a:lvl7pPr marL="1890339" indent="0">
              <a:buNone/>
              <a:defRPr sz="689"/>
            </a:lvl7pPr>
            <a:lvl8pPr marL="2205396" indent="0">
              <a:buNone/>
              <a:defRPr sz="689"/>
            </a:lvl8pPr>
            <a:lvl9pPr marL="2520452" indent="0">
              <a:buNone/>
              <a:defRPr sz="6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7CFEB-1EF2-477D-854E-58080E8D9FEF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CD6D-E817-44BB-9B58-1F47E0A2E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35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3179" y="365127"/>
            <a:ext cx="54344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3179" y="1825625"/>
            <a:ext cx="54344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3179" y="6356352"/>
            <a:ext cx="1417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7CFEB-1EF2-477D-854E-58080E8D9FEF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7136" y="6356352"/>
            <a:ext cx="21265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49932" y="6356352"/>
            <a:ext cx="1417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FCD6D-E817-44BB-9B58-1F47E0A2E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70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30113" rtl="0" eaLnBrk="1" latinLnBrk="0" hangingPunct="1">
        <a:lnSpc>
          <a:spcPct val="90000"/>
        </a:lnSpc>
        <a:spcBef>
          <a:spcPct val="0"/>
        </a:spcBef>
        <a:buNone/>
        <a:defRPr sz="303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7528" indent="-157528" algn="l" defTabSz="63011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1929" kern="1200">
          <a:solidFill>
            <a:schemeClr val="tx1"/>
          </a:solidFill>
          <a:latin typeface="+mn-lt"/>
          <a:ea typeface="+mn-ea"/>
          <a:cs typeface="+mn-cs"/>
        </a:defRPr>
      </a:lvl1pPr>
      <a:lvl2pPr marL="472585" indent="-157528" algn="l" defTabSz="630113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2pPr>
      <a:lvl3pPr marL="787641" indent="-157528" algn="l" defTabSz="630113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378" kern="1200">
          <a:solidFill>
            <a:schemeClr val="tx1"/>
          </a:solidFill>
          <a:latin typeface="+mn-lt"/>
          <a:ea typeface="+mn-ea"/>
          <a:cs typeface="+mn-cs"/>
        </a:defRPr>
      </a:lvl3pPr>
      <a:lvl4pPr marL="1102698" indent="-157528" algn="l" defTabSz="630113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40" kern="1200">
          <a:solidFill>
            <a:schemeClr val="tx1"/>
          </a:solidFill>
          <a:latin typeface="+mn-lt"/>
          <a:ea typeface="+mn-ea"/>
          <a:cs typeface="+mn-cs"/>
        </a:defRPr>
      </a:lvl4pPr>
      <a:lvl5pPr marL="1417754" indent="-157528" algn="l" defTabSz="630113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40" kern="1200">
          <a:solidFill>
            <a:schemeClr val="tx1"/>
          </a:solidFill>
          <a:latin typeface="+mn-lt"/>
          <a:ea typeface="+mn-ea"/>
          <a:cs typeface="+mn-cs"/>
        </a:defRPr>
      </a:lvl5pPr>
      <a:lvl6pPr marL="1732811" indent="-157528" algn="l" defTabSz="630113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40" kern="1200">
          <a:solidFill>
            <a:schemeClr val="tx1"/>
          </a:solidFill>
          <a:latin typeface="+mn-lt"/>
          <a:ea typeface="+mn-ea"/>
          <a:cs typeface="+mn-cs"/>
        </a:defRPr>
      </a:lvl6pPr>
      <a:lvl7pPr marL="2047867" indent="-157528" algn="l" defTabSz="630113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40" kern="1200">
          <a:solidFill>
            <a:schemeClr val="tx1"/>
          </a:solidFill>
          <a:latin typeface="+mn-lt"/>
          <a:ea typeface="+mn-ea"/>
          <a:cs typeface="+mn-cs"/>
        </a:defRPr>
      </a:lvl7pPr>
      <a:lvl8pPr marL="2362924" indent="-157528" algn="l" defTabSz="630113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40" kern="1200">
          <a:solidFill>
            <a:schemeClr val="tx1"/>
          </a:solidFill>
          <a:latin typeface="+mn-lt"/>
          <a:ea typeface="+mn-ea"/>
          <a:cs typeface="+mn-cs"/>
        </a:defRPr>
      </a:lvl8pPr>
      <a:lvl9pPr marL="2677980" indent="-157528" algn="l" defTabSz="630113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30113" rtl="0" eaLnBrk="1" latinLnBrk="0" hangingPunct="1">
        <a:defRPr sz="1240" kern="1200">
          <a:solidFill>
            <a:schemeClr val="tx1"/>
          </a:solidFill>
          <a:latin typeface="+mn-lt"/>
          <a:ea typeface="+mn-ea"/>
          <a:cs typeface="+mn-cs"/>
        </a:defRPr>
      </a:lvl1pPr>
      <a:lvl2pPr marL="315057" algn="l" defTabSz="630113" rtl="0" eaLnBrk="1" latinLnBrk="0" hangingPunct="1">
        <a:defRPr sz="1240" kern="1200">
          <a:solidFill>
            <a:schemeClr val="tx1"/>
          </a:solidFill>
          <a:latin typeface="+mn-lt"/>
          <a:ea typeface="+mn-ea"/>
          <a:cs typeface="+mn-cs"/>
        </a:defRPr>
      </a:lvl2pPr>
      <a:lvl3pPr marL="630113" algn="l" defTabSz="630113" rtl="0" eaLnBrk="1" latinLnBrk="0" hangingPunct="1">
        <a:defRPr sz="1240" kern="1200">
          <a:solidFill>
            <a:schemeClr val="tx1"/>
          </a:solidFill>
          <a:latin typeface="+mn-lt"/>
          <a:ea typeface="+mn-ea"/>
          <a:cs typeface="+mn-cs"/>
        </a:defRPr>
      </a:lvl3pPr>
      <a:lvl4pPr marL="945170" algn="l" defTabSz="630113" rtl="0" eaLnBrk="1" latinLnBrk="0" hangingPunct="1">
        <a:defRPr sz="1240" kern="1200">
          <a:solidFill>
            <a:schemeClr val="tx1"/>
          </a:solidFill>
          <a:latin typeface="+mn-lt"/>
          <a:ea typeface="+mn-ea"/>
          <a:cs typeface="+mn-cs"/>
        </a:defRPr>
      </a:lvl4pPr>
      <a:lvl5pPr marL="1260226" algn="l" defTabSz="630113" rtl="0" eaLnBrk="1" latinLnBrk="0" hangingPunct="1">
        <a:defRPr sz="1240" kern="1200">
          <a:solidFill>
            <a:schemeClr val="tx1"/>
          </a:solidFill>
          <a:latin typeface="+mn-lt"/>
          <a:ea typeface="+mn-ea"/>
          <a:cs typeface="+mn-cs"/>
        </a:defRPr>
      </a:lvl5pPr>
      <a:lvl6pPr marL="1575283" algn="l" defTabSz="630113" rtl="0" eaLnBrk="1" latinLnBrk="0" hangingPunct="1">
        <a:defRPr sz="1240" kern="1200">
          <a:solidFill>
            <a:schemeClr val="tx1"/>
          </a:solidFill>
          <a:latin typeface="+mn-lt"/>
          <a:ea typeface="+mn-ea"/>
          <a:cs typeface="+mn-cs"/>
        </a:defRPr>
      </a:lvl6pPr>
      <a:lvl7pPr marL="1890339" algn="l" defTabSz="630113" rtl="0" eaLnBrk="1" latinLnBrk="0" hangingPunct="1">
        <a:defRPr sz="1240" kern="1200">
          <a:solidFill>
            <a:schemeClr val="tx1"/>
          </a:solidFill>
          <a:latin typeface="+mn-lt"/>
          <a:ea typeface="+mn-ea"/>
          <a:cs typeface="+mn-cs"/>
        </a:defRPr>
      </a:lvl7pPr>
      <a:lvl8pPr marL="2205396" algn="l" defTabSz="630113" rtl="0" eaLnBrk="1" latinLnBrk="0" hangingPunct="1">
        <a:defRPr sz="1240" kern="1200">
          <a:solidFill>
            <a:schemeClr val="tx1"/>
          </a:solidFill>
          <a:latin typeface="+mn-lt"/>
          <a:ea typeface="+mn-ea"/>
          <a:cs typeface="+mn-cs"/>
        </a:defRPr>
      </a:lvl8pPr>
      <a:lvl9pPr marL="2520452" algn="l" defTabSz="630113" rtl="0" eaLnBrk="1" latinLnBrk="0" hangingPunct="1">
        <a:defRPr sz="1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32.emf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7.emf"/><Relationship Id="rId12" Type="http://schemas.openxmlformats.org/officeDocument/2006/relationships/image" Target="../media/image32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image" Target="../media/image31.emf"/><Relationship Id="rId5" Type="http://schemas.openxmlformats.org/officeDocument/2006/relationships/image" Target="../media/image25.emf"/><Relationship Id="rId15" Type="http://schemas.openxmlformats.org/officeDocument/2006/relationships/image" Target="../media/image33.emf"/><Relationship Id="rId10" Type="http://schemas.openxmlformats.org/officeDocument/2006/relationships/image" Target="../media/image30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47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98975A2-DE06-4884-B33C-136A76813482}"/>
              </a:ext>
            </a:extLst>
          </p:cNvPr>
          <p:cNvGrpSpPr>
            <a:grpSpLocks noChangeAspect="1"/>
          </p:cNvGrpSpPr>
          <p:nvPr/>
        </p:nvGrpSpPr>
        <p:grpSpPr>
          <a:xfrm>
            <a:off x="240466" y="2603822"/>
            <a:ext cx="5778765" cy="1672435"/>
            <a:chOff x="1361050" y="2794550"/>
            <a:chExt cx="8541912" cy="247211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87DAC6-C44F-44A6-A8AB-CB52154EE74F}"/>
                </a:ext>
              </a:extLst>
            </p:cNvPr>
            <p:cNvSpPr/>
            <p:nvPr/>
          </p:nvSpPr>
          <p:spPr>
            <a:xfrm>
              <a:off x="2423603" y="2796465"/>
              <a:ext cx="2370338" cy="2370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6" name="Partial Circle 5">
              <a:extLst>
                <a:ext uri="{FF2B5EF4-FFF2-40B4-BE49-F238E27FC236}">
                  <a16:creationId xmlns:a16="http://schemas.microsoft.com/office/drawing/2014/main" id="{287DDD9E-A794-4131-92B6-F52D745F4BB4}"/>
                </a:ext>
              </a:extLst>
            </p:cNvPr>
            <p:cNvSpPr/>
            <p:nvPr/>
          </p:nvSpPr>
          <p:spPr>
            <a:xfrm>
              <a:off x="2423603" y="2796465"/>
              <a:ext cx="2370338" cy="2370338"/>
            </a:xfrm>
            <a:prstGeom prst="pie">
              <a:avLst>
                <a:gd name="adj1" fmla="val 12706973"/>
                <a:gd name="adj2" fmla="val 19585139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2B393A8-A101-46EB-B205-98295D5773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5288" y="3355975"/>
              <a:ext cx="1191862" cy="18108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7F81F3-AD11-4B11-B960-1703461275B7}"/>
                </a:ext>
              </a:extLst>
            </p:cNvPr>
            <p:cNvCxnSpPr>
              <a:cxnSpLocks/>
            </p:cNvCxnSpPr>
            <p:nvPr/>
          </p:nvCxnSpPr>
          <p:spPr>
            <a:xfrm>
              <a:off x="4593167" y="3321050"/>
              <a:ext cx="1029420" cy="18457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254D7F6-9D7E-4CF6-A487-A8BA59DB8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75122" y="5079486"/>
              <a:ext cx="30165" cy="873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D1B56A0-08C1-480D-BBFB-EBBE95F45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5287" y="5150924"/>
              <a:ext cx="107950" cy="15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F25B2D2-101F-4072-809D-41BF8CC8D9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36094" y="5135050"/>
              <a:ext cx="86494" cy="317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1588A8F-3488-466C-AC01-F463C139EA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2586" y="5079486"/>
              <a:ext cx="32568" cy="873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38E1C9B-6172-46FE-84B9-B20E438E0FBB}"/>
                    </a:ext>
                  </a:extLst>
                </p:cNvPr>
                <p:cNvSpPr txBox="1"/>
                <p:nvPr/>
              </p:nvSpPr>
              <p:spPr>
                <a:xfrm>
                  <a:off x="1361050" y="4811726"/>
                  <a:ext cx="1223645" cy="454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>
                                <a:latin typeface="Cambria Math" panose="02040503050406030204" pitchFamily="18" charset="0"/>
                                <a:ea typeface="Latin Modern Math" panose="02000503000000000000" pitchFamily="50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i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lo</m:t>
                            </m:r>
                            <m:r>
                              <m:rPr>
                                <m:sty m:val="p"/>
                              </m:rPr>
                              <a:rPr lang="en-US" sz="1400" i="1" smtClean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a</m:t>
                            </m:r>
                            <m:r>
                              <m:rPr>
                                <m:sty m:val="p"/>
                              </m:rPr>
                              <a:rPr lang="en-US" sz="1400" i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d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38E1C9B-6172-46FE-84B9-B20E438E0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50" y="4811726"/>
                  <a:ext cx="1223645" cy="45494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Partial Circle 47">
              <a:extLst>
                <a:ext uri="{FF2B5EF4-FFF2-40B4-BE49-F238E27FC236}">
                  <a16:creationId xmlns:a16="http://schemas.microsoft.com/office/drawing/2014/main" id="{C8431407-B599-4252-B4B1-66DB4FCA575E}"/>
                </a:ext>
              </a:extLst>
            </p:cNvPr>
            <p:cNvSpPr/>
            <p:nvPr/>
          </p:nvSpPr>
          <p:spPr>
            <a:xfrm>
              <a:off x="3494088" y="3853795"/>
              <a:ext cx="240795" cy="240795"/>
            </a:xfrm>
            <a:prstGeom prst="pie">
              <a:avLst>
                <a:gd name="adj1" fmla="val 18597595"/>
                <a:gd name="adj2" fmla="val 19585139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FC2905-A5C6-4156-A3C1-EC785CB01224}"/>
                    </a:ext>
                  </a:extLst>
                </p:cNvPr>
                <p:cNvSpPr txBox="1"/>
                <p:nvPr/>
              </p:nvSpPr>
              <p:spPr>
                <a:xfrm>
                  <a:off x="4481399" y="4811724"/>
                  <a:ext cx="1223645" cy="454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>
                                <a:latin typeface="Cambria Math" panose="02040503050406030204" pitchFamily="18" charset="0"/>
                                <a:ea typeface="Latin Modern Math" panose="02000503000000000000" pitchFamily="50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i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hold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FC2905-A5C6-4156-A3C1-EC785CB012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1399" y="4811724"/>
                  <a:ext cx="1223645" cy="4549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Partial Circle 33">
              <a:extLst>
                <a:ext uri="{FF2B5EF4-FFF2-40B4-BE49-F238E27FC236}">
                  <a16:creationId xmlns:a16="http://schemas.microsoft.com/office/drawing/2014/main" id="{EFC68E01-2910-43E4-8042-5CD58DFAFCB9}"/>
                </a:ext>
              </a:extLst>
            </p:cNvPr>
            <p:cNvSpPr/>
            <p:nvPr/>
          </p:nvSpPr>
          <p:spPr>
            <a:xfrm>
              <a:off x="3540495" y="3914604"/>
              <a:ext cx="137235" cy="137235"/>
            </a:xfrm>
            <a:prstGeom prst="pie">
              <a:avLst>
                <a:gd name="adj1" fmla="val 12706973"/>
                <a:gd name="adj2" fmla="val 19585139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3A5559D-BE1C-4B00-98C3-1B2A5B364DB3}"/>
                    </a:ext>
                  </a:extLst>
                </p:cNvPr>
                <p:cNvSpPr txBox="1"/>
                <p:nvPr/>
              </p:nvSpPr>
              <p:spPr>
                <a:xfrm>
                  <a:off x="3404915" y="3612758"/>
                  <a:ext cx="419047" cy="454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1400" i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θ</m:t>
                        </m:r>
                      </m:oMath>
                    </m:oMathPara>
                  </a14:m>
                  <a:endParaRPr lang="en-GB" sz="1400" dirty="0"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3A5559D-BE1C-4B00-98C3-1B2A5B364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4915" y="3612758"/>
                  <a:ext cx="419047" cy="45494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77470C8-B2BF-415F-A15B-3270073A7B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8772" y="3068638"/>
              <a:ext cx="763203" cy="9129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3A076AA-00C0-43B4-97DD-173CEC876D37}"/>
                    </a:ext>
                  </a:extLst>
                </p:cNvPr>
                <p:cNvSpPr txBox="1"/>
                <p:nvPr/>
              </p:nvSpPr>
              <p:spPr>
                <a:xfrm>
                  <a:off x="3833797" y="3418684"/>
                  <a:ext cx="419047" cy="3412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900" i="1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Δ</m:t>
                        </m:r>
                        <m:r>
                          <a:rPr lang="en-GB" sz="900" i="1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𝜃</m:t>
                        </m:r>
                      </m:oMath>
                    </m:oMathPara>
                  </a14:m>
                  <a:endParaRPr lang="en-GB" sz="900" dirty="0"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3A076AA-00C0-43B4-97DD-173CEC876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3797" y="3418684"/>
                  <a:ext cx="419047" cy="341206"/>
                </a:xfrm>
                <a:prstGeom prst="rect">
                  <a:avLst/>
                </a:prstGeom>
                <a:blipFill>
                  <a:blip r:embed="rId5"/>
                  <a:stretch>
                    <a:fillRect r="-21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735A5A2-A0AC-41BC-AEE8-B32B4AC4051B}"/>
                    </a:ext>
                  </a:extLst>
                </p:cNvPr>
                <p:cNvSpPr txBox="1"/>
                <p:nvPr/>
              </p:nvSpPr>
              <p:spPr>
                <a:xfrm>
                  <a:off x="5709081" y="3875012"/>
                  <a:ext cx="828647" cy="591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→</m:t>
                        </m:r>
                      </m:oMath>
                    </m:oMathPara>
                  </a14:m>
                  <a:endParaRPr lang="en-GB" sz="2000" dirty="0"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735A5A2-A0AC-41BC-AEE8-B32B4AC405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9081" y="3875012"/>
                  <a:ext cx="828647" cy="5914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E8BB6D8-4485-4306-9749-BECBC211BCCA}"/>
                </a:ext>
              </a:extLst>
            </p:cNvPr>
            <p:cNvSpPr/>
            <p:nvPr/>
          </p:nvSpPr>
          <p:spPr>
            <a:xfrm>
              <a:off x="7264425" y="3146851"/>
              <a:ext cx="1578009" cy="1791907"/>
            </a:xfrm>
            <a:custGeom>
              <a:avLst/>
              <a:gdLst>
                <a:gd name="connsiteX0" fmla="*/ 0 w 1241425"/>
                <a:gd name="connsiteY0" fmla="*/ 352425 h 1409700"/>
                <a:gd name="connsiteX1" fmla="*/ 619125 w 1241425"/>
                <a:gd name="connsiteY1" fmla="*/ 0 h 1409700"/>
                <a:gd name="connsiteX2" fmla="*/ 1241425 w 1241425"/>
                <a:gd name="connsiteY2" fmla="*/ 349250 h 1409700"/>
                <a:gd name="connsiteX3" fmla="*/ 622300 w 1241425"/>
                <a:gd name="connsiteY3" fmla="*/ 1409700 h 1409700"/>
                <a:gd name="connsiteX4" fmla="*/ 0 w 1241425"/>
                <a:gd name="connsiteY4" fmla="*/ 352425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1425" h="1409700">
                  <a:moveTo>
                    <a:pt x="0" y="352425"/>
                  </a:moveTo>
                  <a:lnTo>
                    <a:pt x="619125" y="0"/>
                  </a:lnTo>
                  <a:lnTo>
                    <a:pt x="1241425" y="349250"/>
                  </a:lnTo>
                  <a:lnTo>
                    <a:pt x="622300" y="1409700"/>
                  </a:lnTo>
                  <a:lnTo>
                    <a:pt x="0" y="3524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61" name="Partial Circle 60">
              <a:extLst>
                <a:ext uri="{FF2B5EF4-FFF2-40B4-BE49-F238E27FC236}">
                  <a16:creationId xmlns:a16="http://schemas.microsoft.com/office/drawing/2014/main" id="{109A16CD-211C-4D2F-82FA-79B74C3D06A1}"/>
                </a:ext>
              </a:extLst>
            </p:cNvPr>
            <p:cNvSpPr/>
            <p:nvPr/>
          </p:nvSpPr>
          <p:spPr>
            <a:xfrm>
              <a:off x="7723500" y="4610847"/>
              <a:ext cx="655821" cy="655821"/>
            </a:xfrm>
            <a:prstGeom prst="pie">
              <a:avLst>
                <a:gd name="adj1" fmla="val 14398729"/>
                <a:gd name="adj2" fmla="val 1803075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14BBBC0-16AE-41E7-8CA3-08BEABBDF947}"/>
                </a:ext>
              </a:extLst>
            </p:cNvPr>
            <p:cNvCxnSpPr>
              <a:stCxn id="58" idx="3"/>
              <a:endCxn id="58" idx="1"/>
            </p:cNvCxnSpPr>
            <p:nvPr/>
          </p:nvCxnSpPr>
          <p:spPr>
            <a:xfrm flipH="1" flipV="1">
              <a:off x="8051411" y="3146851"/>
              <a:ext cx="4036" cy="1791907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0C78ADB-BB88-454C-9EBB-B8F38C3B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9649" y="3146851"/>
              <a:ext cx="1890458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12D3B04-C7D2-44CD-9030-525D0B3B4023}"/>
                </a:ext>
              </a:extLst>
            </p:cNvPr>
            <p:cNvCxnSpPr>
              <a:stCxn id="58" idx="1"/>
            </p:cNvCxnSpPr>
            <p:nvPr/>
          </p:nvCxnSpPr>
          <p:spPr>
            <a:xfrm flipH="1">
              <a:off x="6668958" y="3146851"/>
              <a:ext cx="1382453" cy="7869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9641449-DBB7-4692-AC88-FF04AC58E39B}"/>
                </a:ext>
              </a:extLst>
            </p:cNvPr>
            <p:cNvCxnSpPr>
              <a:cxnSpLocks/>
              <a:stCxn id="58" idx="1"/>
            </p:cNvCxnSpPr>
            <p:nvPr/>
          </p:nvCxnSpPr>
          <p:spPr>
            <a:xfrm>
              <a:off x="8051411" y="3146851"/>
              <a:ext cx="1386489" cy="7869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5B33895-9D25-4FF5-A35C-F37850AB53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5174" y="3936525"/>
              <a:ext cx="112176" cy="158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EDE73D4-A5E9-43D9-953A-598ECE3532F5}"/>
                </a:ext>
              </a:extLst>
            </p:cNvPr>
            <p:cNvCxnSpPr>
              <a:cxnSpLocks/>
            </p:cNvCxnSpPr>
            <p:nvPr/>
          </p:nvCxnSpPr>
          <p:spPr>
            <a:xfrm>
              <a:off x="9396563" y="3829238"/>
              <a:ext cx="40479" cy="104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2FBBE4F-C88B-4071-87A2-A62E369CA97D}"/>
                </a:ext>
              </a:extLst>
            </p:cNvPr>
            <p:cNvCxnSpPr>
              <a:cxnSpLocks/>
            </p:cNvCxnSpPr>
            <p:nvPr/>
          </p:nvCxnSpPr>
          <p:spPr>
            <a:xfrm>
              <a:off x="6665229" y="3940699"/>
              <a:ext cx="116458" cy="79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D5DA12A-6877-4105-BE4A-33E2BC7E1D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4923" y="3830899"/>
              <a:ext cx="44519" cy="1071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855DD69-D898-4133-8CD1-870DE0FE159B}"/>
                    </a:ext>
                  </a:extLst>
                </p:cNvPr>
                <p:cNvSpPr txBox="1"/>
                <p:nvPr/>
              </p:nvSpPr>
              <p:spPr>
                <a:xfrm>
                  <a:off x="6241767" y="3842964"/>
                  <a:ext cx="1555408" cy="341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900" i="1">
                                <a:latin typeface="Cambria Math" panose="02040503050406030204" pitchFamily="18" charset="0"/>
                                <a:ea typeface="Latin Modern Math" panose="02000503000000000000" pitchFamily="50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i="1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𝑙𝑜𝑎𝑑</m:t>
                            </m:r>
                          </m:sub>
                        </m:sSub>
                      </m:oMath>
                    </m:oMathPara>
                  </a14:m>
                  <a:endParaRPr lang="en-GB" sz="900" dirty="0"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855DD69-D898-4133-8CD1-870DE0FE1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1767" y="3842964"/>
                  <a:ext cx="1555408" cy="34120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BBEFB87-219D-4639-BF1A-B4C4CB9565F8}"/>
                    </a:ext>
                  </a:extLst>
                </p:cNvPr>
                <p:cNvSpPr txBox="1"/>
                <p:nvPr/>
              </p:nvSpPr>
              <p:spPr>
                <a:xfrm>
                  <a:off x="8347554" y="3845134"/>
                  <a:ext cx="1555408" cy="341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900" i="1">
                                <a:latin typeface="Cambria Math" panose="02040503050406030204" pitchFamily="18" charset="0"/>
                                <a:ea typeface="Latin Modern Math" panose="02000503000000000000" pitchFamily="50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i="1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h𝑜𝑙𝑑</m:t>
                            </m:r>
                          </m:sub>
                        </m:sSub>
                      </m:oMath>
                    </m:oMathPara>
                  </a14:m>
                  <a:endParaRPr lang="en-GB" sz="900" dirty="0"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BBEFB87-219D-4639-BF1A-B4C4CB9565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7554" y="3845134"/>
                  <a:ext cx="1555408" cy="34120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16216CC-9563-44E1-9A90-F36004A29135}"/>
                </a:ext>
              </a:extLst>
            </p:cNvPr>
            <p:cNvGrpSpPr/>
            <p:nvPr/>
          </p:nvGrpSpPr>
          <p:grpSpPr>
            <a:xfrm>
              <a:off x="7768588" y="4268562"/>
              <a:ext cx="506217" cy="386701"/>
              <a:chOff x="6712729" y="4644615"/>
              <a:chExt cx="419047" cy="320111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9623F18-B174-4533-9BBE-AAB7DD4F286E}"/>
                  </a:ext>
                </a:extLst>
              </p:cNvPr>
              <p:cNvSpPr/>
              <p:nvPr/>
            </p:nvSpPr>
            <p:spPr>
              <a:xfrm>
                <a:off x="6764867" y="4660900"/>
                <a:ext cx="323607" cy="2010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2C017F13-1230-4D9D-A80F-6D52E50BC0FE}"/>
                      </a:ext>
                    </a:extLst>
                  </p:cNvPr>
                  <p:cNvSpPr txBox="1"/>
                  <p:nvPr/>
                </p:nvSpPr>
                <p:spPr>
                  <a:xfrm>
                    <a:off x="6712729" y="4644615"/>
                    <a:ext cx="419047" cy="3201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100" i="1"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∆</m:t>
                          </m:r>
                          <m:r>
                            <a:rPr lang="en-GB" sz="1100" i="1"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100" dirty="0">
                      <a:latin typeface="Latin Modern Math" panose="02000503000000000000" pitchFamily="50" charset="0"/>
                      <a:ea typeface="Latin Modern Math" panose="02000503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2C017F13-1230-4D9D-A80F-6D52E50BC0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2729" y="4644615"/>
                    <a:ext cx="419047" cy="3201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FECC53F-F377-4A52-B6C5-1797D2975575}"/>
                </a:ext>
              </a:extLst>
            </p:cNvPr>
            <p:cNvSpPr/>
            <p:nvPr/>
          </p:nvSpPr>
          <p:spPr>
            <a:xfrm rot="19787592">
              <a:off x="7282511" y="3562310"/>
              <a:ext cx="100896" cy="1008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0A2DBDA-6F6A-4EFC-B714-8BCEB8FC1DE6}"/>
                </a:ext>
              </a:extLst>
            </p:cNvPr>
            <p:cNvSpPr/>
            <p:nvPr/>
          </p:nvSpPr>
          <p:spPr>
            <a:xfrm rot="1818322">
              <a:off x="8717552" y="3562309"/>
              <a:ext cx="100896" cy="1008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87" name="Partial Circle 86">
              <a:extLst>
                <a:ext uri="{FF2B5EF4-FFF2-40B4-BE49-F238E27FC236}">
                  <a16:creationId xmlns:a16="http://schemas.microsoft.com/office/drawing/2014/main" id="{016E298A-DF28-4098-B712-A912E472AC42}"/>
                </a:ext>
              </a:extLst>
            </p:cNvPr>
            <p:cNvSpPr/>
            <p:nvPr/>
          </p:nvSpPr>
          <p:spPr>
            <a:xfrm rot="10800000">
              <a:off x="7866591" y="2962030"/>
              <a:ext cx="369640" cy="369640"/>
            </a:xfrm>
            <a:prstGeom prst="pie">
              <a:avLst>
                <a:gd name="adj1" fmla="val 16193592"/>
                <a:gd name="adj2" fmla="val 1980462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88" name="Partial Circle 87">
              <a:extLst>
                <a:ext uri="{FF2B5EF4-FFF2-40B4-BE49-F238E27FC236}">
                  <a16:creationId xmlns:a16="http://schemas.microsoft.com/office/drawing/2014/main" id="{5EC198D5-5285-4067-84E8-B8CAFCF3E781}"/>
                </a:ext>
              </a:extLst>
            </p:cNvPr>
            <p:cNvSpPr/>
            <p:nvPr/>
          </p:nvSpPr>
          <p:spPr>
            <a:xfrm rot="10800000">
              <a:off x="7868608" y="2962028"/>
              <a:ext cx="369640" cy="369640"/>
            </a:xfrm>
            <a:prstGeom prst="pie">
              <a:avLst>
                <a:gd name="adj1" fmla="val 19833015"/>
                <a:gd name="adj2" fmla="val 1125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ACBA66A1-E427-454F-A15B-DC41445408E9}"/>
                    </a:ext>
                  </a:extLst>
                </p:cNvPr>
                <p:cNvSpPr txBox="1"/>
                <p:nvPr/>
              </p:nvSpPr>
              <p:spPr>
                <a:xfrm>
                  <a:off x="7833443" y="2794550"/>
                  <a:ext cx="911213" cy="2286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700" i="1" smtClean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𝜋</m:t>
                        </m:r>
                        <m:r>
                          <a:rPr lang="en-GB" sz="700" i="1" smtClean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Latin Modern Math" panose="02000503000000000000" pitchFamily="50" charset="0"/>
                              </a:rPr>
                            </m:ctrlPr>
                          </m:fPr>
                          <m:num>
                            <m:r>
                              <a:rPr lang="en-GB" sz="700" i="1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GB" sz="700" i="1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2</m:t>
                            </m:r>
                          </m:den>
                        </m:f>
                        <m:r>
                          <a:rPr lang="en-GB" sz="700" i="1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Latin Modern Math" panose="02000503000000000000" pitchFamily="50" charset="0"/>
                              </a:rPr>
                            </m:ctrlPr>
                          </m:fPr>
                          <m:num>
                            <m:r>
                              <a:rPr lang="en-GB" sz="700" i="1" smtClean="0">
                                <a:solidFill>
                                  <a:schemeClr val="tx1"/>
                                </a:solidFill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∆</m:t>
                            </m:r>
                            <m:r>
                              <a:rPr lang="en-GB" sz="700" i="1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700" i="1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GB" sz="700" dirty="0"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ACBA66A1-E427-454F-A15B-DC41445408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3443" y="2794550"/>
                  <a:ext cx="911213" cy="228609"/>
                </a:xfrm>
                <a:prstGeom prst="rect">
                  <a:avLst/>
                </a:prstGeom>
                <a:blipFill>
                  <a:blip r:embed="rId10"/>
                  <a:stretch>
                    <a:fillRect t="-11538" b="-1923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2E766427-BA7A-4D90-8617-D40B3882897D}"/>
                    </a:ext>
                  </a:extLst>
                </p:cNvPr>
                <p:cNvSpPr txBox="1"/>
                <p:nvPr/>
              </p:nvSpPr>
              <p:spPr>
                <a:xfrm>
                  <a:off x="7418254" y="3162587"/>
                  <a:ext cx="225742" cy="2602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Latin Modern Math" panose="02000503000000000000" pitchFamily="50" charset="0"/>
                              </a:rPr>
                            </m:ctrlPr>
                          </m:fPr>
                          <m:num>
                            <m:r>
                              <a:rPr lang="en-GB" sz="600" i="1" smtClean="0">
                                <a:solidFill>
                                  <a:schemeClr val="tx1"/>
                                </a:solidFill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∆</m:t>
                            </m:r>
                            <m:r>
                              <a:rPr lang="en-GB" sz="600" i="1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600" i="1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GB" sz="600" dirty="0"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2E766427-BA7A-4D90-8617-D40B38828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254" y="3162587"/>
                  <a:ext cx="225742" cy="260265"/>
                </a:xfrm>
                <a:prstGeom prst="rect">
                  <a:avLst/>
                </a:prstGeom>
                <a:blipFill>
                  <a:blip r:embed="rId11"/>
                  <a:stretch>
                    <a:fillRect l="-8000" t="-10345" r="-4000" b="-1724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1673EBA-1EF5-4DCF-A98E-702AD2D586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6877" y="3183044"/>
              <a:ext cx="273122" cy="941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B3683F1-33B7-4E97-8EA6-DA86A616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838" y="3039893"/>
              <a:ext cx="219349" cy="2179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355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66997C2-46A6-4758-95B3-36306DA630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7976474"/>
              </p:ext>
            </p:extLst>
          </p:nvPr>
        </p:nvGraphicFramePr>
        <p:xfrm>
          <a:off x="247358" y="2338509"/>
          <a:ext cx="4579815" cy="2765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EB2D62-9D2E-4CAB-89DD-C0CC464C0A20}"/>
                  </a:ext>
                </a:extLst>
              </p:cNvPr>
              <p:cNvSpPr txBox="1"/>
              <p:nvPr/>
            </p:nvSpPr>
            <p:spPr>
              <a:xfrm rot="16200000">
                <a:off x="-378159" y="3614096"/>
                <a:ext cx="101792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chemeClr val="tx1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−</m:t>
                    </m:r>
                    <m:func>
                      <m:funcPr>
                        <m:ctrlPr>
                          <a:rPr lang="en-GB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050" i="0" smtClean="0">
                            <a:solidFill>
                              <a:schemeClr val="tx1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GB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in Modern Math" panose="02000503000000000000" pitchFamily="50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𝑙𝑜𝑎𝑑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LM Roman 10" panose="00000500000000000000" pitchFamily="50" charset="0"/>
                    <a:ea typeface="Latin Modern Math" panose="02000503000000000000" pitchFamily="50" charset="0"/>
                  </a:rPr>
                  <a:t> / 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EB2D62-9D2E-4CAB-89DD-C0CC464C0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78159" y="3614096"/>
                <a:ext cx="1017928" cy="261610"/>
              </a:xfrm>
              <a:prstGeom prst="rect">
                <a:avLst/>
              </a:prstGeom>
              <a:blipFill>
                <a:blip r:embed="rId3"/>
                <a:stretch>
                  <a:fillRect r="-6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9AD5EC-34C4-4A62-A021-8DB8737AE557}"/>
                  </a:ext>
                </a:extLst>
              </p:cNvPr>
              <p:cNvSpPr txBox="1"/>
              <p:nvPr/>
            </p:nvSpPr>
            <p:spPr>
              <a:xfrm>
                <a:off x="2079102" y="2199563"/>
                <a:ext cx="101792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1050" i="1" smtClean="0">
                        <a:solidFill>
                          <a:schemeClr val="tx1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𝜃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LM Roman 10" panose="00000500000000000000" pitchFamily="50" charset="0"/>
                    <a:ea typeface="Latin Modern Math" panose="02000503000000000000" pitchFamily="50" charset="0"/>
                  </a:rPr>
                  <a:t> / rad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9AD5EC-34C4-4A62-A021-8DB8737AE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102" y="2199563"/>
                <a:ext cx="1017928" cy="253916"/>
              </a:xfrm>
              <a:prstGeom prst="rect">
                <a:avLst/>
              </a:prstGeom>
              <a:blipFill>
                <a:blip r:embed="rId4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8A55D58-E790-496E-A930-B3309988DEA2}"/>
              </a:ext>
            </a:extLst>
          </p:cNvPr>
          <p:cNvSpPr txBox="1"/>
          <p:nvPr/>
        </p:nvSpPr>
        <p:spPr>
          <a:xfrm>
            <a:off x="4928773" y="2834034"/>
            <a:ext cx="1372015" cy="123111"/>
          </a:xfrm>
          <a:prstGeom prst="rect">
            <a:avLst/>
          </a:prstGeom>
          <a:noFill/>
        </p:spPr>
        <p:txBody>
          <a:bodyPr wrap="square" lIns="36000" tIns="0" rIns="0" bIns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Subramaniam and Natarajan</a:t>
            </a:r>
            <a:endParaRPr lang="en-GB" sz="800" dirty="0">
              <a:solidFill>
                <a:srgbClr val="C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851B64-F679-4A5E-97B4-82CDEE967AE9}"/>
              </a:ext>
            </a:extLst>
          </p:cNvPr>
          <p:cNvSpPr txBox="1"/>
          <p:nvPr/>
        </p:nvSpPr>
        <p:spPr>
          <a:xfrm>
            <a:off x="4928774" y="2973734"/>
            <a:ext cx="1440254" cy="123111"/>
          </a:xfrm>
          <a:prstGeom prst="rect">
            <a:avLst/>
          </a:prstGeom>
          <a:noFill/>
        </p:spPr>
        <p:txBody>
          <a:bodyPr wrap="square" lIns="36000" tIns="0" rIns="0" bIns="0">
            <a:spAutoFit/>
          </a:bodyPr>
          <a:lstStyle/>
          <a:p>
            <a:r>
              <a:rPr lang="en-US" sz="800" dirty="0">
                <a:solidFill>
                  <a:srgbClr val="00B05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Belser and Taylor</a:t>
            </a:r>
            <a:endParaRPr lang="en-GB" sz="800" dirty="0">
              <a:solidFill>
                <a:srgbClr val="00B05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0E225-7D3D-4D5D-8840-7724920C61A3}"/>
              </a:ext>
            </a:extLst>
          </p:cNvPr>
          <p:cNvSpPr txBox="1"/>
          <p:nvPr/>
        </p:nvSpPr>
        <p:spPr>
          <a:xfrm>
            <a:off x="4928773" y="3113432"/>
            <a:ext cx="1392299" cy="123111"/>
          </a:xfrm>
          <a:prstGeom prst="rect">
            <a:avLst/>
          </a:prstGeom>
          <a:noFill/>
        </p:spPr>
        <p:txBody>
          <a:bodyPr wrap="square" lIns="36000" tIns="0" rIns="0" bIns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Kalyanaraman (unwaxed)</a:t>
            </a:r>
            <a:endParaRPr lang="en-GB" sz="800" dirty="0">
              <a:solidFill>
                <a:srgbClr val="00B0F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7F8E71-F124-410C-BAC2-3AA70DD31B27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557889" y="2895590"/>
            <a:ext cx="370884" cy="890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87B2B6-41E3-4C90-A0A3-7FE3488162E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557889" y="3035290"/>
            <a:ext cx="370885" cy="874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5D1979-49DD-46D6-8996-2CC6C91F81BB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4557889" y="3174988"/>
            <a:ext cx="370884" cy="1530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E8C38B-D0E7-46FC-B5FA-D5EC6A78F56F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4557889" y="3622820"/>
            <a:ext cx="361006" cy="4488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61C3807-4107-4426-8700-DA071EBD1D66}"/>
              </a:ext>
            </a:extLst>
          </p:cNvPr>
          <p:cNvSpPr txBox="1"/>
          <p:nvPr/>
        </p:nvSpPr>
        <p:spPr>
          <a:xfrm>
            <a:off x="4918895" y="3561264"/>
            <a:ext cx="1282231" cy="123111"/>
          </a:xfrm>
          <a:prstGeom prst="rect">
            <a:avLst/>
          </a:prstGeom>
          <a:noFill/>
        </p:spPr>
        <p:txBody>
          <a:bodyPr wrap="square" lIns="36000" tIns="0" rIns="0" bIns="0">
            <a:spAutoFit/>
          </a:bodyPr>
          <a:lstStyle/>
          <a:p>
            <a:r>
              <a:rPr lang="en-US" sz="8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Shahzad et al. (unwaxed)</a:t>
            </a:r>
            <a:endParaRPr lang="en-GB" sz="800" dirty="0">
              <a:solidFill>
                <a:schemeClr val="accent4">
                  <a:lumMod val="75000"/>
                </a:schemeClr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A5B6986-4D18-4851-BF1C-C671942A8610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4557889" y="3859027"/>
            <a:ext cx="361006" cy="66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5F1E430-5A44-4729-B472-805582D29742}"/>
              </a:ext>
            </a:extLst>
          </p:cNvPr>
          <p:cNvSpPr txBox="1"/>
          <p:nvPr/>
        </p:nvSpPr>
        <p:spPr>
          <a:xfrm>
            <a:off x="4918895" y="3797471"/>
            <a:ext cx="1282231" cy="123111"/>
          </a:xfrm>
          <a:prstGeom prst="rect">
            <a:avLst/>
          </a:prstGeom>
          <a:noFill/>
        </p:spPr>
        <p:txBody>
          <a:bodyPr wrap="square" lIns="36000" tIns="0" rIns="0" bIns="0">
            <a:spAutoFit/>
          </a:bodyPr>
          <a:lstStyle/>
          <a:p>
            <a:r>
              <a:rPr lang="en-GB" sz="800" dirty="0">
                <a:solidFill>
                  <a:srgbClr val="7030A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Kilic and Sülar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E54CE68-8045-4A05-A1F2-153DAB1DDC50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4557889" y="3951824"/>
            <a:ext cx="361006" cy="3562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9B3E762-DFC9-4195-B06A-70A21A1E8876}"/>
              </a:ext>
            </a:extLst>
          </p:cNvPr>
          <p:cNvSpPr txBox="1"/>
          <p:nvPr/>
        </p:nvSpPr>
        <p:spPr>
          <a:xfrm>
            <a:off x="4918895" y="3925889"/>
            <a:ext cx="1282231" cy="123111"/>
          </a:xfrm>
          <a:prstGeom prst="rect">
            <a:avLst/>
          </a:prstGeom>
          <a:noFill/>
        </p:spPr>
        <p:txBody>
          <a:bodyPr wrap="square" lIns="36000" tIns="0" rIns="0" bIns="0">
            <a:spAutoFit/>
          </a:bodyPr>
          <a:lstStyle/>
          <a:p>
            <a:r>
              <a:rPr lang="en-US" sz="800" dirty="0">
                <a:solidFill>
                  <a:srgbClr val="0070C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Das et al.</a:t>
            </a:r>
            <a:endParaRPr lang="en-GB" sz="800" dirty="0">
              <a:solidFill>
                <a:srgbClr val="0070C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77BD632-5CC7-4A93-9519-879973656F60}"/>
              </a:ext>
            </a:extLst>
          </p:cNvPr>
          <p:cNvCxnSpPr>
            <a:cxnSpLocks/>
          </p:cNvCxnSpPr>
          <p:nvPr/>
        </p:nvCxnSpPr>
        <p:spPr>
          <a:xfrm>
            <a:off x="4557889" y="4098000"/>
            <a:ext cx="361007" cy="7553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01BEB9E-A0B4-4956-924A-A9A6FB6E0085}"/>
              </a:ext>
            </a:extLst>
          </p:cNvPr>
          <p:cNvSpPr txBox="1"/>
          <p:nvPr/>
        </p:nvSpPr>
        <p:spPr>
          <a:xfrm>
            <a:off x="4918894" y="4111905"/>
            <a:ext cx="1282231" cy="123111"/>
          </a:xfrm>
          <a:prstGeom prst="rect">
            <a:avLst/>
          </a:prstGeom>
          <a:noFill/>
        </p:spPr>
        <p:txBody>
          <a:bodyPr wrap="square" lIns="36000" tIns="0" rIns="0" bIns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Shahzad et al. (waxed)</a:t>
            </a:r>
            <a:endParaRPr lang="en-GB" sz="800" dirty="0">
              <a:solidFill>
                <a:schemeClr val="tx1">
                  <a:lumMod val="50000"/>
                  <a:lumOff val="50000"/>
                </a:schemeClr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EBAACD-D7C0-47CC-8A70-F5FC72C585F5}"/>
              </a:ext>
            </a:extLst>
          </p:cNvPr>
          <p:cNvSpPr txBox="1"/>
          <p:nvPr/>
        </p:nvSpPr>
        <p:spPr>
          <a:xfrm>
            <a:off x="4918894" y="3677051"/>
            <a:ext cx="1440254" cy="123111"/>
          </a:xfrm>
          <a:prstGeom prst="rect">
            <a:avLst/>
          </a:prstGeom>
          <a:noFill/>
        </p:spPr>
        <p:txBody>
          <a:bodyPr wrap="square" lIns="36000" tIns="0" rIns="0" bIns="0">
            <a:spAutoFit/>
          </a:bodyPr>
          <a:lstStyle/>
          <a:p>
            <a:r>
              <a:rPr lang="en-US" sz="800" dirty="0">
                <a:solidFill>
                  <a:srgbClr val="00B891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Kalyanaraman (waxed)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7A8D68-3390-4498-B6A7-03158DB92EA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557889" y="3738607"/>
            <a:ext cx="361005" cy="2148"/>
          </a:xfrm>
          <a:prstGeom prst="line">
            <a:avLst/>
          </a:prstGeom>
          <a:ln>
            <a:solidFill>
              <a:srgbClr val="00B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231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EF77104-1D3A-4E28-8773-D6CCE4D818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7063805"/>
              </p:ext>
            </p:extLst>
          </p:nvPr>
        </p:nvGraphicFramePr>
        <p:xfrm>
          <a:off x="184708" y="2085463"/>
          <a:ext cx="5931371" cy="2481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87224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55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D4A978-08FC-4AD9-B955-D3CDD713E517}"/>
              </a:ext>
            </a:extLst>
          </p:cNvPr>
          <p:cNvGrpSpPr/>
          <p:nvPr/>
        </p:nvGrpSpPr>
        <p:grpSpPr>
          <a:xfrm>
            <a:off x="1200066" y="2133625"/>
            <a:ext cx="3787184" cy="4047498"/>
            <a:chOff x="1200066" y="2133625"/>
            <a:chExt cx="3787184" cy="4047498"/>
          </a:xfrm>
        </p:grpSpPr>
        <p:sp>
          <p:nvSpPr>
            <p:cNvPr id="44" name="Partial Circle 43">
              <a:extLst>
                <a:ext uri="{FF2B5EF4-FFF2-40B4-BE49-F238E27FC236}">
                  <a16:creationId xmlns:a16="http://schemas.microsoft.com/office/drawing/2014/main" id="{46D98A43-22DB-4C10-982F-91B8BE5FE5DC}"/>
                </a:ext>
              </a:extLst>
            </p:cNvPr>
            <p:cNvSpPr/>
            <p:nvPr/>
          </p:nvSpPr>
          <p:spPr>
            <a:xfrm>
              <a:off x="1248898" y="2779384"/>
              <a:ext cx="3401736" cy="3401739"/>
            </a:xfrm>
            <a:prstGeom prst="pie">
              <a:avLst>
                <a:gd name="adj1" fmla="val 14322127"/>
                <a:gd name="adj2" fmla="val 1811637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43" name="Partial Circle 42">
              <a:extLst>
                <a:ext uri="{FF2B5EF4-FFF2-40B4-BE49-F238E27FC236}">
                  <a16:creationId xmlns:a16="http://schemas.microsoft.com/office/drawing/2014/main" id="{D0BD70E0-4D60-42FC-A04C-662267F814F6}"/>
                </a:ext>
              </a:extLst>
            </p:cNvPr>
            <p:cNvSpPr/>
            <p:nvPr/>
          </p:nvSpPr>
          <p:spPr>
            <a:xfrm>
              <a:off x="1341714" y="2872200"/>
              <a:ext cx="3216105" cy="3216108"/>
            </a:xfrm>
            <a:prstGeom prst="pie">
              <a:avLst>
                <a:gd name="adj1" fmla="val 14322127"/>
                <a:gd name="adj2" fmla="val 1811637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4BD55AC-4FD1-4710-B93F-A0A6CD33AA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7" y="3070760"/>
              <a:ext cx="791521" cy="4810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8038BC3-4EED-485E-84A7-43D2391BB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26934" y="3070760"/>
              <a:ext cx="861547" cy="5487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BA6173-16CB-40BC-B773-BD2DBA9D0E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7" y="3479305"/>
              <a:ext cx="30118" cy="724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6232D51-3BAB-4140-9333-4949A89889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03867" y="3549403"/>
              <a:ext cx="68628" cy="187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278D299-B0BA-4C53-AD9A-C36DB9762B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95666" y="3619500"/>
              <a:ext cx="90935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BEBB9C-0622-49B6-B0E5-E9A66CB931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68748" y="3535628"/>
              <a:ext cx="21086" cy="83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Partial Circle 66">
              <a:extLst>
                <a:ext uri="{FF2B5EF4-FFF2-40B4-BE49-F238E27FC236}">
                  <a16:creationId xmlns:a16="http://schemas.microsoft.com/office/drawing/2014/main" id="{C78F0462-DF36-4953-8210-2511C1264DEB}"/>
                </a:ext>
              </a:extLst>
            </p:cNvPr>
            <p:cNvSpPr/>
            <p:nvPr/>
          </p:nvSpPr>
          <p:spPr>
            <a:xfrm>
              <a:off x="2834350" y="4364837"/>
              <a:ext cx="230832" cy="230832"/>
            </a:xfrm>
            <a:prstGeom prst="pie">
              <a:avLst>
                <a:gd name="adj1" fmla="val 14322127"/>
                <a:gd name="adj2" fmla="val 1811637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4BCFF08-B87B-4C2F-879E-085769DA3B6D}"/>
                    </a:ext>
                  </a:extLst>
                </p:cNvPr>
                <p:cNvSpPr txBox="1"/>
                <p:nvPr/>
              </p:nvSpPr>
              <p:spPr>
                <a:xfrm>
                  <a:off x="2423634" y="4226338"/>
                  <a:ext cx="1052263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900" i="1" smtClean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Δ</m:t>
                        </m:r>
                        <m:r>
                          <a:rPr lang="en-GB" sz="900" i="1" smtClean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𝜃</m:t>
                        </m:r>
                      </m:oMath>
                    </m:oMathPara>
                  </a14:m>
                  <a:endParaRPr lang="en-GB" sz="900" dirty="0"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4BCFF08-B87B-4C2F-879E-085769DA3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3634" y="4226338"/>
                  <a:ext cx="1052263" cy="138499"/>
                </a:xfrm>
                <a:prstGeom prst="rect">
                  <a:avLst/>
                </a:prstGeom>
                <a:blipFill>
                  <a:blip r:embed="rId2"/>
                  <a:stretch>
                    <a:fillRect t="-217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06E6043-D3A3-47A7-8AF2-8465AB9DA49E}"/>
                </a:ext>
              </a:extLst>
            </p:cNvPr>
            <p:cNvGrpSpPr/>
            <p:nvPr/>
          </p:nvGrpSpPr>
          <p:grpSpPr>
            <a:xfrm rot="14278692">
              <a:off x="2700171" y="2366857"/>
              <a:ext cx="681551" cy="215088"/>
              <a:chOff x="3925338" y="3407476"/>
              <a:chExt cx="681551" cy="215088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150A977-99DB-4D18-820D-7F7C6CF15742}"/>
                  </a:ext>
                </a:extLst>
              </p:cNvPr>
              <p:cNvCxnSpPr>
                <a:cxnSpLocks/>
                <a:stCxn id="43" idx="3"/>
              </p:cNvCxnSpPr>
              <p:nvPr/>
            </p:nvCxnSpPr>
            <p:spPr>
              <a:xfrm rot="7321308" flipH="1" flipV="1">
                <a:off x="4266113" y="3066701"/>
                <a:ext cx="2" cy="6815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EE3DAE8E-FC26-415C-BAC3-2E18EA31C3B4}"/>
                  </a:ext>
                </a:extLst>
              </p:cNvPr>
              <p:cNvCxnSpPr>
                <a:cxnSpLocks/>
              </p:cNvCxnSpPr>
              <p:nvPr/>
            </p:nvCxnSpPr>
            <p:spPr>
              <a:xfrm rot="7321308">
                <a:off x="4486967" y="3565250"/>
                <a:ext cx="52278" cy="623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E4BA90E-DD0D-4A9C-BD72-6D76C26540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32313" y="3506921"/>
                <a:ext cx="21086" cy="838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C32BCCB-EFFA-4B40-92DE-6E7880E06559}"/>
                </a:ext>
              </a:extLst>
            </p:cNvPr>
            <p:cNvGrpSpPr/>
            <p:nvPr/>
          </p:nvGrpSpPr>
          <p:grpSpPr>
            <a:xfrm rot="19701100">
              <a:off x="2664364" y="2857472"/>
              <a:ext cx="681551" cy="215088"/>
              <a:chOff x="3925338" y="3407476"/>
              <a:chExt cx="681551" cy="215088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5DB47A-7F82-4C58-B4F8-5DBDEC1909B0}"/>
                  </a:ext>
                </a:extLst>
              </p:cNvPr>
              <p:cNvCxnSpPr>
                <a:cxnSpLocks/>
              </p:cNvCxnSpPr>
              <p:nvPr/>
            </p:nvCxnSpPr>
            <p:spPr>
              <a:xfrm rot="7321308" flipH="1" flipV="1">
                <a:off x="4266113" y="3066701"/>
                <a:ext cx="2" cy="6815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6FB9A9D-EC0B-43EA-A197-50DED7478613}"/>
                  </a:ext>
                </a:extLst>
              </p:cNvPr>
              <p:cNvCxnSpPr>
                <a:cxnSpLocks/>
              </p:cNvCxnSpPr>
              <p:nvPr/>
            </p:nvCxnSpPr>
            <p:spPr>
              <a:xfrm rot="7321308">
                <a:off x="4486967" y="3565250"/>
                <a:ext cx="52278" cy="623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C5C2165-0D2E-4ECF-BD09-60F7E98E2F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32313" y="3506921"/>
                <a:ext cx="21086" cy="838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335D1B14-DD46-45FE-B662-03CEF9C57E60}"/>
                    </a:ext>
                  </a:extLst>
                </p:cNvPr>
                <p:cNvSpPr txBox="1"/>
                <p:nvPr/>
              </p:nvSpPr>
              <p:spPr>
                <a:xfrm>
                  <a:off x="3023390" y="2905153"/>
                  <a:ext cx="221127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900" i="1" smtClean="0">
                                <a:latin typeface="Cambria Math" panose="02040503050406030204" pitchFamily="18" charset="0"/>
                                <a:ea typeface="Latin Modern Math" panose="02000503000000000000" pitchFamily="50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900" b="0" i="1" smtClean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GB" sz="900" dirty="0"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335D1B14-DD46-45FE-B662-03CEF9C57E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3390" y="2905153"/>
                  <a:ext cx="221127" cy="138499"/>
                </a:xfrm>
                <a:prstGeom prst="rect">
                  <a:avLst/>
                </a:prstGeom>
                <a:blipFill>
                  <a:blip r:embed="rId3"/>
                  <a:stretch>
                    <a:fillRect t="-27273" b="-1818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6B0E3A49-40B8-4DEC-B630-2833CC808DF8}"/>
                    </a:ext>
                  </a:extLst>
                </p:cNvPr>
                <p:cNvSpPr txBox="1"/>
                <p:nvPr/>
              </p:nvSpPr>
              <p:spPr>
                <a:xfrm>
                  <a:off x="3005642" y="2160075"/>
                  <a:ext cx="221127" cy="1413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smtClean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𝑁</m:t>
                        </m:r>
                      </m:oMath>
                    </m:oMathPara>
                  </a14:m>
                  <a:endParaRPr lang="en-GB" sz="900" dirty="0"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6B0E3A49-40B8-4DEC-B630-2833CC808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5642" y="2160075"/>
                  <a:ext cx="221127" cy="141321"/>
                </a:xfrm>
                <a:prstGeom prst="rect">
                  <a:avLst/>
                </a:prstGeom>
                <a:blipFill>
                  <a:blip r:embed="rId4"/>
                  <a:stretch>
                    <a:fillRect t="-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137B12F-07CA-4E58-B08D-7EFD7E30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6935" y="3070760"/>
              <a:ext cx="859666" cy="0"/>
            </a:xfrm>
            <a:prstGeom prst="line">
              <a:avLst/>
            </a:prstGeom>
            <a:ln w="63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A1ED0BC-D4CF-4553-81BB-B89089A90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6601" y="3070760"/>
              <a:ext cx="0" cy="548740"/>
            </a:xfrm>
            <a:prstGeom prst="line">
              <a:avLst/>
            </a:prstGeom>
            <a:ln w="63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872468A-F2BE-4720-AA8B-60349B4C8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3867" y="3070760"/>
              <a:ext cx="0" cy="478643"/>
            </a:xfrm>
            <a:prstGeom prst="line">
              <a:avLst/>
            </a:prstGeom>
            <a:ln w="63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A348DDC-E530-4422-A5C1-FD3D142E34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7" y="3072353"/>
              <a:ext cx="791521" cy="0"/>
            </a:xfrm>
            <a:prstGeom prst="line">
              <a:avLst/>
            </a:prstGeom>
            <a:ln w="63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AC9BEBD-5EBB-47B8-B466-5021C2BBD225}"/>
                    </a:ext>
                  </a:extLst>
                </p:cNvPr>
                <p:cNvSpPr txBox="1"/>
                <p:nvPr/>
              </p:nvSpPr>
              <p:spPr>
                <a:xfrm>
                  <a:off x="3605568" y="3605303"/>
                  <a:ext cx="1381682" cy="18408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  <a:ea typeface="Latin Modern Math" panose="02000503000000000000" pitchFamily="50" charset="0"/>
                              </a:rPr>
                            </m:ctrlPr>
                          </m:dPr>
                          <m:e>
                            <m:r>
                              <a:rPr lang="en-US" sz="900" b="0" i="1" smtClean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𝜃</m:t>
                            </m:r>
                            <m:r>
                              <a:rPr lang="en-US" sz="900" b="0" i="1" smtClean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900" b="0" i="1" smtClean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Δ</m:t>
                            </m:r>
                            <m:r>
                              <a:rPr lang="en-US" sz="900" b="0" i="1" smtClean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900" b="0" i="1" smtClean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  <a:ea typeface="Latin Modern Math" panose="02000503000000000000" pitchFamily="50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𝑙𝑜𝑎𝑑</m:t>
                            </m:r>
                          </m:sub>
                        </m:sSub>
                        <m:r>
                          <a:rPr lang="en-US" sz="900" b="0" i="1" smtClean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+∆</m:t>
                        </m:r>
                        <m:r>
                          <a:rPr lang="en-US" sz="900" b="0" i="1" smtClean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𝑇</m:t>
                        </m:r>
                      </m:oMath>
                    </m:oMathPara>
                  </a14:m>
                  <a:endParaRPr lang="en-GB" sz="900" dirty="0"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AC9BEBD-5EBB-47B8-B466-5021C2BBD2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5568" y="3605303"/>
                  <a:ext cx="1381682" cy="184089"/>
                </a:xfrm>
                <a:prstGeom prst="rect">
                  <a:avLst/>
                </a:prstGeom>
                <a:blipFill>
                  <a:blip r:embed="rId5"/>
                  <a:stretch>
                    <a:fillRect t="-6452" b="-32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Partial Circle 97">
              <a:extLst>
                <a:ext uri="{FF2B5EF4-FFF2-40B4-BE49-F238E27FC236}">
                  <a16:creationId xmlns:a16="http://schemas.microsoft.com/office/drawing/2014/main" id="{09559304-81FA-48EB-BA69-9FFFB08AEF05}"/>
                </a:ext>
              </a:extLst>
            </p:cNvPr>
            <p:cNvSpPr/>
            <p:nvPr/>
          </p:nvSpPr>
          <p:spPr>
            <a:xfrm rot="16200000">
              <a:off x="1972917" y="2958520"/>
              <a:ext cx="230832" cy="230832"/>
            </a:xfrm>
            <a:prstGeom prst="pie">
              <a:avLst>
                <a:gd name="adj1" fmla="val 14322127"/>
                <a:gd name="adj2" fmla="val 16271054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99" name="Partial Circle 98">
              <a:extLst>
                <a:ext uri="{FF2B5EF4-FFF2-40B4-BE49-F238E27FC236}">
                  <a16:creationId xmlns:a16="http://schemas.microsoft.com/office/drawing/2014/main" id="{738A567B-1AEC-427D-B3C2-E2AAF0BC08C0}"/>
                </a:ext>
              </a:extLst>
            </p:cNvPr>
            <p:cNvSpPr/>
            <p:nvPr/>
          </p:nvSpPr>
          <p:spPr>
            <a:xfrm rot="16200000" flipV="1">
              <a:off x="3713636" y="2956983"/>
              <a:ext cx="230832" cy="230832"/>
            </a:xfrm>
            <a:prstGeom prst="pie">
              <a:avLst>
                <a:gd name="adj1" fmla="val 14322127"/>
                <a:gd name="adj2" fmla="val 1614782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5FB77F2-45C2-4CAA-B8C6-DD90CB856F9D}"/>
                    </a:ext>
                  </a:extLst>
                </p:cNvPr>
                <p:cNvSpPr txBox="1"/>
                <p:nvPr/>
              </p:nvSpPr>
              <p:spPr>
                <a:xfrm>
                  <a:off x="4084783" y="3074119"/>
                  <a:ext cx="211626" cy="2054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7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in Modern Math" panose="02000503000000000000" pitchFamily="50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sz="700" dirty="0">
                                <a:solidFill>
                                  <a:schemeClr val="tx1"/>
                                </a:solidFill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Δ</m:t>
                            </m:r>
                            <m:r>
                              <a:rPr lang="en-GB" sz="700" i="1" dirty="0">
                                <a:solidFill>
                                  <a:schemeClr val="tx1"/>
                                </a:solidFill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700" i="0" dirty="0">
                                <a:solidFill>
                                  <a:schemeClr val="tx1"/>
                                </a:solidFill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GB" sz="700" dirty="0">
                    <a:solidFill>
                      <a:schemeClr val="tx1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5FB77F2-45C2-4CAA-B8C6-DD90CB856F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783" y="3074119"/>
                  <a:ext cx="211626" cy="205441"/>
                </a:xfrm>
                <a:prstGeom prst="rect">
                  <a:avLst/>
                </a:prstGeom>
                <a:blipFill>
                  <a:blip r:embed="rId6"/>
                  <a:stretch>
                    <a:fillRect t="-2941" b="-1764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464A43B-191F-4A02-B854-280366ECD470}"/>
                    </a:ext>
                  </a:extLst>
                </p:cNvPr>
                <p:cNvSpPr txBox="1"/>
                <p:nvPr/>
              </p:nvSpPr>
              <p:spPr>
                <a:xfrm>
                  <a:off x="1618865" y="3071708"/>
                  <a:ext cx="214666" cy="15562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7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Latin Modern Math" panose="02000503000000000000" pitchFamily="50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sz="700" dirty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Δ</m:t>
                            </m:r>
                            <m:r>
                              <a:rPr lang="en-GB" sz="700" i="1" dirty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700" i="0" dirty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GB" sz="700" dirty="0"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464A43B-191F-4A02-B854-280366ECD4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8865" y="3071708"/>
                  <a:ext cx="214666" cy="155620"/>
                </a:xfrm>
                <a:prstGeom prst="rect">
                  <a:avLst/>
                </a:prstGeom>
                <a:blipFill>
                  <a:blip r:embed="rId7"/>
                  <a:stretch>
                    <a:fillRect t="-12000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88D5D61-9051-40BC-AA1B-D8D4846B8EE8}"/>
                    </a:ext>
                  </a:extLst>
                </p:cNvPr>
                <p:cNvSpPr txBox="1"/>
                <p:nvPr/>
              </p:nvSpPr>
              <p:spPr>
                <a:xfrm>
                  <a:off x="1200066" y="3555449"/>
                  <a:ext cx="1052263" cy="1418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900" i="1" smtClean="0">
                                <a:latin typeface="Cambria Math" panose="02040503050406030204" pitchFamily="18" charset="0"/>
                                <a:ea typeface="Latin Modern Math" panose="02000503000000000000" pitchFamily="50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𝑇</m:t>
                            </m:r>
                            <m:r>
                              <a:rPr lang="en-US" sz="900" b="0" i="1" smtClean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(</m:t>
                            </m:r>
                            <m:r>
                              <a:rPr lang="en-US" sz="900" b="0" i="1" smtClean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𝜃</m:t>
                            </m:r>
                            <m:r>
                              <a:rPr lang="en-US" sz="900" b="0" i="1" smtClean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)=</m:t>
                            </m:r>
                            <m:r>
                              <a:rPr lang="en-US" sz="900" b="0" i="1" smtClean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𝑙𝑜𝑎𝑑</m:t>
                            </m:r>
                          </m:sub>
                        </m:sSub>
                      </m:oMath>
                    </m:oMathPara>
                  </a14:m>
                  <a:endParaRPr lang="en-GB" sz="900" dirty="0"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88D5D61-9051-40BC-AA1B-D8D4846B8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066" y="3555449"/>
                  <a:ext cx="1052263" cy="141898"/>
                </a:xfrm>
                <a:prstGeom prst="rect">
                  <a:avLst/>
                </a:prstGeom>
                <a:blipFill>
                  <a:blip r:embed="rId8"/>
                  <a:stretch>
                    <a:fillRect t="-29167" b="-208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7598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1499EF5-2228-4BF2-98F1-57BEA9A35D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7049889"/>
              </p:ext>
            </p:extLst>
          </p:nvPr>
        </p:nvGraphicFramePr>
        <p:xfrm>
          <a:off x="570706" y="2216150"/>
          <a:ext cx="5365558" cy="2799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636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EDCD8A4-66D7-4284-B82F-EC6BD9414C55}"/>
              </a:ext>
            </a:extLst>
          </p:cNvPr>
          <p:cNvGrpSpPr/>
          <p:nvPr/>
        </p:nvGrpSpPr>
        <p:grpSpPr>
          <a:xfrm>
            <a:off x="843606" y="2260600"/>
            <a:ext cx="4960294" cy="2587027"/>
            <a:chOff x="843606" y="2260600"/>
            <a:chExt cx="4960294" cy="2587027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81DCCA68-2EEB-4F49-8941-E219BC6917F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42001860"/>
                </p:ext>
              </p:extLst>
            </p:nvPr>
          </p:nvGraphicFramePr>
          <p:xfrm>
            <a:off x="843606" y="2260600"/>
            <a:ext cx="4960294" cy="258702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4B9465-713F-4635-8EC6-9EFCFDB0C2F7}"/>
                </a:ext>
              </a:extLst>
            </p:cNvPr>
            <p:cNvSpPr/>
            <p:nvPr/>
          </p:nvSpPr>
          <p:spPr>
            <a:xfrm>
              <a:off x="3784600" y="2410884"/>
              <a:ext cx="1830070" cy="1828800"/>
            </a:xfrm>
            <a:prstGeom prst="rect">
              <a:avLst/>
            </a:prstGeom>
            <a:solidFill>
              <a:srgbClr val="FF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D0123E-61BE-4633-A315-A1A426F22FB3}"/>
                </a:ext>
              </a:extLst>
            </p:cNvPr>
            <p:cNvSpPr/>
            <p:nvPr/>
          </p:nvSpPr>
          <p:spPr>
            <a:xfrm>
              <a:off x="2379133" y="2410882"/>
              <a:ext cx="1405468" cy="1828801"/>
            </a:xfrm>
            <a:prstGeom prst="rect">
              <a:avLst/>
            </a:prstGeom>
            <a:solidFill>
              <a:srgbClr val="FFCC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5A70A2-8345-4C7D-A980-E1F9A83F3B83}"/>
                </a:ext>
              </a:extLst>
            </p:cNvPr>
            <p:cNvSpPr/>
            <p:nvPr/>
          </p:nvSpPr>
          <p:spPr>
            <a:xfrm>
              <a:off x="1735138" y="2410882"/>
              <a:ext cx="643995" cy="182880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A3161F5-13B0-4EF3-994E-D5B0497F58C3}"/>
                </a:ext>
              </a:extLst>
            </p:cNvPr>
            <p:cNvSpPr/>
            <p:nvPr/>
          </p:nvSpPr>
          <p:spPr>
            <a:xfrm>
              <a:off x="1566333" y="2410881"/>
              <a:ext cx="168804" cy="1828801"/>
            </a:xfrm>
            <a:prstGeom prst="rect">
              <a:avLst/>
            </a:prstGeom>
            <a:solidFill>
              <a:srgbClr val="FFCC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1E391F-EF2A-4F76-A275-93C85B111E93}"/>
                </a:ext>
              </a:extLst>
            </p:cNvPr>
            <p:cNvSpPr txBox="1"/>
            <p:nvPr/>
          </p:nvSpPr>
          <p:spPr>
            <a:xfrm>
              <a:off x="4028652" y="2628900"/>
              <a:ext cx="1341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LM Roman 10" panose="00000500000000000000" pitchFamily="50" charset="0"/>
                </a:rPr>
                <a:t>beyond maximum tensile strength, string breaks</a:t>
              </a:r>
              <a:endParaRPr lang="en-GB" sz="600" dirty="0">
                <a:latin typeface="LM Roman 10" panose="00000500000000000000" pitchFamily="50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A011DB-3BC9-4F42-B88E-D81204E15146}"/>
                </a:ext>
              </a:extLst>
            </p:cNvPr>
            <p:cNvSpPr txBox="1"/>
            <p:nvPr/>
          </p:nvSpPr>
          <p:spPr>
            <a:xfrm>
              <a:off x="2615672" y="2628900"/>
              <a:ext cx="8602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LM Roman 10" panose="00000500000000000000" pitchFamily="50" charset="0"/>
                </a:rPr>
                <a:t>Relatively higher percentage error</a:t>
              </a:r>
              <a:endParaRPr lang="en-GB" sz="600" dirty="0">
                <a:latin typeface="LM Roman 10" panose="00000500000000000000" pitchFamily="50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B181D5-F0AA-45D3-A9C5-2ADB0FACE19A}"/>
                </a:ext>
              </a:extLst>
            </p:cNvPr>
            <p:cNvSpPr txBox="1"/>
            <p:nvPr/>
          </p:nvSpPr>
          <p:spPr>
            <a:xfrm>
              <a:off x="1627029" y="2628900"/>
              <a:ext cx="8602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LM Roman 10" panose="00000500000000000000" pitchFamily="50" charset="0"/>
                </a:rPr>
                <a:t>Relatively lower percentage error</a:t>
              </a:r>
              <a:endParaRPr lang="en-GB" sz="600" dirty="0">
                <a:latin typeface="LM Roman 10" panose="00000500000000000000" pitchFamily="50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A271D43-4412-4393-8BB2-1A1641F7AF5E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2057135" y="2905899"/>
              <a:ext cx="171715" cy="109352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1238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D7F298-A0F2-494C-8DC9-DDCFF87A05CE}"/>
              </a:ext>
            </a:extLst>
          </p:cNvPr>
          <p:cNvSpPr/>
          <p:nvPr/>
        </p:nvSpPr>
        <p:spPr>
          <a:xfrm>
            <a:off x="2298515" y="2394243"/>
            <a:ext cx="87313" cy="66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DEBE3-6324-401D-A7B6-723FF703EE07}"/>
              </a:ext>
            </a:extLst>
          </p:cNvPr>
          <p:cNvSpPr/>
          <p:nvPr/>
        </p:nvSpPr>
        <p:spPr>
          <a:xfrm>
            <a:off x="3109728" y="2919705"/>
            <a:ext cx="70677" cy="69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2001DF-CE2E-4B48-8270-1AABF4C7A67E}"/>
              </a:ext>
            </a:extLst>
          </p:cNvPr>
          <p:cNvSpPr/>
          <p:nvPr/>
        </p:nvSpPr>
        <p:spPr>
          <a:xfrm>
            <a:off x="3281365" y="3107030"/>
            <a:ext cx="70677" cy="69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C96893-C708-4C1A-A620-F08C8359A51E}"/>
              </a:ext>
            </a:extLst>
          </p:cNvPr>
          <p:cNvSpPr/>
          <p:nvPr/>
        </p:nvSpPr>
        <p:spPr>
          <a:xfrm>
            <a:off x="3318854" y="3746822"/>
            <a:ext cx="45719" cy="45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D9D2A3-C146-4D17-A773-1DEC85219005}"/>
              </a:ext>
            </a:extLst>
          </p:cNvPr>
          <p:cNvSpPr/>
          <p:nvPr/>
        </p:nvSpPr>
        <p:spPr>
          <a:xfrm>
            <a:off x="2417039" y="2394242"/>
            <a:ext cx="70677" cy="706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1</a:t>
            </a:r>
            <a:endParaRPr lang="en-GB" sz="300" b="1" dirty="0">
              <a:solidFill>
                <a:sysClr val="windowText" lastClr="000000"/>
              </a:solidFill>
              <a:latin typeface="LM Roman 10" panose="00000500000000000000" pitchFamily="50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F6D3C6-7522-46F6-ACB1-442ED9355405}"/>
              </a:ext>
            </a:extLst>
          </p:cNvPr>
          <p:cNvSpPr/>
          <p:nvPr/>
        </p:nvSpPr>
        <p:spPr>
          <a:xfrm>
            <a:off x="3211514" y="2918878"/>
            <a:ext cx="70677" cy="706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2</a:t>
            </a:r>
            <a:endParaRPr lang="en-GB" sz="300" b="1" dirty="0">
              <a:solidFill>
                <a:sysClr val="windowText" lastClr="000000"/>
              </a:solidFill>
              <a:latin typeface="LM Roman 10" panose="00000500000000000000" pitchFamily="50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F0E011-E55C-4B82-A872-E9AED62F565E}"/>
              </a:ext>
            </a:extLst>
          </p:cNvPr>
          <p:cNvSpPr/>
          <p:nvPr/>
        </p:nvSpPr>
        <p:spPr>
          <a:xfrm>
            <a:off x="3382325" y="3106616"/>
            <a:ext cx="70677" cy="706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3</a:t>
            </a:r>
            <a:endParaRPr lang="en-GB" sz="300" b="1" dirty="0">
              <a:solidFill>
                <a:sysClr val="windowText" lastClr="000000"/>
              </a:solidFill>
              <a:latin typeface="LM Roman 10" panose="00000500000000000000" pitchFamily="50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433FA1-4C29-4A26-B6CB-B5366558948B}"/>
              </a:ext>
            </a:extLst>
          </p:cNvPr>
          <p:cNvSpPr/>
          <p:nvPr/>
        </p:nvSpPr>
        <p:spPr>
          <a:xfrm>
            <a:off x="3406777" y="3721865"/>
            <a:ext cx="70677" cy="706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4</a:t>
            </a:r>
            <a:endParaRPr lang="en-GB" sz="300" b="1" dirty="0">
              <a:solidFill>
                <a:sysClr val="windowText" lastClr="000000"/>
              </a:solidFill>
              <a:latin typeface="LM Roman 10" panose="00000500000000000000" pitchFamily="50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42E20F-8818-45E5-9F8A-24806CE930FF}"/>
              </a:ext>
            </a:extLst>
          </p:cNvPr>
          <p:cNvSpPr/>
          <p:nvPr/>
        </p:nvSpPr>
        <p:spPr>
          <a:xfrm>
            <a:off x="4360140" y="2953927"/>
            <a:ext cx="70677" cy="706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1</a:t>
            </a:r>
            <a:endParaRPr lang="en-GB" sz="300" b="1" dirty="0">
              <a:solidFill>
                <a:sysClr val="windowText" lastClr="000000"/>
              </a:solidFill>
              <a:latin typeface="LM Roman 10" panose="00000500000000000000" pitchFamily="50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A69FE9-8B7E-423B-BED1-B35D304FE194}"/>
              </a:ext>
            </a:extLst>
          </p:cNvPr>
          <p:cNvSpPr/>
          <p:nvPr/>
        </p:nvSpPr>
        <p:spPr>
          <a:xfrm>
            <a:off x="5316835" y="2986925"/>
            <a:ext cx="70677" cy="706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2</a:t>
            </a:r>
            <a:endParaRPr lang="en-GB" sz="300" b="1" dirty="0">
              <a:solidFill>
                <a:sysClr val="windowText" lastClr="000000"/>
              </a:solidFill>
              <a:latin typeface="LM Roman 10" panose="00000500000000000000" pitchFamily="50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94A8A33-CBAD-4CC1-B610-93AF20033256}"/>
              </a:ext>
            </a:extLst>
          </p:cNvPr>
          <p:cNvSpPr/>
          <p:nvPr/>
        </p:nvSpPr>
        <p:spPr>
          <a:xfrm>
            <a:off x="4360433" y="3686526"/>
            <a:ext cx="70677" cy="706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3</a:t>
            </a:r>
            <a:endParaRPr lang="en-GB" sz="300" b="1" dirty="0">
              <a:solidFill>
                <a:sysClr val="windowText" lastClr="000000"/>
              </a:solidFill>
              <a:latin typeface="LM Roman 10" panose="00000500000000000000" pitchFamily="50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67057D5-F59D-4DA5-BA32-E8CBEBB26F55}"/>
              </a:ext>
            </a:extLst>
          </p:cNvPr>
          <p:cNvSpPr/>
          <p:nvPr/>
        </p:nvSpPr>
        <p:spPr>
          <a:xfrm>
            <a:off x="5308872" y="3686526"/>
            <a:ext cx="70677" cy="706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4</a:t>
            </a:r>
            <a:endParaRPr lang="en-GB" sz="300" b="1" dirty="0">
              <a:solidFill>
                <a:sysClr val="windowText" lastClr="000000"/>
              </a:solidFill>
              <a:latin typeface="LM Roman 10" panose="00000500000000000000" pitchFamily="50" charset="0"/>
            </a:endParaRPr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5F364DB-C956-48AD-AAF2-238241AEF055}"/>
              </a:ext>
            </a:extLst>
          </p:cNvPr>
          <p:cNvSpPr/>
          <p:nvPr/>
        </p:nvSpPr>
        <p:spPr>
          <a:xfrm rot="2710927">
            <a:off x="4484505" y="2366804"/>
            <a:ext cx="53975" cy="53975"/>
          </a:xfrm>
          <a:prstGeom prst="plus">
            <a:avLst>
              <a:gd name="adj" fmla="val 48276"/>
            </a:avLst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714F462C-73C2-4092-8309-778E7A559240}"/>
              </a:ext>
            </a:extLst>
          </p:cNvPr>
          <p:cNvSpPr/>
          <p:nvPr/>
        </p:nvSpPr>
        <p:spPr>
          <a:xfrm rot="2710927">
            <a:off x="4563563" y="2366354"/>
            <a:ext cx="53975" cy="53975"/>
          </a:xfrm>
          <a:prstGeom prst="plus">
            <a:avLst>
              <a:gd name="adj" fmla="val 48276"/>
            </a:avLst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BC300CFF-D6C4-403A-A596-7D89EA2D336F}"/>
              </a:ext>
            </a:extLst>
          </p:cNvPr>
          <p:cNvSpPr/>
          <p:nvPr/>
        </p:nvSpPr>
        <p:spPr>
          <a:xfrm rot="2710927">
            <a:off x="5627125" y="3769296"/>
            <a:ext cx="53975" cy="53975"/>
          </a:xfrm>
          <a:prstGeom prst="plus">
            <a:avLst>
              <a:gd name="adj" fmla="val 48276"/>
            </a:avLst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8ED7D94A-5B81-426F-9477-C9C279E1DA43}"/>
              </a:ext>
            </a:extLst>
          </p:cNvPr>
          <p:cNvSpPr/>
          <p:nvPr/>
        </p:nvSpPr>
        <p:spPr>
          <a:xfrm rot="2710927">
            <a:off x="5676482" y="3770795"/>
            <a:ext cx="53975" cy="53975"/>
          </a:xfrm>
          <a:prstGeom prst="plus">
            <a:avLst>
              <a:gd name="adj" fmla="val 48276"/>
            </a:avLst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3011DD-F6F7-4159-A6DF-E447760F13D1}"/>
              </a:ext>
            </a:extLst>
          </p:cNvPr>
          <p:cNvSpPr txBox="1"/>
          <p:nvPr/>
        </p:nvSpPr>
        <p:spPr>
          <a:xfrm>
            <a:off x="4416815" y="2391389"/>
            <a:ext cx="13056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b="1" dirty="0">
                <a:solidFill>
                  <a:srgbClr val="FF0000"/>
                </a:solidFill>
                <a:latin typeface="LM Roman 10" panose="00000500000000000000" pitchFamily="50" charset="0"/>
              </a:rPr>
              <a:t>a</a:t>
            </a:r>
            <a:endParaRPr lang="en-GB" sz="700" b="1" dirty="0">
              <a:solidFill>
                <a:srgbClr val="FF0000"/>
              </a:solidFill>
              <a:latin typeface="LM Roman 10" panose="00000500000000000000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90DCEF-F14F-4989-ADBE-7A640B892CB9}"/>
              </a:ext>
            </a:extLst>
          </p:cNvPr>
          <p:cNvSpPr txBox="1"/>
          <p:nvPr/>
        </p:nvSpPr>
        <p:spPr>
          <a:xfrm>
            <a:off x="4499086" y="2443459"/>
            <a:ext cx="13056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b="1" dirty="0">
                <a:solidFill>
                  <a:srgbClr val="FF0000"/>
                </a:solidFill>
                <a:latin typeface="LM Roman 10" panose="00000500000000000000" pitchFamily="50" charset="0"/>
              </a:rPr>
              <a:t>b</a:t>
            </a:r>
            <a:endParaRPr lang="en-GB" sz="700" b="1" dirty="0">
              <a:solidFill>
                <a:srgbClr val="FF0000"/>
              </a:solidFill>
              <a:latin typeface="LM Roman 10" panose="00000500000000000000" pitchFamily="50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06AE46-24E2-4520-8918-B0FC3839FC58}"/>
              </a:ext>
            </a:extLst>
          </p:cNvPr>
          <p:cNvSpPr txBox="1"/>
          <p:nvPr/>
        </p:nvSpPr>
        <p:spPr>
          <a:xfrm>
            <a:off x="5505532" y="3700351"/>
            <a:ext cx="13056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b="1" dirty="0">
                <a:solidFill>
                  <a:srgbClr val="FF0000"/>
                </a:solidFill>
                <a:latin typeface="LM Roman 10" panose="00000500000000000000" pitchFamily="50" charset="0"/>
              </a:rPr>
              <a:t>a</a:t>
            </a:r>
            <a:endParaRPr lang="en-GB" sz="700" b="1" dirty="0">
              <a:solidFill>
                <a:srgbClr val="FF0000"/>
              </a:solidFill>
              <a:latin typeface="LM Roman 10" panose="00000500000000000000" pitchFamily="50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80A8D0-0A44-4316-92D6-095F9FAB3D90}"/>
              </a:ext>
            </a:extLst>
          </p:cNvPr>
          <p:cNvSpPr txBox="1"/>
          <p:nvPr/>
        </p:nvSpPr>
        <p:spPr>
          <a:xfrm>
            <a:off x="5698630" y="3697223"/>
            <a:ext cx="13056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b="1" dirty="0">
                <a:solidFill>
                  <a:srgbClr val="FF0000"/>
                </a:solidFill>
                <a:latin typeface="LM Roman 10" panose="00000500000000000000" pitchFamily="50" charset="0"/>
              </a:rPr>
              <a:t>b</a:t>
            </a:r>
            <a:endParaRPr lang="en-GB" sz="700" b="1" dirty="0">
              <a:solidFill>
                <a:srgbClr val="FF0000"/>
              </a:solidFill>
              <a:latin typeface="LM Roman 10" panose="00000500000000000000" pitchFamily="50" charset="0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91071FD-A072-4444-BD7E-76BB5277F3C5}"/>
              </a:ext>
            </a:extLst>
          </p:cNvPr>
          <p:cNvSpPr/>
          <p:nvPr/>
        </p:nvSpPr>
        <p:spPr>
          <a:xfrm>
            <a:off x="1958203" y="3011977"/>
            <a:ext cx="560059" cy="152400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Sobel Operator</a:t>
            </a:r>
            <a:endParaRPr lang="en-GB" sz="400" dirty="0">
              <a:solidFill>
                <a:sysClr val="windowText" lastClr="000000"/>
              </a:solidFill>
              <a:latin typeface="LM Roman 10" panose="00000500000000000000" pitchFamily="50" charset="0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555B9D1-0011-43F1-AF30-AE44896C29EA}"/>
              </a:ext>
            </a:extLst>
          </p:cNvPr>
          <p:cNvSpPr/>
          <p:nvPr/>
        </p:nvSpPr>
        <p:spPr>
          <a:xfrm>
            <a:off x="4169421" y="3021080"/>
            <a:ext cx="377113" cy="152400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GIMP</a:t>
            </a:r>
            <a:endParaRPr lang="en-GB" sz="400" dirty="0">
              <a:solidFill>
                <a:sysClr val="windowText" lastClr="000000"/>
              </a:solidFill>
              <a:latin typeface="LM Roman 10" panose="00000500000000000000" pitchFamily="50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FAB867-DB07-49B4-81A3-0FEC0C8462F1}"/>
              </a:ext>
            </a:extLst>
          </p:cNvPr>
          <p:cNvGrpSpPr/>
          <p:nvPr/>
        </p:nvGrpSpPr>
        <p:grpSpPr>
          <a:xfrm>
            <a:off x="4616667" y="3094865"/>
            <a:ext cx="294099" cy="298914"/>
            <a:chOff x="4551385" y="3066429"/>
            <a:chExt cx="294099" cy="298914"/>
          </a:xfrm>
        </p:grpSpPr>
        <p:sp>
          <p:nvSpPr>
            <p:cNvPr id="43" name="Cross 42">
              <a:extLst>
                <a:ext uri="{FF2B5EF4-FFF2-40B4-BE49-F238E27FC236}">
                  <a16:creationId xmlns:a16="http://schemas.microsoft.com/office/drawing/2014/main" id="{07915AE7-AE6E-4A0A-9194-E3B886904C14}"/>
                </a:ext>
              </a:extLst>
            </p:cNvPr>
            <p:cNvSpPr/>
            <p:nvPr/>
          </p:nvSpPr>
          <p:spPr>
            <a:xfrm rot="2710927">
              <a:off x="4654961" y="3282981"/>
              <a:ext cx="53975" cy="53975"/>
            </a:xfrm>
            <a:prstGeom prst="plus">
              <a:avLst>
                <a:gd name="adj" fmla="val 48276"/>
              </a:avLst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Cross 43">
              <a:extLst>
                <a:ext uri="{FF2B5EF4-FFF2-40B4-BE49-F238E27FC236}">
                  <a16:creationId xmlns:a16="http://schemas.microsoft.com/office/drawing/2014/main" id="{26DB26FD-024C-43F0-B8C1-7678AA5B3F8E}"/>
                </a:ext>
              </a:extLst>
            </p:cNvPr>
            <p:cNvSpPr/>
            <p:nvPr/>
          </p:nvSpPr>
          <p:spPr>
            <a:xfrm rot="2710927">
              <a:off x="4705284" y="3147121"/>
              <a:ext cx="53975" cy="53975"/>
            </a:xfrm>
            <a:prstGeom prst="plus">
              <a:avLst>
                <a:gd name="adj" fmla="val 48276"/>
              </a:avLst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E65F5F5-625E-4122-BC2B-9531BE1A2A9D}"/>
                </a:ext>
              </a:extLst>
            </p:cNvPr>
            <p:cNvSpPr txBox="1"/>
            <p:nvPr/>
          </p:nvSpPr>
          <p:spPr>
            <a:xfrm>
              <a:off x="4551385" y="3257621"/>
              <a:ext cx="130563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FF0000"/>
                  </a:solidFill>
                  <a:latin typeface="LM Roman 10" panose="00000500000000000000" pitchFamily="50" charset="0"/>
                </a:rPr>
                <a:t>a</a:t>
              </a:r>
              <a:endParaRPr lang="en-GB" sz="700" b="1" dirty="0">
                <a:solidFill>
                  <a:srgbClr val="FF0000"/>
                </a:solidFill>
                <a:latin typeface="LM Roman 10" panose="000005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B16BA0A-EC50-466D-9E42-683D80A2D4AC}"/>
                </a:ext>
              </a:extLst>
            </p:cNvPr>
            <p:cNvSpPr txBox="1"/>
            <p:nvPr/>
          </p:nvSpPr>
          <p:spPr>
            <a:xfrm>
              <a:off x="4714921" y="3066429"/>
              <a:ext cx="130563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FF0000"/>
                  </a:solidFill>
                  <a:latin typeface="LM Roman 10" panose="00000500000000000000" pitchFamily="50" charset="0"/>
                </a:rPr>
                <a:t>b</a:t>
              </a:r>
              <a:endParaRPr lang="en-GB" sz="700" b="1" dirty="0">
                <a:solidFill>
                  <a:srgbClr val="FF0000"/>
                </a:solidFill>
                <a:latin typeface="LM Roman 10" panose="00000500000000000000" pitchFamily="50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8CFCDEB-32D7-4924-A4E4-802672695C52}"/>
              </a:ext>
            </a:extLst>
          </p:cNvPr>
          <p:cNvGrpSpPr/>
          <p:nvPr/>
        </p:nvGrpSpPr>
        <p:grpSpPr>
          <a:xfrm>
            <a:off x="5718661" y="2739256"/>
            <a:ext cx="225828" cy="292561"/>
            <a:chOff x="4584727" y="3044204"/>
            <a:chExt cx="225828" cy="292561"/>
          </a:xfrm>
        </p:grpSpPr>
        <p:sp>
          <p:nvSpPr>
            <p:cNvPr id="48" name="Cross 47">
              <a:extLst>
                <a:ext uri="{FF2B5EF4-FFF2-40B4-BE49-F238E27FC236}">
                  <a16:creationId xmlns:a16="http://schemas.microsoft.com/office/drawing/2014/main" id="{645F11C1-C70D-45C0-8C7F-B342FB1B2E3A}"/>
                </a:ext>
              </a:extLst>
            </p:cNvPr>
            <p:cNvSpPr/>
            <p:nvPr/>
          </p:nvSpPr>
          <p:spPr>
            <a:xfrm rot="2710927">
              <a:off x="4678777" y="3224231"/>
              <a:ext cx="53975" cy="53975"/>
            </a:xfrm>
            <a:prstGeom prst="plus">
              <a:avLst>
                <a:gd name="adj" fmla="val 48276"/>
              </a:avLst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Cross 48">
              <a:extLst>
                <a:ext uri="{FF2B5EF4-FFF2-40B4-BE49-F238E27FC236}">
                  <a16:creationId xmlns:a16="http://schemas.microsoft.com/office/drawing/2014/main" id="{0491253C-0E2B-441A-8B95-BC74A98D6DEC}"/>
                </a:ext>
              </a:extLst>
            </p:cNvPr>
            <p:cNvSpPr/>
            <p:nvPr/>
          </p:nvSpPr>
          <p:spPr>
            <a:xfrm rot="2710927">
              <a:off x="4706872" y="3148709"/>
              <a:ext cx="53975" cy="53975"/>
            </a:xfrm>
            <a:prstGeom prst="plus">
              <a:avLst>
                <a:gd name="adj" fmla="val 48276"/>
              </a:avLst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2A03CF-F671-4241-88E2-D9FD9F5E2593}"/>
                </a:ext>
              </a:extLst>
            </p:cNvPr>
            <p:cNvSpPr txBox="1"/>
            <p:nvPr/>
          </p:nvSpPr>
          <p:spPr>
            <a:xfrm>
              <a:off x="4584727" y="3229043"/>
              <a:ext cx="130563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FF0000"/>
                  </a:solidFill>
                  <a:latin typeface="LM Roman 10" panose="00000500000000000000" pitchFamily="50" charset="0"/>
                </a:rPr>
                <a:t>a</a:t>
              </a:r>
              <a:endParaRPr lang="en-GB" sz="700" b="1" dirty="0">
                <a:solidFill>
                  <a:srgbClr val="FF0000"/>
                </a:solidFill>
                <a:latin typeface="LM Roman 10" panose="00000500000000000000" pitchFamily="50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51EC0EE-0498-41BD-8BC1-9CA979EC7F18}"/>
                </a:ext>
              </a:extLst>
            </p:cNvPr>
            <p:cNvSpPr txBox="1"/>
            <p:nvPr/>
          </p:nvSpPr>
          <p:spPr>
            <a:xfrm>
              <a:off x="4679992" y="3044204"/>
              <a:ext cx="130563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FF0000"/>
                  </a:solidFill>
                  <a:latin typeface="LM Roman 10" panose="00000500000000000000" pitchFamily="50" charset="0"/>
                </a:rPr>
                <a:t>b</a:t>
              </a:r>
              <a:endParaRPr lang="en-GB" sz="700" b="1" dirty="0">
                <a:solidFill>
                  <a:srgbClr val="FF0000"/>
                </a:solidFill>
                <a:latin typeface="LM Roman 10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47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5B8A24-F53D-4706-9E34-EE279375A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2490" y="2394243"/>
            <a:ext cx="2097751" cy="139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EA2C28-4D6D-485E-881F-CBBC80354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689" y="2394242"/>
            <a:ext cx="2097751" cy="139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992666-C8AD-4525-A5DD-87CAA4377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0" r="6470"/>
          <a:stretch/>
        </p:blipFill>
        <p:spPr>
          <a:xfrm>
            <a:off x="4337117" y="2394242"/>
            <a:ext cx="948440" cy="69869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A0D93-2C39-4038-B153-1F6CAA3059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2" b="5052"/>
          <a:stretch/>
        </p:blipFill>
        <p:spPr>
          <a:xfrm>
            <a:off x="4337034" y="3099409"/>
            <a:ext cx="927336" cy="69469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58ADD7-368A-4472-AC55-A7E3F877A8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6" t="-633" r="15680" b="633"/>
          <a:stretch/>
        </p:blipFill>
        <p:spPr>
          <a:xfrm>
            <a:off x="5272852" y="3088177"/>
            <a:ext cx="746759" cy="70670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0CCE3-D194-4027-9F74-52B2E451ED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4" r="14394"/>
          <a:stretch/>
        </p:blipFill>
        <p:spPr>
          <a:xfrm>
            <a:off x="5274442" y="2394244"/>
            <a:ext cx="746759" cy="70109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71CC7D-039F-4BBD-861B-FAB85DF790AE}"/>
              </a:ext>
            </a:extLst>
          </p:cNvPr>
          <p:cNvSpPr/>
          <p:nvPr/>
        </p:nvSpPr>
        <p:spPr>
          <a:xfrm>
            <a:off x="2298515" y="2394243"/>
            <a:ext cx="87313" cy="66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FF392D-7588-42F9-8B85-64992050AE2B}"/>
              </a:ext>
            </a:extLst>
          </p:cNvPr>
          <p:cNvSpPr/>
          <p:nvPr/>
        </p:nvSpPr>
        <p:spPr>
          <a:xfrm>
            <a:off x="3109728" y="2919705"/>
            <a:ext cx="70677" cy="69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C2C992-6A34-4317-A70E-FCE109C10481}"/>
              </a:ext>
            </a:extLst>
          </p:cNvPr>
          <p:cNvSpPr/>
          <p:nvPr/>
        </p:nvSpPr>
        <p:spPr>
          <a:xfrm>
            <a:off x="3281365" y="3107030"/>
            <a:ext cx="70677" cy="69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D9450C-0B29-4C51-8B5C-E0FA36EB97BF}"/>
              </a:ext>
            </a:extLst>
          </p:cNvPr>
          <p:cNvSpPr/>
          <p:nvPr/>
        </p:nvSpPr>
        <p:spPr>
          <a:xfrm>
            <a:off x="3318854" y="3746822"/>
            <a:ext cx="45719" cy="45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0C93BD-2144-4BE0-A370-8B19298604EC}"/>
              </a:ext>
            </a:extLst>
          </p:cNvPr>
          <p:cNvSpPr/>
          <p:nvPr/>
        </p:nvSpPr>
        <p:spPr>
          <a:xfrm>
            <a:off x="2417039" y="2394242"/>
            <a:ext cx="70677" cy="706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1</a:t>
            </a:r>
            <a:endParaRPr lang="en-GB" sz="300" b="1" dirty="0">
              <a:solidFill>
                <a:sysClr val="windowText" lastClr="000000"/>
              </a:solidFill>
              <a:latin typeface="LM Roman 10" panose="00000500000000000000" pitchFamily="50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E3C7067-B1CF-498E-8A34-9533FBC910FC}"/>
              </a:ext>
            </a:extLst>
          </p:cNvPr>
          <p:cNvSpPr/>
          <p:nvPr/>
        </p:nvSpPr>
        <p:spPr>
          <a:xfrm>
            <a:off x="3211514" y="2918878"/>
            <a:ext cx="70677" cy="706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2</a:t>
            </a:r>
            <a:endParaRPr lang="en-GB" sz="300" b="1" dirty="0">
              <a:solidFill>
                <a:sysClr val="windowText" lastClr="000000"/>
              </a:solidFill>
              <a:latin typeface="LM Roman 10" panose="00000500000000000000" pitchFamily="50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6DDC7D-6D63-434C-825D-71B9CC58E15D}"/>
              </a:ext>
            </a:extLst>
          </p:cNvPr>
          <p:cNvSpPr/>
          <p:nvPr/>
        </p:nvSpPr>
        <p:spPr>
          <a:xfrm>
            <a:off x="3382325" y="3106616"/>
            <a:ext cx="70677" cy="706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3</a:t>
            </a:r>
            <a:endParaRPr lang="en-GB" sz="300" b="1" dirty="0">
              <a:solidFill>
                <a:sysClr val="windowText" lastClr="000000"/>
              </a:solidFill>
              <a:latin typeface="LM Roman 10" panose="00000500000000000000" pitchFamily="50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184A24-B032-4BC1-817F-5C9D848A6E6C}"/>
              </a:ext>
            </a:extLst>
          </p:cNvPr>
          <p:cNvSpPr/>
          <p:nvPr/>
        </p:nvSpPr>
        <p:spPr>
          <a:xfrm>
            <a:off x="3406777" y="3721865"/>
            <a:ext cx="70677" cy="706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4</a:t>
            </a:r>
            <a:endParaRPr lang="en-GB" sz="300" b="1" dirty="0">
              <a:solidFill>
                <a:sysClr val="windowText" lastClr="000000"/>
              </a:solidFill>
              <a:latin typeface="LM Roman 10" panose="00000500000000000000" pitchFamily="50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6E7985-7917-4D0A-B52B-79B137440285}"/>
              </a:ext>
            </a:extLst>
          </p:cNvPr>
          <p:cNvSpPr/>
          <p:nvPr/>
        </p:nvSpPr>
        <p:spPr>
          <a:xfrm>
            <a:off x="4360140" y="2953927"/>
            <a:ext cx="70677" cy="706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1</a:t>
            </a:r>
            <a:endParaRPr lang="en-GB" sz="300" b="1" dirty="0">
              <a:solidFill>
                <a:sysClr val="windowText" lastClr="000000"/>
              </a:solidFill>
              <a:latin typeface="LM Roman 10" panose="00000500000000000000" pitchFamily="50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FB0973C-72CB-4093-98E9-B0AB7AB1FC7C}"/>
              </a:ext>
            </a:extLst>
          </p:cNvPr>
          <p:cNvSpPr/>
          <p:nvPr/>
        </p:nvSpPr>
        <p:spPr>
          <a:xfrm>
            <a:off x="5316835" y="2986925"/>
            <a:ext cx="70677" cy="706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2</a:t>
            </a:r>
            <a:endParaRPr lang="en-GB" sz="300" b="1" dirty="0">
              <a:solidFill>
                <a:sysClr val="windowText" lastClr="000000"/>
              </a:solidFill>
              <a:latin typeface="LM Roman 10" panose="00000500000000000000" pitchFamily="50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A68372B-58A6-4376-A481-D2FAAFDFF5C9}"/>
              </a:ext>
            </a:extLst>
          </p:cNvPr>
          <p:cNvSpPr/>
          <p:nvPr/>
        </p:nvSpPr>
        <p:spPr>
          <a:xfrm>
            <a:off x="4360433" y="3686526"/>
            <a:ext cx="70677" cy="706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3</a:t>
            </a:r>
            <a:endParaRPr lang="en-GB" sz="300" b="1" dirty="0">
              <a:solidFill>
                <a:sysClr val="windowText" lastClr="000000"/>
              </a:solidFill>
              <a:latin typeface="LM Roman 10" panose="00000500000000000000" pitchFamily="50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441556C-B6C0-47B5-9E72-B59631762506}"/>
              </a:ext>
            </a:extLst>
          </p:cNvPr>
          <p:cNvSpPr/>
          <p:nvPr/>
        </p:nvSpPr>
        <p:spPr>
          <a:xfrm>
            <a:off x="5308872" y="3686526"/>
            <a:ext cx="70677" cy="706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4</a:t>
            </a:r>
            <a:endParaRPr lang="en-GB" sz="300" b="1" dirty="0">
              <a:solidFill>
                <a:sysClr val="windowText" lastClr="000000"/>
              </a:solidFill>
              <a:latin typeface="LM Roman 10" panose="00000500000000000000" pitchFamily="50" charset="0"/>
            </a:endParaRP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0D0D4CB6-AF7F-48AE-9425-6654329831DC}"/>
              </a:ext>
            </a:extLst>
          </p:cNvPr>
          <p:cNvSpPr/>
          <p:nvPr/>
        </p:nvSpPr>
        <p:spPr>
          <a:xfrm rot="2710927">
            <a:off x="4484505" y="2366804"/>
            <a:ext cx="53975" cy="53975"/>
          </a:xfrm>
          <a:prstGeom prst="plus">
            <a:avLst>
              <a:gd name="adj" fmla="val 48276"/>
            </a:avLst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9A3A2BC9-8E5F-4B0A-B3BF-36B55B1159F6}"/>
              </a:ext>
            </a:extLst>
          </p:cNvPr>
          <p:cNvSpPr/>
          <p:nvPr/>
        </p:nvSpPr>
        <p:spPr>
          <a:xfrm rot="2710927">
            <a:off x="4563563" y="2366354"/>
            <a:ext cx="53975" cy="53975"/>
          </a:xfrm>
          <a:prstGeom prst="plus">
            <a:avLst>
              <a:gd name="adj" fmla="val 48276"/>
            </a:avLst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0869AD58-F0C2-445E-BBD9-E791B2D0E25F}"/>
              </a:ext>
            </a:extLst>
          </p:cNvPr>
          <p:cNvSpPr/>
          <p:nvPr/>
        </p:nvSpPr>
        <p:spPr>
          <a:xfrm rot="2710927">
            <a:off x="5627125" y="3769296"/>
            <a:ext cx="53975" cy="53975"/>
          </a:xfrm>
          <a:prstGeom prst="plus">
            <a:avLst>
              <a:gd name="adj" fmla="val 48276"/>
            </a:avLst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98E66FE0-B981-4FA5-81CB-B6C8DA932A7A}"/>
              </a:ext>
            </a:extLst>
          </p:cNvPr>
          <p:cNvSpPr/>
          <p:nvPr/>
        </p:nvSpPr>
        <p:spPr>
          <a:xfrm rot="2710927">
            <a:off x="5676482" y="3770795"/>
            <a:ext cx="53975" cy="53975"/>
          </a:xfrm>
          <a:prstGeom prst="plus">
            <a:avLst>
              <a:gd name="adj" fmla="val 48276"/>
            </a:avLst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3C5565-49E6-4964-B2FE-25DAF78F6E09}"/>
              </a:ext>
            </a:extLst>
          </p:cNvPr>
          <p:cNvSpPr txBox="1"/>
          <p:nvPr/>
        </p:nvSpPr>
        <p:spPr>
          <a:xfrm>
            <a:off x="4416815" y="2391389"/>
            <a:ext cx="13056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b="1" dirty="0">
                <a:solidFill>
                  <a:srgbClr val="FF0000"/>
                </a:solidFill>
                <a:latin typeface="LM Roman 10" panose="00000500000000000000" pitchFamily="50" charset="0"/>
              </a:rPr>
              <a:t>a</a:t>
            </a:r>
            <a:endParaRPr lang="en-GB" sz="700" b="1" dirty="0">
              <a:solidFill>
                <a:srgbClr val="FF0000"/>
              </a:solidFill>
              <a:latin typeface="LM Roman 10" panose="00000500000000000000" pitchFamily="50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1B2895-1D54-4183-9404-81C3DED5A446}"/>
              </a:ext>
            </a:extLst>
          </p:cNvPr>
          <p:cNvSpPr txBox="1"/>
          <p:nvPr/>
        </p:nvSpPr>
        <p:spPr>
          <a:xfrm>
            <a:off x="4499086" y="2443459"/>
            <a:ext cx="13056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b="1" dirty="0">
                <a:solidFill>
                  <a:srgbClr val="FF0000"/>
                </a:solidFill>
                <a:latin typeface="LM Roman 10" panose="00000500000000000000" pitchFamily="50" charset="0"/>
              </a:rPr>
              <a:t>b</a:t>
            </a:r>
            <a:endParaRPr lang="en-GB" sz="700" b="1" dirty="0">
              <a:solidFill>
                <a:srgbClr val="FF0000"/>
              </a:solidFill>
              <a:latin typeface="LM Roman 10" panose="00000500000000000000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6831B4-189D-4BD9-AA60-A65CEC966E2C}"/>
              </a:ext>
            </a:extLst>
          </p:cNvPr>
          <p:cNvSpPr txBox="1"/>
          <p:nvPr/>
        </p:nvSpPr>
        <p:spPr>
          <a:xfrm>
            <a:off x="5505532" y="3700351"/>
            <a:ext cx="13056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b="1" dirty="0">
                <a:solidFill>
                  <a:srgbClr val="FF0000"/>
                </a:solidFill>
                <a:latin typeface="LM Roman 10" panose="00000500000000000000" pitchFamily="50" charset="0"/>
              </a:rPr>
              <a:t>a</a:t>
            </a:r>
            <a:endParaRPr lang="en-GB" sz="700" b="1" dirty="0">
              <a:solidFill>
                <a:srgbClr val="FF0000"/>
              </a:solidFill>
              <a:latin typeface="LM Roman 10" panose="00000500000000000000" pitchFamily="50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A86A5A-FE76-4703-B143-FE0EFFC0D208}"/>
              </a:ext>
            </a:extLst>
          </p:cNvPr>
          <p:cNvSpPr txBox="1"/>
          <p:nvPr/>
        </p:nvSpPr>
        <p:spPr>
          <a:xfrm>
            <a:off x="5698630" y="3697223"/>
            <a:ext cx="13056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b="1" dirty="0">
                <a:solidFill>
                  <a:srgbClr val="FF0000"/>
                </a:solidFill>
                <a:latin typeface="LM Roman 10" panose="00000500000000000000" pitchFamily="50" charset="0"/>
              </a:rPr>
              <a:t>b</a:t>
            </a:r>
            <a:endParaRPr lang="en-GB" sz="700" b="1" dirty="0">
              <a:solidFill>
                <a:srgbClr val="FF0000"/>
              </a:solidFill>
              <a:latin typeface="LM Roman 10" panose="00000500000000000000" pitchFamily="50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BE9896-F60F-466D-B2C9-FEDD45D076C3}"/>
              </a:ext>
            </a:extLst>
          </p:cNvPr>
          <p:cNvSpPr/>
          <p:nvPr/>
        </p:nvSpPr>
        <p:spPr>
          <a:xfrm>
            <a:off x="1958203" y="3011977"/>
            <a:ext cx="560059" cy="152400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Sobel Operator</a:t>
            </a:r>
            <a:endParaRPr lang="en-GB" sz="400" dirty="0">
              <a:solidFill>
                <a:sysClr val="windowText" lastClr="000000"/>
              </a:solidFill>
              <a:latin typeface="LM Roman 10" panose="00000500000000000000" pitchFamily="50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85CBFF3A-91B1-4FA7-9704-2E1BA7E62C7B}"/>
              </a:ext>
            </a:extLst>
          </p:cNvPr>
          <p:cNvSpPr/>
          <p:nvPr/>
        </p:nvSpPr>
        <p:spPr>
          <a:xfrm>
            <a:off x="4169421" y="3021080"/>
            <a:ext cx="377113" cy="152400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GIMP</a:t>
            </a:r>
            <a:endParaRPr lang="en-GB" sz="400" dirty="0">
              <a:solidFill>
                <a:sysClr val="windowText" lastClr="000000"/>
              </a:solidFill>
              <a:latin typeface="LM Roman 10" panose="000005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B9DD9FC-2F36-4883-9F6F-483CD3394B38}"/>
              </a:ext>
            </a:extLst>
          </p:cNvPr>
          <p:cNvGrpSpPr/>
          <p:nvPr/>
        </p:nvGrpSpPr>
        <p:grpSpPr>
          <a:xfrm>
            <a:off x="4616667" y="3094865"/>
            <a:ext cx="294099" cy="298914"/>
            <a:chOff x="4551385" y="3066429"/>
            <a:chExt cx="294099" cy="298914"/>
          </a:xfrm>
        </p:grpSpPr>
        <p:sp>
          <p:nvSpPr>
            <p:cNvPr id="33" name="Cross 32">
              <a:extLst>
                <a:ext uri="{FF2B5EF4-FFF2-40B4-BE49-F238E27FC236}">
                  <a16:creationId xmlns:a16="http://schemas.microsoft.com/office/drawing/2014/main" id="{D4972B15-31C1-40D7-BF65-8EC576271181}"/>
                </a:ext>
              </a:extLst>
            </p:cNvPr>
            <p:cNvSpPr/>
            <p:nvPr/>
          </p:nvSpPr>
          <p:spPr>
            <a:xfrm rot="2710927">
              <a:off x="4654961" y="3282981"/>
              <a:ext cx="53975" cy="53975"/>
            </a:xfrm>
            <a:prstGeom prst="plus">
              <a:avLst>
                <a:gd name="adj" fmla="val 48276"/>
              </a:avLst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Cross 33">
              <a:extLst>
                <a:ext uri="{FF2B5EF4-FFF2-40B4-BE49-F238E27FC236}">
                  <a16:creationId xmlns:a16="http://schemas.microsoft.com/office/drawing/2014/main" id="{DB5E9F00-92CD-4F4B-A93E-08A4A6C2A197}"/>
                </a:ext>
              </a:extLst>
            </p:cNvPr>
            <p:cNvSpPr/>
            <p:nvPr/>
          </p:nvSpPr>
          <p:spPr>
            <a:xfrm rot="2710927">
              <a:off x="4705284" y="3147121"/>
              <a:ext cx="53975" cy="53975"/>
            </a:xfrm>
            <a:prstGeom prst="plus">
              <a:avLst>
                <a:gd name="adj" fmla="val 48276"/>
              </a:avLst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D7E404-A469-4229-BE1A-3745BAF3F9E7}"/>
                </a:ext>
              </a:extLst>
            </p:cNvPr>
            <p:cNvSpPr txBox="1"/>
            <p:nvPr/>
          </p:nvSpPr>
          <p:spPr>
            <a:xfrm>
              <a:off x="4551385" y="3257621"/>
              <a:ext cx="130563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FF0000"/>
                  </a:solidFill>
                  <a:latin typeface="LM Roman 10" panose="00000500000000000000" pitchFamily="50" charset="0"/>
                </a:rPr>
                <a:t>a</a:t>
              </a:r>
              <a:endParaRPr lang="en-GB" sz="700" b="1" dirty="0">
                <a:solidFill>
                  <a:srgbClr val="FF0000"/>
                </a:solidFill>
                <a:latin typeface="LM Roman 10" panose="00000500000000000000" pitchFamily="50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154F23-5EBC-41B0-A020-70266927E2A2}"/>
                </a:ext>
              </a:extLst>
            </p:cNvPr>
            <p:cNvSpPr txBox="1"/>
            <p:nvPr/>
          </p:nvSpPr>
          <p:spPr>
            <a:xfrm>
              <a:off x="4714921" y="3066429"/>
              <a:ext cx="130563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FF0000"/>
                  </a:solidFill>
                  <a:latin typeface="LM Roman 10" panose="00000500000000000000" pitchFamily="50" charset="0"/>
                </a:rPr>
                <a:t>b</a:t>
              </a:r>
              <a:endParaRPr lang="en-GB" sz="700" b="1" dirty="0">
                <a:solidFill>
                  <a:srgbClr val="FF0000"/>
                </a:solidFill>
                <a:latin typeface="LM Roman 10" panose="00000500000000000000" pitchFamily="50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A15E635-6C5B-4D82-A0DE-99CBDC8D28FD}"/>
              </a:ext>
            </a:extLst>
          </p:cNvPr>
          <p:cNvGrpSpPr/>
          <p:nvPr/>
        </p:nvGrpSpPr>
        <p:grpSpPr>
          <a:xfrm>
            <a:off x="5718661" y="2739256"/>
            <a:ext cx="225828" cy="292561"/>
            <a:chOff x="4584727" y="3044204"/>
            <a:chExt cx="225828" cy="292561"/>
          </a:xfrm>
        </p:grpSpPr>
        <p:sp>
          <p:nvSpPr>
            <p:cNvPr id="38" name="Cross 37">
              <a:extLst>
                <a:ext uri="{FF2B5EF4-FFF2-40B4-BE49-F238E27FC236}">
                  <a16:creationId xmlns:a16="http://schemas.microsoft.com/office/drawing/2014/main" id="{61B570C9-04FC-472E-ABFD-38B2E6527FFC}"/>
                </a:ext>
              </a:extLst>
            </p:cNvPr>
            <p:cNvSpPr/>
            <p:nvPr/>
          </p:nvSpPr>
          <p:spPr>
            <a:xfrm rot="2710927">
              <a:off x="4678777" y="3224231"/>
              <a:ext cx="53975" cy="53975"/>
            </a:xfrm>
            <a:prstGeom prst="plus">
              <a:avLst>
                <a:gd name="adj" fmla="val 48276"/>
              </a:avLst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Cross 38">
              <a:extLst>
                <a:ext uri="{FF2B5EF4-FFF2-40B4-BE49-F238E27FC236}">
                  <a16:creationId xmlns:a16="http://schemas.microsoft.com/office/drawing/2014/main" id="{0E96D8F7-720F-42A0-9FEC-3F8EF1B3D598}"/>
                </a:ext>
              </a:extLst>
            </p:cNvPr>
            <p:cNvSpPr/>
            <p:nvPr/>
          </p:nvSpPr>
          <p:spPr>
            <a:xfrm rot="2710927">
              <a:off x="4706872" y="3148709"/>
              <a:ext cx="53975" cy="53975"/>
            </a:xfrm>
            <a:prstGeom prst="plus">
              <a:avLst>
                <a:gd name="adj" fmla="val 48276"/>
              </a:avLst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4CA0729-5052-4329-9A58-9B2D72AA55A1}"/>
                </a:ext>
              </a:extLst>
            </p:cNvPr>
            <p:cNvSpPr txBox="1"/>
            <p:nvPr/>
          </p:nvSpPr>
          <p:spPr>
            <a:xfrm>
              <a:off x="4584727" y="3229043"/>
              <a:ext cx="130563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FF0000"/>
                  </a:solidFill>
                  <a:latin typeface="LM Roman 10" panose="00000500000000000000" pitchFamily="50" charset="0"/>
                </a:rPr>
                <a:t>a</a:t>
              </a:r>
              <a:endParaRPr lang="en-GB" sz="700" b="1" dirty="0">
                <a:solidFill>
                  <a:srgbClr val="FF0000"/>
                </a:solidFill>
                <a:latin typeface="LM Roman 10" panose="00000500000000000000" pitchFamily="50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92AEF2-668D-4340-B799-DE432352215E}"/>
                </a:ext>
              </a:extLst>
            </p:cNvPr>
            <p:cNvSpPr txBox="1"/>
            <p:nvPr/>
          </p:nvSpPr>
          <p:spPr>
            <a:xfrm>
              <a:off x="4679992" y="3044204"/>
              <a:ext cx="130563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FF0000"/>
                  </a:solidFill>
                  <a:latin typeface="LM Roman 10" panose="00000500000000000000" pitchFamily="50" charset="0"/>
                </a:rPr>
                <a:t>b</a:t>
              </a:r>
              <a:endParaRPr lang="en-GB" sz="700" b="1" dirty="0">
                <a:solidFill>
                  <a:srgbClr val="FF0000"/>
                </a:solidFill>
                <a:latin typeface="LM Roman 10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29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CEAE378-EEFB-457D-9C8A-6D55E935453C}"/>
              </a:ext>
            </a:extLst>
          </p:cNvPr>
          <p:cNvSpPr/>
          <p:nvPr/>
        </p:nvSpPr>
        <p:spPr>
          <a:xfrm>
            <a:off x="450394" y="1629000"/>
            <a:ext cx="5400000" cy="360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4D93E93-8432-46C8-AED3-56519DF6AD5C}"/>
              </a:ext>
            </a:extLst>
          </p:cNvPr>
          <p:cNvSpPr/>
          <p:nvPr/>
        </p:nvSpPr>
        <p:spPr>
          <a:xfrm rot="10800000">
            <a:off x="2282151" y="3010079"/>
            <a:ext cx="238866" cy="1923368"/>
          </a:xfrm>
          <a:prstGeom prst="triangle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M Roman 10" panose="00000500000000000000" pitchFamily="50" charset="0"/>
            </a:endParaRP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7F94370-82EF-4251-AF30-47323A109F17}"/>
              </a:ext>
            </a:extLst>
          </p:cNvPr>
          <p:cNvSpPr/>
          <p:nvPr/>
        </p:nvSpPr>
        <p:spPr>
          <a:xfrm rot="10800000">
            <a:off x="1024460" y="2126348"/>
            <a:ext cx="1257692" cy="885757"/>
          </a:xfrm>
          <a:prstGeom prst="triangle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M Roman 10" panose="000005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DDFE3AB-2F65-49F6-A96A-26916C73351F}"/>
              </a:ext>
            </a:extLst>
          </p:cNvPr>
          <p:cNvSpPr/>
          <p:nvPr/>
        </p:nvSpPr>
        <p:spPr>
          <a:xfrm>
            <a:off x="822361" y="2678273"/>
            <a:ext cx="1501453" cy="1501453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M Roman 10" panose="00000500000000000000" pitchFamily="50" charset="0"/>
            </a:endParaRPr>
          </a:p>
        </p:txBody>
      </p:sp>
      <p:sp>
        <p:nvSpPr>
          <p:cNvPr id="46" name="Partial Circle 45">
            <a:extLst>
              <a:ext uri="{FF2B5EF4-FFF2-40B4-BE49-F238E27FC236}">
                <a16:creationId xmlns:a16="http://schemas.microsoft.com/office/drawing/2014/main" id="{57B603A5-CB9E-4715-B773-F6512494B25E}"/>
              </a:ext>
            </a:extLst>
          </p:cNvPr>
          <p:cNvSpPr/>
          <p:nvPr/>
        </p:nvSpPr>
        <p:spPr>
          <a:xfrm>
            <a:off x="2216261" y="2945441"/>
            <a:ext cx="131781" cy="131781"/>
          </a:xfrm>
          <a:prstGeom prst="pie">
            <a:avLst>
              <a:gd name="adj1" fmla="val 5078575"/>
              <a:gd name="adj2" fmla="val 129113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47" name="Partial Circle 46">
            <a:extLst>
              <a:ext uri="{FF2B5EF4-FFF2-40B4-BE49-F238E27FC236}">
                <a16:creationId xmlns:a16="http://schemas.microsoft.com/office/drawing/2014/main" id="{4FB938F3-A758-4A26-AA8F-C41904A987C2}"/>
              </a:ext>
            </a:extLst>
          </p:cNvPr>
          <p:cNvSpPr/>
          <p:nvPr/>
        </p:nvSpPr>
        <p:spPr>
          <a:xfrm>
            <a:off x="1477885" y="3333223"/>
            <a:ext cx="190405" cy="190405"/>
          </a:xfrm>
          <a:prstGeom prst="pie">
            <a:avLst>
              <a:gd name="adj1" fmla="val 18394423"/>
              <a:gd name="adj2" fmla="val 21209765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48" name="Partial Circle 47">
            <a:extLst>
              <a:ext uri="{FF2B5EF4-FFF2-40B4-BE49-F238E27FC236}">
                <a16:creationId xmlns:a16="http://schemas.microsoft.com/office/drawing/2014/main" id="{5399C0DD-FFE3-4A0A-873A-3B9B06440FA1}"/>
              </a:ext>
            </a:extLst>
          </p:cNvPr>
          <p:cNvSpPr/>
          <p:nvPr/>
        </p:nvSpPr>
        <p:spPr>
          <a:xfrm>
            <a:off x="823507" y="2678273"/>
            <a:ext cx="1500307" cy="1500307"/>
          </a:xfrm>
          <a:prstGeom prst="pie">
            <a:avLst>
              <a:gd name="adj1" fmla="val 18310350"/>
              <a:gd name="adj2" fmla="val 21189811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53" name="Partial Circle 52">
            <a:extLst>
              <a:ext uri="{FF2B5EF4-FFF2-40B4-BE49-F238E27FC236}">
                <a16:creationId xmlns:a16="http://schemas.microsoft.com/office/drawing/2014/main" id="{8C1C05D7-FEE4-434E-B47B-1C5D16BA2B3E}"/>
              </a:ext>
            </a:extLst>
          </p:cNvPr>
          <p:cNvSpPr/>
          <p:nvPr/>
        </p:nvSpPr>
        <p:spPr>
          <a:xfrm>
            <a:off x="2177055" y="2905509"/>
            <a:ext cx="209183" cy="209183"/>
          </a:xfrm>
          <a:prstGeom prst="pie">
            <a:avLst>
              <a:gd name="adj1" fmla="val 12914448"/>
              <a:gd name="adj2" fmla="val 16219181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54" name="Partial Circle 53">
            <a:extLst>
              <a:ext uri="{FF2B5EF4-FFF2-40B4-BE49-F238E27FC236}">
                <a16:creationId xmlns:a16="http://schemas.microsoft.com/office/drawing/2014/main" id="{0A92134D-A714-489C-AC7A-B68C982840C8}"/>
              </a:ext>
            </a:extLst>
          </p:cNvPr>
          <p:cNvSpPr/>
          <p:nvPr/>
        </p:nvSpPr>
        <p:spPr>
          <a:xfrm>
            <a:off x="2181596" y="2910566"/>
            <a:ext cx="199940" cy="199940"/>
          </a:xfrm>
          <a:prstGeom prst="pie">
            <a:avLst>
              <a:gd name="adj1" fmla="val 21591191"/>
              <a:gd name="adj2" fmla="val 504317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90D51CC-4CE1-4D51-A833-8F8792693BE2}"/>
              </a:ext>
            </a:extLst>
          </p:cNvPr>
          <p:cNvCxnSpPr>
            <a:cxnSpLocks/>
            <a:endCxn id="44" idx="0"/>
          </p:cNvCxnSpPr>
          <p:nvPr/>
        </p:nvCxnSpPr>
        <p:spPr>
          <a:xfrm flipH="1" flipV="1">
            <a:off x="2282152" y="3012105"/>
            <a:ext cx="238866" cy="19213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AD6D0F9-5713-44C0-9DC9-B4632C3C06F4}"/>
              </a:ext>
            </a:extLst>
          </p:cNvPr>
          <p:cNvCxnSpPr>
            <a:cxnSpLocks/>
            <a:stCxn id="43" idx="4"/>
          </p:cNvCxnSpPr>
          <p:nvPr/>
        </p:nvCxnSpPr>
        <p:spPr>
          <a:xfrm flipH="1" flipV="1">
            <a:off x="1013079" y="2117002"/>
            <a:ext cx="1269073" cy="89307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ross 56">
            <a:extLst>
              <a:ext uri="{FF2B5EF4-FFF2-40B4-BE49-F238E27FC236}">
                <a16:creationId xmlns:a16="http://schemas.microsoft.com/office/drawing/2014/main" id="{386E19D3-172C-4073-B77C-C22BBE10B994}"/>
              </a:ext>
            </a:extLst>
          </p:cNvPr>
          <p:cNvSpPr/>
          <p:nvPr/>
        </p:nvSpPr>
        <p:spPr>
          <a:xfrm rot="2701932">
            <a:off x="968060" y="2067399"/>
            <a:ext cx="112800" cy="112800"/>
          </a:xfrm>
          <a:prstGeom prst="plus">
            <a:avLst>
              <a:gd name="adj" fmla="val 457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M Roman 10" panose="00000500000000000000" pitchFamily="50" charset="0"/>
            </a:endParaRPr>
          </a:p>
        </p:txBody>
      </p:sp>
      <p:sp>
        <p:nvSpPr>
          <p:cNvPr id="58" name="Cross 57">
            <a:extLst>
              <a:ext uri="{FF2B5EF4-FFF2-40B4-BE49-F238E27FC236}">
                <a16:creationId xmlns:a16="http://schemas.microsoft.com/office/drawing/2014/main" id="{6F804D49-1D69-48B2-AD01-62B35A1FE795}"/>
              </a:ext>
            </a:extLst>
          </p:cNvPr>
          <p:cNvSpPr/>
          <p:nvPr/>
        </p:nvSpPr>
        <p:spPr>
          <a:xfrm rot="2701932">
            <a:off x="1691651" y="2579943"/>
            <a:ext cx="112800" cy="112800"/>
          </a:xfrm>
          <a:prstGeom prst="plus">
            <a:avLst>
              <a:gd name="adj" fmla="val 457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M Roman 10" panose="00000500000000000000" pitchFamily="50" charset="0"/>
            </a:endParaRPr>
          </a:p>
        </p:txBody>
      </p:sp>
      <p:sp>
        <p:nvSpPr>
          <p:cNvPr id="59" name="Cross 58">
            <a:extLst>
              <a:ext uri="{FF2B5EF4-FFF2-40B4-BE49-F238E27FC236}">
                <a16:creationId xmlns:a16="http://schemas.microsoft.com/office/drawing/2014/main" id="{35BBC889-1040-45C3-9689-6EEA2FF6FDAF}"/>
              </a:ext>
            </a:extLst>
          </p:cNvPr>
          <p:cNvSpPr/>
          <p:nvPr/>
        </p:nvSpPr>
        <p:spPr>
          <a:xfrm rot="2701932">
            <a:off x="2305513" y="3596513"/>
            <a:ext cx="112800" cy="112800"/>
          </a:xfrm>
          <a:prstGeom prst="plus">
            <a:avLst>
              <a:gd name="adj" fmla="val 457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M Roman 10" panose="00000500000000000000" pitchFamily="50" charset="0"/>
            </a:endParaRPr>
          </a:p>
        </p:txBody>
      </p:sp>
      <p:sp>
        <p:nvSpPr>
          <p:cNvPr id="60" name="Cross 59">
            <a:extLst>
              <a:ext uri="{FF2B5EF4-FFF2-40B4-BE49-F238E27FC236}">
                <a16:creationId xmlns:a16="http://schemas.microsoft.com/office/drawing/2014/main" id="{D13F9B5F-62C5-4933-92A0-5484887F99A4}"/>
              </a:ext>
            </a:extLst>
          </p:cNvPr>
          <p:cNvSpPr/>
          <p:nvPr/>
        </p:nvSpPr>
        <p:spPr>
          <a:xfrm rot="2701932">
            <a:off x="2465036" y="4870249"/>
            <a:ext cx="112800" cy="112800"/>
          </a:xfrm>
          <a:prstGeom prst="plus">
            <a:avLst>
              <a:gd name="adj" fmla="val 457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 Box 2">
                <a:extLst>
                  <a:ext uri="{FF2B5EF4-FFF2-40B4-BE49-F238E27FC236}">
                    <a16:creationId xmlns:a16="http://schemas.microsoft.com/office/drawing/2014/main" id="{DBE39562-85A5-41F3-A5E4-2613EA92A6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07518" y="3311277"/>
                <a:ext cx="335756" cy="234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0" tIns="0" rIns="0" bIns="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" i="1" smtClean="0">
                          <a:effectLst/>
                          <a:latin typeface="Latin Modern Math" panose="02000503000000000000" pitchFamily="50" charset="0"/>
                          <a:ea typeface="Latin Modern Math" panose="02000503000000000000" pitchFamily="50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GB" sz="800" dirty="0">
                  <a:effectLst/>
                  <a:latin typeface="Latin Modern Math" panose="02000503000000000000" pitchFamily="50" charset="0"/>
                  <a:ea typeface="Latin Modern Math" panose="02000503000000000000" pitchFamily="50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Text Box 2">
                <a:extLst>
                  <a:ext uri="{FF2B5EF4-FFF2-40B4-BE49-F238E27FC236}">
                    <a16:creationId xmlns:a16="http://schemas.microsoft.com/office/drawing/2014/main" id="{DBE39562-85A5-41F3-A5E4-2613EA92A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07518" y="3311277"/>
                <a:ext cx="335756" cy="234295"/>
              </a:xfrm>
              <a:prstGeom prst="rect">
                <a:avLst/>
              </a:prstGeom>
              <a:blipFill>
                <a:blip r:embed="rId2"/>
                <a:stretch>
                  <a:fillRect t="-1025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 Box 2">
                <a:extLst>
                  <a:ext uri="{FF2B5EF4-FFF2-40B4-BE49-F238E27FC236}">
                    <a16:creationId xmlns:a16="http://schemas.microsoft.com/office/drawing/2014/main" id="{94F1D6F0-E8EE-4718-ADAA-D37FC95F39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1328" y="2987353"/>
                <a:ext cx="335756" cy="2014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0" tIns="0" rIns="0" bIns="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" i="1" smtClean="0">
                          <a:effectLst/>
                          <a:latin typeface="Latin Modern Math" panose="02000503000000000000" pitchFamily="50" charset="0"/>
                          <a:ea typeface="Latin Modern Math" panose="02000503000000000000" pitchFamily="50" charset="0"/>
                          <a:cs typeface="Times New Roman" panose="02020603050405020304" pitchFamily="18" charset="0"/>
                        </a:rPr>
                        <m:t>𝜑</m:t>
                      </m:r>
                    </m:oMath>
                  </m:oMathPara>
                </a14:m>
                <a:endParaRPr lang="en-GB" sz="600" dirty="0">
                  <a:effectLst/>
                  <a:latin typeface="Latin Modern Math" panose="02000503000000000000" pitchFamily="50" charset="0"/>
                  <a:ea typeface="Latin Modern Math" panose="02000503000000000000" pitchFamily="50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Text Box 2">
                <a:extLst>
                  <a:ext uri="{FF2B5EF4-FFF2-40B4-BE49-F238E27FC236}">
                    <a16:creationId xmlns:a16="http://schemas.microsoft.com/office/drawing/2014/main" id="{94F1D6F0-E8EE-4718-ADAA-D37FC95F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1328" y="2987353"/>
                <a:ext cx="335756" cy="2014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Picture 71">
            <a:extLst>
              <a:ext uri="{FF2B5EF4-FFF2-40B4-BE49-F238E27FC236}">
                <a16:creationId xmlns:a16="http://schemas.microsoft.com/office/drawing/2014/main" id="{EB923193-07C6-4313-B9F2-1F2F59253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640" y="3016264"/>
            <a:ext cx="336804" cy="20574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5639320-E895-4B6A-917E-7E48B6D6A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79" y="2863862"/>
            <a:ext cx="336804" cy="21336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B8215BE-36BA-4703-9D12-2E51667A4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761" y="2579964"/>
            <a:ext cx="438912" cy="23622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E9CC3D9-C6FF-489D-B5AD-13DAAC57C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977" y="2066013"/>
            <a:ext cx="438912" cy="24993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9F7BE6B-49CC-47B9-8301-4D5EBB4204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6688" y="3606223"/>
            <a:ext cx="440436" cy="24079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2D3D968-5E4D-447A-AD0F-64E038C9A2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0502" y="4869251"/>
            <a:ext cx="440436" cy="23622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36FA246-1F8B-4351-B1F0-97EFC14CBEEA}"/>
              </a:ext>
            </a:extLst>
          </p:cNvPr>
          <p:cNvSpPr txBox="1"/>
          <p:nvPr/>
        </p:nvSpPr>
        <p:spPr>
          <a:xfrm>
            <a:off x="2905629" y="1901558"/>
            <a:ext cx="19534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800" b="1" dirty="0">
                <a:latin typeface="LM Roman 10" panose="00000500000000000000" pitchFamily="50" charset="0"/>
                <a:ea typeface="CMU Sans Serif" panose="02000603000000000000" pitchFamily="2" charset="0"/>
                <a:cs typeface="CMU Sans Serif" panose="02000603000000000000" pitchFamily="2" charset="0"/>
              </a:rPr>
              <a:t>by definition,</a:t>
            </a:r>
            <a:endParaRPr lang="en-GB" sz="800" b="1" dirty="0">
              <a:latin typeface="LM Roman 10" panose="00000500000000000000" pitchFamily="50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39D7D1CE-69FA-433A-98EC-CC8D896D9E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5853" y="2184980"/>
            <a:ext cx="1411602" cy="26193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5F0B7A3E-FFE7-4827-A61E-933864FD6B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9085" y="2579965"/>
            <a:ext cx="1505139" cy="352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E7DB224-2756-4497-91C7-4EF8B2929576}"/>
                  </a:ext>
                </a:extLst>
              </p:cNvPr>
              <p:cNvSpPr txBox="1"/>
              <p:nvPr/>
            </p:nvSpPr>
            <p:spPr>
              <a:xfrm>
                <a:off x="2905629" y="2969500"/>
                <a:ext cx="27416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K" sz="800" b="1" dirty="0">
                    <a:latin typeface="LM Roman 10" panose="00000500000000000000" pitchFamily="50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Since internal angles sum up to </a:t>
                </a:r>
                <a14:m>
                  <m:oMath xmlns:m="http://schemas.openxmlformats.org/officeDocument/2006/math">
                    <m:r>
                      <a:rPr lang="en-HK" sz="800" b="0" i="1" smtClean="0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2</m:t>
                    </m:r>
                    <m:r>
                      <a:rPr lang="en-HK" sz="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ans Serif" panose="02000603000000000000" pitchFamily="2" charset="0"/>
                      </a:rPr>
                      <m:t>𝜋</m:t>
                    </m:r>
                  </m:oMath>
                </a14:m>
                <a:r>
                  <a:rPr lang="en-GB" sz="800" b="1" dirty="0">
                    <a:latin typeface="LM Roman 10" panose="00000500000000000000" pitchFamily="50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about a point,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E7DB224-2756-4497-91C7-4EF8B2929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629" y="2969500"/>
                <a:ext cx="2741677" cy="215444"/>
              </a:xfrm>
              <a:prstGeom prst="rect">
                <a:avLst/>
              </a:prstGeom>
              <a:blipFill>
                <a:blip r:embed="rId1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" name="Picture 86">
            <a:extLst>
              <a:ext uri="{FF2B5EF4-FFF2-40B4-BE49-F238E27FC236}">
                <a16:creationId xmlns:a16="http://schemas.microsoft.com/office/drawing/2014/main" id="{D629D7A9-FBE8-4288-B9FD-B61CA7685D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76567" y="3255231"/>
            <a:ext cx="1532593" cy="238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86F6D00-F1C2-4570-B815-20EA393C50DC}"/>
                  </a:ext>
                </a:extLst>
              </p:cNvPr>
              <p:cNvSpPr txBox="1"/>
              <p:nvPr/>
            </p:nvSpPr>
            <p:spPr>
              <a:xfrm>
                <a:off x="2905628" y="3622405"/>
                <a:ext cx="2824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K" sz="800" b="1" dirty="0">
                    <a:latin typeface="LM Roman 10" panose="00000500000000000000" pitchFamily="50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because the sum of internal angles in a quadrilateral is </a:t>
                </a:r>
                <a14:m>
                  <m:oMath xmlns:m="http://schemas.openxmlformats.org/officeDocument/2006/math">
                    <m:r>
                      <a:rPr lang="en-HK" sz="800" b="1" i="1" smtClean="0">
                        <a:latin typeface="Latin Modern Math" panose="02000503000000000000" pitchFamily="50" charset="0"/>
                        <a:ea typeface="Latin Modern Math" panose="02000503000000000000" pitchFamily="50" charset="0"/>
                        <a:cs typeface="CMU Sans Serif" panose="02000603000000000000" pitchFamily="2" charset="0"/>
                      </a:rPr>
                      <m:t>𝟐</m:t>
                    </m:r>
                    <m:r>
                      <a:rPr lang="en-HK" sz="800" b="1" i="1" smtClean="0">
                        <a:latin typeface="Latin Modern Math" panose="02000503000000000000" pitchFamily="50" charset="0"/>
                        <a:ea typeface="Latin Modern Math" panose="02000503000000000000" pitchFamily="50" charset="0"/>
                        <a:cs typeface="CMU Sans Serif" panose="02000603000000000000" pitchFamily="2" charset="0"/>
                      </a:rPr>
                      <m:t>𝝅</m:t>
                    </m:r>
                  </m:oMath>
                </a14:m>
                <a:r>
                  <a:rPr lang="en-GB" sz="800" b="1" dirty="0">
                    <a:latin typeface="LM Roman 10" panose="00000500000000000000" pitchFamily="50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, and that the angle of a tangent line towards the centre of a circle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800" b="1" i="1" smtClean="0">
                            <a:latin typeface="Cambria Math" panose="02040503050406030204" pitchFamily="18" charset="0"/>
                            <a:ea typeface="Latin Modern Math" panose="02000503000000000000" pitchFamily="50" charset="0"/>
                            <a:cs typeface="CMU Sans Serif" panose="02000603000000000000" pitchFamily="2" charset="0"/>
                          </a:rPr>
                        </m:ctrlPr>
                      </m:fPr>
                      <m:num>
                        <m:r>
                          <a:rPr lang="en-GB" sz="800" b="1" i="1" smtClean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  <a:cs typeface="CMU Sans Serif" panose="02000603000000000000" pitchFamily="2" charset="0"/>
                          </a:rPr>
                          <m:t>𝝅</m:t>
                        </m:r>
                      </m:num>
                      <m:den>
                        <m:r>
                          <a:rPr lang="en-HK" sz="800" b="1" i="1" smtClean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  <a:cs typeface="CMU Sans Serif" panose="02000603000000000000" pitchFamily="2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GB" sz="800" b="1" dirty="0">
                    <a:latin typeface="LM Roman 10" panose="00000500000000000000" pitchFamily="50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, therefore,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86F6D00-F1C2-4570-B815-20EA393C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628" y="3622405"/>
                <a:ext cx="2824612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0" name="Picture 89">
            <a:extLst>
              <a:ext uri="{FF2B5EF4-FFF2-40B4-BE49-F238E27FC236}">
                <a16:creationId xmlns:a16="http://schemas.microsoft.com/office/drawing/2014/main" id="{6D3DB283-DCD1-421C-AE1E-B879A69942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76567" y="4201672"/>
            <a:ext cx="1226116" cy="20528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46D07DF3-CE31-45D2-96C2-B3FA9E514A8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55910" y="4528623"/>
            <a:ext cx="2719512" cy="340628"/>
          </a:xfrm>
          <a:prstGeom prst="rect">
            <a:avLst/>
          </a:prstGeom>
        </p:spPr>
      </p:pic>
      <p:sp>
        <p:nvSpPr>
          <p:cNvPr id="95" name="Cross 94">
            <a:extLst>
              <a:ext uri="{FF2B5EF4-FFF2-40B4-BE49-F238E27FC236}">
                <a16:creationId xmlns:a16="http://schemas.microsoft.com/office/drawing/2014/main" id="{2AA21DB3-0C50-4E6F-BEC8-002F2A7B330F}"/>
              </a:ext>
            </a:extLst>
          </p:cNvPr>
          <p:cNvSpPr/>
          <p:nvPr/>
        </p:nvSpPr>
        <p:spPr>
          <a:xfrm rot="2701932">
            <a:off x="5793994" y="5172599"/>
            <a:ext cx="112800" cy="112800"/>
          </a:xfrm>
          <a:prstGeom prst="plus">
            <a:avLst>
              <a:gd name="adj" fmla="val 457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M Roman 10" panose="00000500000000000000" pitchFamily="50" charset="0"/>
            </a:endParaRPr>
          </a:p>
        </p:txBody>
      </p:sp>
      <p:sp>
        <p:nvSpPr>
          <p:cNvPr id="96" name="Cross 95">
            <a:extLst>
              <a:ext uri="{FF2B5EF4-FFF2-40B4-BE49-F238E27FC236}">
                <a16:creationId xmlns:a16="http://schemas.microsoft.com/office/drawing/2014/main" id="{8698E1ED-3C26-45F7-891D-A9DA17B9924C}"/>
              </a:ext>
            </a:extLst>
          </p:cNvPr>
          <p:cNvSpPr/>
          <p:nvPr/>
        </p:nvSpPr>
        <p:spPr>
          <a:xfrm rot="2701932">
            <a:off x="396245" y="1572600"/>
            <a:ext cx="112800" cy="112800"/>
          </a:xfrm>
          <a:prstGeom prst="plus">
            <a:avLst>
              <a:gd name="adj" fmla="val 457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5D41018-EA0C-43DD-8CF2-3DE02107CAA1}"/>
                  </a:ext>
                </a:extLst>
              </p:cNvPr>
              <p:cNvSpPr txBox="1"/>
              <p:nvPr/>
            </p:nvSpPr>
            <p:spPr>
              <a:xfrm>
                <a:off x="5135100" y="5068563"/>
                <a:ext cx="71224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sz="1000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(6000,</m:t>
                      </m:r>
                      <m:r>
                        <a:rPr lang="en-US" sz="1000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 </m:t>
                      </m:r>
                      <m:r>
                        <a:rPr lang="en-HK" sz="1000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4000)</m:t>
                      </m:r>
                    </m:oMath>
                  </m:oMathPara>
                </a14:m>
                <a:endParaRPr lang="en-GB" sz="10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5D41018-EA0C-43DD-8CF2-3DE02107C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100" y="5068563"/>
                <a:ext cx="712246" cy="153888"/>
              </a:xfrm>
              <a:prstGeom prst="rect">
                <a:avLst/>
              </a:prstGeom>
              <a:blipFill>
                <a:blip r:embed="rId17"/>
                <a:stretch>
                  <a:fillRect l="-5983" t="-23077" r="-7692" b="-307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BACF8A5-9B7E-45DC-86E8-17E1F3A8D2B1}"/>
                  </a:ext>
                </a:extLst>
              </p:cNvPr>
              <p:cNvSpPr txBox="1"/>
              <p:nvPr/>
            </p:nvSpPr>
            <p:spPr>
              <a:xfrm>
                <a:off x="467327" y="1655802"/>
                <a:ext cx="33073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sz="1000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(</m:t>
                      </m:r>
                      <m:r>
                        <a:rPr lang="en-US" sz="1000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0, 0</m:t>
                      </m:r>
                      <m:r>
                        <a:rPr lang="en-HK" sz="1000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)</m:t>
                      </m:r>
                    </m:oMath>
                  </m:oMathPara>
                </a14:m>
                <a:endParaRPr lang="en-GB" sz="10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BACF8A5-9B7E-45DC-86E8-17E1F3A8D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27" y="1655802"/>
                <a:ext cx="330732" cy="153888"/>
              </a:xfrm>
              <a:prstGeom prst="rect">
                <a:avLst/>
              </a:prstGeom>
              <a:blipFill>
                <a:blip r:embed="rId18"/>
                <a:stretch>
                  <a:fillRect l="-14815" t="-24000" r="-14815" b="-3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88E36C99-A4F0-403C-A202-47B8DD03FF37}"/>
              </a:ext>
            </a:extLst>
          </p:cNvPr>
          <p:cNvSpPr txBox="1"/>
          <p:nvPr/>
        </p:nvSpPr>
        <p:spPr>
          <a:xfrm>
            <a:off x="415804" y="1453361"/>
            <a:ext cx="2314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800" b="1" dirty="0">
                <a:latin typeface="LM Roman 10" panose="00000500000000000000" pitchFamily="50" charset="0"/>
                <a:ea typeface="CMU Sans Serif" panose="02000603000000000000" pitchFamily="2" charset="0"/>
                <a:cs typeface="CMU Sans Serif" panose="02000603000000000000" pitchFamily="2" charset="0"/>
              </a:rPr>
              <a:t>a photograph of a side view of the setup</a:t>
            </a:r>
            <a:endParaRPr lang="en-GB" sz="800" b="1" dirty="0">
              <a:latin typeface="LM Roman 10" panose="00000500000000000000" pitchFamily="50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886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1FAE79B-E7C8-4886-9C09-F8ADFB6AB7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6599456"/>
              </p:ext>
            </p:extLst>
          </p:nvPr>
        </p:nvGraphicFramePr>
        <p:xfrm>
          <a:off x="154780" y="2343636"/>
          <a:ext cx="4503580" cy="2110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00728A5-B6B6-49BC-BB59-89F53091A9DE}"/>
              </a:ext>
            </a:extLst>
          </p:cNvPr>
          <p:cNvSpPr/>
          <p:nvPr/>
        </p:nvSpPr>
        <p:spPr>
          <a:xfrm>
            <a:off x="1491192" y="2487083"/>
            <a:ext cx="466724" cy="1337523"/>
          </a:xfrm>
          <a:prstGeom prst="rect">
            <a:avLst/>
          </a:prstGeom>
          <a:solidFill>
            <a:srgbClr val="A9D18E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C39CDA-745D-4F51-B8D6-5F4D2D0BFD0E}"/>
              </a:ext>
            </a:extLst>
          </p:cNvPr>
          <p:cNvSpPr/>
          <p:nvPr/>
        </p:nvSpPr>
        <p:spPr>
          <a:xfrm>
            <a:off x="2836650" y="2487082"/>
            <a:ext cx="466724" cy="1337523"/>
          </a:xfrm>
          <a:prstGeom prst="rect">
            <a:avLst/>
          </a:prstGeom>
          <a:solidFill>
            <a:srgbClr val="A9D18E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1FED32-5C61-48D1-95BA-21A2136F8E20}"/>
              </a:ext>
            </a:extLst>
          </p:cNvPr>
          <p:cNvSpPr/>
          <p:nvPr/>
        </p:nvSpPr>
        <p:spPr>
          <a:xfrm>
            <a:off x="3887528" y="2487081"/>
            <a:ext cx="466724" cy="1337523"/>
          </a:xfrm>
          <a:prstGeom prst="rect">
            <a:avLst/>
          </a:prstGeom>
          <a:solidFill>
            <a:srgbClr val="A9D18E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3714B-4139-4B97-A30B-20ADDAD853AA}"/>
                  </a:ext>
                </a:extLst>
              </p:cNvPr>
              <p:cNvSpPr txBox="1"/>
              <p:nvPr/>
            </p:nvSpPr>
            <p:spPr>
              <a:xfrm>
                <a:off x="1560608" y="3245232"/>
                <a:ext cx="397308" cy="183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US" sz="11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𝑻</m:t>
                          </m:r>
                        </m:e>
                        <m:sub>
                          <m:sSub>
                            <m:sSubPr>
                              <m:ctrlPr>
                                <a:rPr lang="en-US" sz="1100" b="1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Latin Modern Math" panose="02000503000000000000" pitchFamily="50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Latin Modern Math" panose="02000503000000000000" pitchFamily="50" charset="0"/>
                                </a:rPr>
                                <m:t>𝒉𝒐</m:t>
                              </m:r>
                              <m:r>
                                <a:rPr lang="en-US" sz="1100" b="1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Latin Modern Math" panose="02000503000000000000" pitchFamily="50" charset="0"/>
                                  <a:ea typeface="Latin Modern Math" panose="02000503000000000000" pitchFamily="50" charset="0"/>
                                </a:rPr>
                                <m:t>𝒍𝒅</m:t>
                              </m:r>
                            </m:e>
                            <m:sub>
                              <m:r>
                                <a:rPr lang="en-US" sz="1100" b="1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Latin Modern Math" panose="02000503000000000000" pitchFamily="50" charset="0"/>
                                  <a:ea typeface="Latin Modern Math" panose="02000503000000000000" pitchFamily="50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1100" b="1" dirty="0">
                  <a:solidFill>
                    <a:schemeClr val="accent6">
                      <a:lumMod val="75000"/>
                    </a:schemeClr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3714B-4139-4B97-A30B-20ADDAD85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608" y="3245232"/>
                <a:ext cx="397308" cy="183768"/>
              </a:xfrm>
              <a:prstGeom prst="rect">
                <a:avLst/>
              </a:prstGeom>
              <a:blipFill>
                <a:blip r:embed="rId3"/>
                <a:stretch>
                  <a:fillRect l="-12308" t="-6452"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FD6C9229-64F3-4C96-8A03-EA52C67D24B3}"/>
              </a:ext>
            </a:extLst>
          </p:cNvPr>
          <p:cNvGrpSpPr/>
          <p:nvPr/>
        </p:nvGrpSpPr>
        <p:grpSpPr>
          <a:xfrm>
            <a:off x="4727776" y="2751412"/>
            <a:ext cx="1369636" cy="808860"/>
            <a:chOff x="4761086" y="2868083"/>
            <a:chExt cx="1369636" cy="8088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C0B633-154D-4D5C-86AF-0DDCF3106C9C}"/>
                </a:ext>
              </a:extLst>
            </p:cNvPr>
            <p:cNvSpPr/>
            <p:nvPr/>
          </p:nvSpPr>
          <p:spPr>
            <a:xfrm>
              <a:off x="4761359" y="2868083"/>
              <a:ext cx="180000" cy="180000"/>
            </a:xfrm>
            <a:prstGeom prst="rect">
              <a:avLst/>
            </a:prstGeom>
            <a:solidFill>
              <a:srgbClr val="A9D18E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accent6">
                      <a:lumMod val="75000"/>
                    </a:schemeClr>
                  </a:solidFill>
                  <a:latin typeface="LM Roman 10" panose="00000500000000000000" pitchFamily="50" charset="0"/>
                </a:rPr>
                <a:t>1</a:t>
              </a:r>
              <a:endParaRPr lang="en-GB" sz="1100" b="1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B1A60B-497D-456D-936D-8453DBFD194C}"/>
                </a:ext>
              </a:extLst>
            </p:cNvPr>
            <p:cNvSpPr/>
            <p:nvPr/>
          </p:nvSpPr>
          <p:spPr>
            <a:xfrm>
              <a:off x="4761086" y="3179233"/>
              <a:ext cx="180000" cy="180000"/>
            </a:xfrm>
            <a:prstGeom prst="rect">
              <a:avLst/>
            </a:prstGeom>
            <a:solidFill>
              <a:srgbClr val="A9D18E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accent6">
                      <a:lumMod val="75000"/>
                    </a:schemeClr>
                  </a:solidFill>
                  <a:latin typeface="LM Roman 10" panose="00000500000000000000" pitchFamily="50" charset="0"/>
                </a:rPr>
                <a:t>2</a:t>
              </a:r>
              <a:endParaRPr lang="en-GB" sz="1100" b="1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5A71CD-2A55-4FB2-9B29-AE5ED814E691}"/>
                </a:ext>
              </a:extLst>
            </p:cNvPr>
            <p:cNvSpPr/>
            <p:nvPr/>
          </p:nvSpPr>
          <p:spPr>
            <a:xfrm>
              <a:off x="4761086" y="3476433"/>
              <a:ext cx="180000" cy="180000"/>
            </a:xfrm>
            <a:prstGeom prst="rect">
              <a:avLst/>
            </a:prstGeom>
            <a:solidFill>
              <a:srgbClr val="A9D18E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accent6">
                      <a:lumMod val="75000"/>
                    </a:schemeClr>
                  </a:solidFill>
                  <a:latin typeface="LM Roman 10" panose="00000500000000000000" pitchFamily="50" charset="0"/>
                </a:rPr>
                <a:t>3</a:t>
              </a:r>
              <a:endParaRPr lang="en-GB" sz="1100" b="1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0DEE452-11DF-40D1-8E03-118814F206EC}"/>
                    </a:ext>
                  </a:extLst>
                </p:cNvPr>
                <p:cNvSpPr txBox="1"/>
                <p:nvPr/>
              </p:nvSpPr>
              <p:spPr>
                <a:xfrm>
                  <a:off x="5023874" y="2915075"/>
                  <a:ext cx="1106848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6.59±0.03 </m:t>
                        </m:r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N</m:t>
                        </m:r>
                      </m:oMath>
                    </m:oMathPara>
                  </a14:m>
                  <a:endParaRPr lang="en-GB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0DEE452-11DF-40D1-8E03-118814F206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3874" y="2915075"/>
                  <a:ext cx="110684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4420" t="-1851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55E5A95-AB8A-4700-BC96-4367AA563387}"/>
                    </a:ext>
                  </a:extLst>
                </p:cNvPr>
                <p:cNvSpPr txBox="1"/>
                <p:nvPr/>
              </p:nvSpPr>
              <p:spPr>
                <a:xfrm>
                  <a:off x="5023874" y="3223050"/>
                  <a:ext cx="1106848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6.59±0.0</m:t>
                        </m:r>
                        <m:r>
                          <a:rPr lang="en-US" sz="105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4</m:t>
                        </m:r>
                        <m:r>
                          <a:rPr lang="en-US" sz="105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N</m:t>
                        </m:r>
                      </m:oMath>
                    </m:oMathPara>
                  </a14:m>
                  <a:endParaRPr lang="en-GB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55E5A95-AB8A-4700-BC96-4367AA563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3874" y="3223050"/>
                  <a:ext cx="110684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4420" t="-230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844F08B-5C76-4B14-BC27-FBCC308DD046}"/>
                    </a:ext>
                  </a:extLst>
                </p:cNvPr>
                <p:cNvSpPr txBox="1"/>
                <p:nvPr/>
              </p:nvSpPr>
              <p:spPr>
                <a:xfrm>
                  <a:off x="5023874" y="3515360"/>
                  <a:ext cx="1106848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6.60±0.04 </m:t>
                        </m:r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N</m:t>
                        </m:r>
                      </m:oMath>
                    </m:oMathPara>
                  </a14:m>
                  <a:endParaRPr lang="en-GB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844F08B-5C76-4B14-BC27-FBCC308DD0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3874" y="3515360"/>
                  <a:ext cx="1106848" cy="161583"/>
                </a:xfrm>
                <a:prstGeom prst="rect">
                  <a:avLst/>
                </a:prstGeom>
                <a:blipFill>
                  <a:blip r:embed="rId6"/>
                  <a:stretch>
                    <a:fillRect l="-4420" t="-230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27EAA5-AB5A-4B7B-9AED-DC135A1FBBE1}"/>
                  </a:ext>
                </a:extLst>
              </p:cNvPr>
              <p:cNvSpPr txBox="1"/>
              <p:nvPr/>
            </p:nvSpPr>
            <p:spPr>
              <a:xfrm>
                <a:off x="2910830" y="3245232"/>
                <a:ext cx="397308" cy="1831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US" sz="11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𝑻</m:t>
                          </m:r>
                        </m:e>
                        <m:sub>
                          <m:sSub>
                            <m:sSubPr>
                              <m:ctrlPr>
                                <a:rPr lang="en-US" sz="1100" b="1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Latin Modern Math" panose="02000503000000000000" pitchFamily="50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Latin Modern Math" panose="02000503000000000000" pitchFamily="50" charset="0"/>
                                  <a:ea typeface="Latin Modern Math" panose="02000503000000000000" pitchFamily="50" charset="0"/>
                                </a:rPr>
                                <m:t>𝒉</m:t>
                              </m:r>
                              <m:r>
                                <a:rPr lang="en-US" sz="1100" b="1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Latin Modern Math" panose="02000503000000000000" pitchFamily="50" charset="0"/>
                                  <a:ea typeface="Latin Modern Math" panose="02000503000000000000" pitchFamily="50" charset="0"/>
                                </a:rPr>
                                <m:t>𝒐𝒍𝒅</m:t>
                              </m:r>
                            </m:e>
                            <m:sub>
                              <m:r>
                                <a:rPr lang="en-US" sz="1100" b="1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Latin Modern Math" panose="02000503000000000000" pitchFamily="50" charset="0"/>
                                  <a:ea typeface="Latin Modern Math" panose="02000503000000000000" pitchFamily="50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1100" b="1" dirty="0">
                  <a:solidFill>
                    <a:schemeClr val="accent6">
                      <a:lumMod val="75000"/>
                    </a:schemeClr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27EAA5-AB5A-4B7B-9AED-DC135A1FB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830" y="3245232"/>
                <a:ext cx="397308" cy="183192"/>
              </a:xfrm>
              <a:prstGeom prst="rect">
                <a:avLst/>
              </a:prstGeom>
              <a:blipFill>
                <a:blip r:embed="rId7"/>
                <a:stretch>
                  <a:fillRect l="-15152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7FAFB2-3A85-4D29-AE36-2003779D1428}"/>
                  </a:ext>
                </a:extLst>
              </p:cNvPr>
              <p:cNvSpPr txBox="1"/>
              <p:nvPr/>
            </p:nvSpPr>
            <p:spPr>
              <a:xfrm>
                <a:off x="3956944" y="3245232"/>
                <a:ext cx="397308" cy="1831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US" sz="11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𝑻</m:t>
                          </m:r>
                        </m:e>
                        <m:sub>
                          <m:sSub>
                            <m:sSubPr>
                              <m:ctrlPr>
                                <a:rPr lang="en-US" sz="1100" b="1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Latin Modern Math" panose="02000503000000000000" pitchFamily="50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Latin Modern Math" panose="02000503000000000000" pitchFamily="50" charset="0"/>
                                  <a:ea typeface="Latin Modern Math" panose="02000503000000000000" pitchFamily="50" charset="0"/>
                                </a:rPr>
                                <m:t>𝒉</m:t>
                              </m:r>
                              <m:r>
                                <a:rPr lang="en-US" sz="1100" b="1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Latin Modern Math" panose="02000503000000000000" pitchFamily="50" charset="0"/>
                                  <a:ea typeface="Latin Modern Math" panose="02000503000000000000" pitchFamily="50" charset="0"/>
                                </a:rPr>
                                <m:t>𝒐𝒍𝒅</m:t>
                              </m:r>
                            </m:e>
                            <m:sub>
                              <m:r>
                                <a:rPr lang="en-US" sz="1100" b="1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Latin Modern Math" panose="02000503000000000000" pitchFamily="50" charset="0"/>
                                  <a:ea typeface="Latin Modern Math" panose="02000503000000000000" pitchFamily="50" charset="0"/>
                                </a:rPr>
                                <m:t>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1100" b="1" dirty="0">
                  <a:solidFill>
                    <a:schemeClr val="accent6">
                      <a:lumMod val="75000"/>
                    </a:schemeClr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7FAFB2-3A85-4D29-AE36-2003779D1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944" y="3245232"/>
                <a:ext cx="397308" cy="183192"/>
              </a:xfrm>
              <a:prstGeom prst="rect">
                <a:avLst/>
              </a:prstGeom>
              <a:blipFill>
                <a:blip r:embed="rId8"/>
                <a:stretch>
                  <a:fillRect l="-12308"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641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1A7F828-AE37-4437-8324-E50B2CB67A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5776494"/>
              </p:ext>
            </p:extLst>
          </p:nvPr>
        </p:nvGraphicFramePr>
        <p:xfrm>
          <a:off x="809686" y="2325809"/>
          <a:ext cx="4579815" cy="2765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41F410-A7BA-4C1A-ADB2-778F0A21F564}"/>
                  </a:ext>
                </a:extLst>
              </p:cNvPr>
              <p:cNvSpPr txBox="1"/>
              <p:nvPr/>
            </p:nvSpPr>
            <p:spPr>
              <a:xfrm>
                <a:off x="3218153" y="3924635"/>
                <a:ext cx="1905000" cy="43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900" b="1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Minimum Gradient line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900" i="1" smtClean="0">
                          <a:solidFill>
                            <a:srgbClr val="C00000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−</m:t>
                      </m:r>
                      <m:func>
                        <m:funcPr>
                          <m:ctrlPr>
                            <a:rPr lang="en-GB" sz="9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900" i="0" smtClean="0">
                              <a:solidFill>
                                <a:srgbClr val="C00000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9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Latin Modern Math" panose="02000503000000000000" pitchFamily="50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solidFill>
                                    <a:srgbClr val="C00000"/>
                                  </a:solidFill>
                                  <a:latin typeface="Latin Modern Math" panose="02000503000000000000" pitchFamily="50" charset="0"/>
                                  <a:ea typeface="Latin Modern Math" panose="02000503000000000000" pitchFamily="50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900" b="0" i="1" smtClean="0">
                                  <a:solidFill>
                                    <a:srgbClr val="C00000"/>
                                  </a:solidFill>
                                  <a:latin typeface="Latin Modern Math" panose="02000503000000000000" pitchFamily="50" charset="0"/>
                                  <a:ea typeface="Latin Modern Math" panose="02000503000000000000" pitchFamily="50" charset="0"/>
                                </a:rPr>
                                <m:t>𝑙𝑜𝑎𝑑</m:t>
                              </m:r>
                            </m:sub>
                          </m:sSub>
                        </m:e>
                      </m:func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=0.1733</m:t>
                      </m:r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𝜃</m:t>
                      </m:r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−2.0395</m:t>
                      </m:r>
                    </m:oMath>
                  </m:oMathPara>
                </a14:m>
                <a:endParaRPr lang="en-GB" sz="900" dirty="0">
                  <a:solidFill>
                    <a:srgbClr val="C00000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41F410-A7BA-4C1A-ADB2-778F0A21F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153" y="3924635"/>
                <a:ext cx="1905000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D7BE85-769B-4041-9313-CDE6D65F5A5B}"/>
                  </a:ext>
                </a:extLst>
              </p:cNvPr>
              <p:cNvSpPr txBox="1"/>
              <p:nvPr/>
            </p:nvSpPr>
            <p:spPr>
              <a:xfrm>
                <a:off x="1934632" y="3489108"/>
                <a:ext cx="1905000" cy="43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900" b="1" dirty="0">
                    <a:solidFill>
                      <a:srgbClr val="00A249"/>
                    </a:solidFill>
                    <a:latin typeface="LM Roman 10" panose="00000500000000000000" pitchFamily="50" charset="0"/>
                  </a:rPr>
                  <a:t>Maximum Gradient line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900" i="1" smtClean="0">
                          <a:solidFill>
                            <a:srgbClr val="00A249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−</m:t>
                      </m:r>
                      <m:func>
                        <m:funcPr>
                          <m:ctrlPr>
                            <a:rPr lang="en-GB" sz="900" i="1" smtClean="0">
                              <a:solidFill>
                                <a:srgbClr val="00A249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900" i="0" smtClean="0">
                              <a:solidFill>
                                <a:srgbClr val="00A24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900" i="1" smtClean="0">
                                  <a:solidFill>
                                    <a:srgbClr val="00A249"/>
                                  </a:solidFill>
                                  <a:latin typeface="Cambria Math" panose="02040503050406030204" pitchFamily="18" charset="0"/>
                                  <a:ea typeface="Latin Modern Math" panose="02000503000000000000" pitchFamily="50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solidFill>
                                    <a:srgbClr val="00A249"/>
                                  </a:solidFill>
                                  <a:latin typeface="Latin Modern Math" panose="02000503000000000000" pitchFamily="50" charset="0"/>
                                  <a:ea typeface="Latin Modern Math" panose="02000503000000000000" pitchFamily="50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900" b="0" i="1" smtClean="0">
                                  <a:solidFill>
                                    <a:srgbClr val="00A249"/>
                                  </a:solidFill>
                                  <a:latin typeface="Latin Modern Math" panose="02000503000000000000" pitchFamily="50" charset="0"/>
                                  <a:ea typeface="Latin Modern Math" panose="02000503000000000000" pitchFamily="50" charset="0"/>
                                </a:rPr>
                                <m:t>𝑙𝑜𝑎𝑑</m:t>
                              </m:r>
                            </m:sub>
                          </m:sSub>
                        </m:e>
                      </m:func>
                      <m:r>
                        <a:rPr lang="en-US" sz="900" b="0" i="1" smtClean="0">
                          <a:solidFill>
                            <a:srgbClr val="00A249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=0.2045</m:t>
                      </m:r>
                      <m:r>
                        <a:rPr lang="en-US" sz="900" b="0" i="1" smtClean="0">
                          <a:solidFill>
                            <a:srgbClr val="00A249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𝜃</m:t>
                      </m:r>
                      <m:r>
                        <a:rPr lang="en-US" sz="900" b="0" i="1" smtClean="0">
                          <a:solidFill>
                            <a:srgbClr val="00A249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−2.1430</m:t>
                      </m:r>
                    </m:oMath>
                  </m:oMathPara>
                </a14:m>
                <a:endParaRPr lang="en-GB" sz="900" dirty="0">
                  <a:solidFill>
                    <a:srgbClr val="00A249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D7BE85-769B-4041-9313-CDE6D65F5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632" y="3489108"/>
                <a:ext cx="1905000" cy="4385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738197-D279-467F-8EFE-D6E72AE9F035}"/>
                  </a:ext>
                </a:extLst>
              </p:cNvPr>
              <p:cNvSpPr txBox="1"/>
              <p:nvPr/>
            </p:nvSpPr>
            <p:spPr>
              <a:xfrm>
                <a:off x="3306936" y="3046500"/>
                <a:ext cx="1905000" cy="58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900" b="1" dirty="0">
                    <a:solidFill>
                      <a:schemeClr val="tx1"/>
                    </a:solidFill>
                    <a:latin typeface="LM Roman 10" panose="00000500000000000000" pitchFamily="50" charset="0"/>
                  </a:rPr>
                  <a:t>Regression line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90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−</m:t>
                      </m:r>
                      <m:func>
                        <m:funcPr>
                          <m:ctrlPr>
                            <a:rPr lang="en-GB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900" i="0" smtClean="0">
                              <a:solidFill>
                                <a:schemeClr val="tx1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GB" sz="9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atin Modern Math" panose="02000503000000000000" pitchFamily="50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solidFill>
                                    <a:schemeClr val="tx1"/>
                                  </a:solidFill>
                                  <a:latin typeface="Latin Modern Math" panose="02000503000000000000" pitchFamily="50" charset="0"/>
                                  <a:ea typeface="Latin Modern Math" panose="02000503000000000000" pitchFamily="50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900" b="0" i="1" smtClean="0">
                                  <a:solidFill>
                                    <a:schemeClr val="tx1"/>
                                  </a:solidFill>
                                  <a:latin typeface="Latin Modern Math" panose="02000503000000000000" pitchFamily="50" charset="0"/>
                                  <a:ea typeface="Latin Modern Math" panose="02000503000000000000" pitchFamily="50" charset="0"/>
                                </a:rPr>
                                <m:t>𝑙𝑜𝑎𝑑</m:t>
                              </m:r>
                            </m:sub>
                          </m:sSub>
                        </m:e>
                      </m:func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=0.1846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𝜃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−2.0759</m:t>
                      </m:r>
                    </m:oMath>
                  </m:oMathPara>
                </a14:m>
                <a:endParaRPr lang="en-GB" sz="900" dirty="0">
                  <a:solidFill>
                    <a:schemeClr val="tx1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:pPr algn="ctr"/>
                <a:r>
                  <a:rPr lang="en-GB" sz="900" i="1" dirty="0">
                    <a:solidFill>
                      <a:schemeClr val="tx1"/>
                    </a:solidFill>
                    <a:latin typeface="LM Roman 10" panose="00000500000000000000" pitchFamily="50" charset="0"/>
                    <a:ea typeface="Latin Modern Math" panose="02000503000000000000" pitchFamily="50" charset="0"/>
                  </a:rPr>
                  <a:t>R</a:t>
                </a:r>
                <a:r>
                  <a:rPr lang="en-GB" sz="200" i="1" dirty="0">
                    <a:solidFill>
                      <a:schemeClr val="tx1"/>
                    </a:solidFill>
                    <a:latin typeface="LM Roman 10" panose="00000500000000000000" pitchFamily="50" charset="0"/>
                    <a:ea typeface="Latin Modern Math" panose="02000503000000000000" pitchFamily="50" charset="0"/>
                  </a:rPr>
                  <a:t> </a:t>
                </a:r>
                <a:r>
                  <a:rPr lang="en-GB" sz="900" baseline="30000" dirty="0">
                    <a:solidFill>
                      <a:schemeClr val="tx1"/>
                    </a:solidFill>
                    <a:latin typeface="LM Roman 10" panose="00000500000000000000" pitchFamily="50" charset="0"/>
                    <a:ea typeface="Latin Modern Math" panose="02000503000000000000" pitchFamily="50" charset="0"/>
                  </a:rPr>
                  <a:t>2 </a:t>
                </a:r>
                <a:r>
                  <a:rPr lang="en-GB" sz="900" dirty="0">
                    <a:solidFill>
                      <a:schemeClr val="tx1"/>
                    </a:solidFill>
                    <a:latin typeface="LM Roman 10" panose="00000500000000000000" pitchFamily="50" charset="0"/>
                    <a:ea typeface="Latin Modern Math" panose="02000503000000000000" pitchFamily="50" charset="0"/>
                  </a:rPr>
                  <a:t>= 0.9905</a:t>
                </a:r>
                <a:endParaRPr lang="en-GB" sz="900" i="1" dirty="0">
                  <a:solidFill>
                    <a:schemeClr val="tx1"/>
                  </a:solidFill>
                  <a:latin typeface="LM Roman 10" panose="00000500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738197-D279-467F-8EFE-D6E72AE9F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936" y="3046500"/>
                <a:ext cx="1905000" cy="588944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E068A2-D3FA-4DA9-A1E0-3B077C9C61E6}"/>
                  </a:ext>
                </a:extLst>
              </p:cNvPr>
              <p:cNvSpPr txBox="1"/>
              <p:nvPr/>
            </p:nvSpPr>
            <p:spPr>
              <a:xfrm rot="16200000">
                <a:off x="184169" y="3601396"/>
                <a:ext cx="101792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050" i="1" smtClean="0">
                        <a:solidFill>
                          <a:schemeClr val="tx1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−</m:t>
                    </m:r>
                    <m:func>
                      <m:funcPr>
                        <m:ctrlPr>
                          <a:rPr lang="en-GB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050" i="0" smtClean="0">
                            <a:solidFill>
                              <a:schemeClr val="tx1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GB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in Modern Math" panose="02000503000000000000" pitchFamily="50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Latin Modern Math" panose="02000503000000000000" pitchFamily="50" charset="0"/>
                                <a:ea typeface="Latin Modern Math" panose="02000503000000000000" pitchFamily="50" charset="0"/>
                              </a:rPr>
                              <m:t>𝑙𝑜𝑎𝑑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LM Roman 10" panose="00000500000000000000" pitchFamily="50" charset="0"/>
                    <a:ea typeface="Latin Modern Math" panose="02000503000000000000" pitchFamily="50" charset="0"/>
                  </a:rPr>
                  <a:t> / 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E068A2-D3FA-4DA9-A1E0-3B077C9C6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4169" y="3601396"/>
                <a:ext cx="1017928" cy="261610"/>
              </a:xfrm>
              <a:prstGeom prst="rect">
                <a:avLst/>
              </a:prstGeom>
              <a:blipFill>
                <a:blip r:embed="rId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5C1B6B-E56F-4E72-990C-E8124BE6B920}"/>
                  </a:ext>
                </a:extLst>
              </p:cNvPr>
              <p:cNvSpPr txBox="1"/>
              <p:nvPr/>
            </p:nvSpPr>
            <p:spPr>
              <a:xfrm>
                <a:off x="2641430" y="2186863"/>
                <a:ext cx="101792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1050" i="1" smtClean="0">
                        <a:solidFill>
                          <a:schemeClr val="tx1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𝜃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LM Roman 10" panose="00000500000000000000" pitchFamily="50" charset="0"/>
                    <a:ea typeface="Latin Modern Math" panose="02000503000000000000" pitchFamily="50" charset="0"/>
                  </a:rPr>
                  <a:t> / rad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5C1B6B-E56F-4E72-990C-E8124BE6B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430" y="2186863"/>
                <a:ext cx="1017928" cy="253916"/>
              </a:xfrm>
              <a:prstGeom prst="rect">
                <a:avLst/>
              </a:prstGeom>
              <a:blipFill>
                <a:blip r:embed="rId7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928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4160</TotalTime>
  <Words>275</Words>
  <Application>Microsoft Office PowerPoint</Application>
  <PresentationFormat>Custom</PresentationFormat>
  <Paragraphs>100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Latin Modern Math</vt:lpstr>
      <vt:lpstr>LM Roman 10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Abraham Cheung</dc:creator>
  <cp:lastModifiedBy>Abraham Cheung</cp:lastModifiedBy>
  <cp:revision>81</cp:revision>
  <cp:lastPrinted>2021-02-18T06:53:08Z</cp:lastPrinted>
  <dcterms:created xsi:type="dcterms:W3CDTF">2021-02-18T05:11:00Z</dcterms:created>
  <dcterms:modified xsi:type="dcterms:W3CDTF">2021-02-24T01:44:33Z</dcterms:modified>
</cp:coreProperties>
</file>